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1" r:id="rId1"/>
  </p:sldMasterIdLst>
  <p:notesMasterIdLst>
    <p:notesMasterId r:id="rId27"/>
  </p:notesMasterIdLst>
  <p:sldIdLst>
    <p:sldId id="307" r:id="rId2"/>
    <p:sldId id="314" r:id="rId3"/>
    <p:sldId id="308" r:id="rId4"/>
    <p:sldId id="315" r:id="rId5"/>
    <p:sldId id="312" r:id="rId6"/>
    <p:sldId id="324" r:id="rId7"/>
    <p:sldId id="316" r:id="rId8"/>
    <p:sldId id="317" r:id="rId9"/>
    <p:sldId id="318" r:id="rId10"/>
    <p:sldId id="319" r:id="rId11"/>
    <p:sldId id="320" r:id="rId12"/>
    <p:sldId id="321" r:id="rId13"/>
    <p:sldId id="322" r:id="rId14"/>
    <p:sldId id="323" r:id="rId15"/>
    <p:sldId id="332" r:id="rId16"/>
    <p:sldId id="331" r:id="rId17"/>
    <p:sldId id="330" r:id="rId18"/>
    <p:sldId id="329" r:id="rId19"/>
    <p:sldId id="333" r:id="rId20"/>
    <p:sldId id="334" r:id="rId21"/>
    <p:sldId id="335" r:id="rId22"/>
    <p:sldId id="337" r:id="rId23"/>
    <p:sldId id="328" r:id="rId24"/>
    <p:sldId id="336" r:id="rId25"/>
    <p:sldId id="325" r:id="rId26"/>
  </p:sldIdLst>
  <p:sldSz cx="9144000" cy="5143500" type="screen16x9"/>
  <p:notesSz cx="6858000" cy="9144000"/>
  <p:embeddedFontLst>
    <p:embeddedFont>
      <p:font typeface="#9Slide03 AmpleSoft Thin" panose="02000000000000000000" pitchFamily="2" charset="0"/>
      <p:regular r:id="rId28"/>
    </p:embeddedFont>
    <p:embeddedFont>
      <p:font typeface="Poppins" panose="020B0604020202020204" charset="0"/>
      <p:regular r:id="rId29"/>
      <p:bold r:id="rId30"/>
      <p:italic r:id="rId31"/>
      <p:boldItalic r:id="rId32"/>
    </p:embeddedFont>
    <p:embeddedFont>
      <p:font typeface=".VnTime" panose="020B7200000000000000" pitchFamily="34" charset="0"/>
      <p:regular r:id="rId33"/>
      <p:bold r:id="rId34"/>
      <p:italic r:id="rId35"/>
      <p:boldItalic r:id="rId36"/>
    </p:embeddedFont>
    <p:embeddedFont>
      <p:font typeface="#9Slide04 SVN-Aleo Bold" panose="020F0802020204030203" pitchFamily="34" charset="0"/>
      <p:bold r:id="rId37"/>
    </p:embeddedFont>
    <p:embeddedFont>
      <p:font typeface="#9Slide03 AllRoundGothic" panose="020B0703020202020104" pitchFamily="34" charset="0"/>
      <p:regular r:id="rId38"/>
    </p:embeddedFont>
    <p:embeddedFont>
      <p:font typeface="#9Slide03 Arima Madurai" panose="00000500000000000000" pitchFamily="2" charset="0"/>
      <p:regular r:id="rId39"/>
    </p:embeddedFont>
    <p:embeddedFont>
      <p:font typeface="#9Slide06 SVNJonitha Script" panose="02000000000000000000" pitchFamily="2" charset="0"/>
      <p:regular r:id="rId40"/>
    </p:embeddedFont>
    <p:embeddedFont>
      <p:font typeface="#9Slide03 Arima Madurai Black" panose="00000A00000000000000" pitchFamily="2" charset="0"/>
      <p:bold r:id="rId41"/>
    </p:embeddedFont>
    <p:embeddedFont>
      <p:font typeface="#9Slide03 AmpleSoft Bold" panose="02000000000000000000" pitchFamily="2" charset="0"/>
      <p:regular r:id="rId42"/>
    </p:embeddedFont>
    <p:embeddedFont>
      <p:font typeface="#9Slide07 SVNKG Ten Thousand Re" panose="02040603050506020204" pitchFamily="18" charset="0"/>
      <p:regular r:id="rId43"/>
    </p:embeddedFont>
    <p:embeddedFont>
      <p:font typeface="#9Slide06 American Forkball Ero" pitchFamily="2" charset="0"/>
      <p:regular r:id="rId44"/>
    </p:embeddedFont>
    <p:embeddedFont>
      <p:font typeface="#9Slide03 Arima Madurai ExtraBo" panose="00000900000000000000" pitchFamily="2" charset="0"/>
      <p:bold r:id="rId45"/>
    </p:embeddedFont>
    <p:embeddedFont>
      <p:font typeface="#9Slide03 Ample" panose="02000000000000000000" pitchFamily="2" charset="0"/>
      <p:regular r:id="rId46"/>
    </p:embeddedFont>
    <p:embeddedFont>
      <p:font typeface="Neucha" panose="020B0604020202020204" charset="0"/>
      <p:regular r:id="rId4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2" pos="2880" userDrawn="1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5F4D"/>
    <a:srgbClr val="DFF9CB"/>
    <a:srgbClr val="C5F5A1"/>
    <a:srgbClr val="B3F1A5"/>
    <a:srgbClr val="FCFAEE"/>
    <a:srgbClr val="EEB2B2"/>
    <a:srgbClr val="FFEEE0"/>
    <a:srgbClr val="FCECD2"/>
    <a:srgbClr val="F1B17F"/>
    <a:srgbClr val="DD7F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AF8DAC9-9FD6-4116-80FC-E43321C71BE9}">
  <a:tblStyle styleId="{CAF8DAC9-9FD6-4116-80FC-E43321C71BE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84" d="100"/>
          <a:sy n="84" d="100"/>
        </p:scale>
        <p:origin x="780" y="40"/>
      </p:cViewPr>
      <p:guideLst>
        <p:guide pos="2880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2.fntdata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2" Type="http://schemas.openxmlformats.org/officeDocument/2006/relationships/font" Target="fonts/font15.fntdata"/><Relationship Id="rId47" Type="http://schemas.openxmlformats.org/officeDocument/2006/relationships/font" Target="fonts/font20.fntdata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2.fntdata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45" Type="http://schemas.openxmlformats.org/officeDocument/2006/relationships/font" Target="fonts/font1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4" Type="http://schemas.openxmlformats.org/officeDocument/2006/relationships/font" Target="fonts/font1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font" Target="fonts/font16.fntdata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46" Type="http://schemas.openxmlformats.org/officeDocument/2006/relationships/font" Target="fonts/font19.fntdata"/><Relationship Id="rId20" Type="http://schemas.openxmlformats.org/officeDocument/2006/relationships/slide" Target="slides/slide19.xml"/><Relationship Id="rId41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2" name="Google Shape;233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3" name="Google Shape;233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396635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9" name="Google Shape;4149;ga269a3c48b_0_27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0" name="Google Shape;4150;ga269a3c48b_0_27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927350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9" name="Google Shape;4149;ga269a3c48b_0_27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0" name="Google Shape;4150;ga269a3c48b_0_27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390622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9" name="Google Shape;4149;ga269a3c48b_0_27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0" name="Google Shape;4150;ga269a3c48b_0_27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508802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9" name="Google Shape;4149;ga269a3c48b_0_27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0" name="Google Shape;4150;ga269a3c48b_0_27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52416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9" name="Google Shape;3139;ga269a3c48b_0_3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0" name="Google Shape;3140;ga269a3c48b_0_3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053393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9" name="Google Shape;3139;ga269a3c48b_0_3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0" name="Google Shape;3140;ga269a3c48b_0_3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39747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9" name="Google Shape;3139;ga269a3c48b_0_3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0" name="Google Shape;3140;ga269a3c48b_0_3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10947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9" name="Google Shape;3139;ga269a3c48b_0_3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0" name="Google Shape;3140;ga269a3c48b_0_3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500576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9" name="Google Shape;3139;ga269a3c48b_0_3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0" name="Google Shape;3140;ga269a3c48b_0_3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900697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9" name="Google Shape;3139;ga269a3c48b_0_3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0" name="Google Shape;3140;ga269a3c48b_0_3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393704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8" name="Google Shape;3498;ga269a3c48b_0_25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9" name="Google Shape;3499;ga269a3c48b_0_25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5483961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9" name="Google Shape;3139;ga269a3c48b_0_3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0" name="Google Shape;3140;ga269a3c48b_0_3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120137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3" name="Google Shape;2943;ga25f5ddd5d_0_16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4" name="Google Shape;2944;ga25f5ddd5d_0_16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1686103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6" name="Google Shape;2926;ga25f5ddd5d_0_9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7" name="Google Shape;2927;ga25f5ddd5d_0_9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3013257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6" name="Google Shape;2926;ga25f5ddd5d_0_9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7" name="Google Shape;2927;ga25f5ddd5d_0_9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7371242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4" name="Google Shape;2504;ga25f5ddd5d_0_13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5" name="Google Shape;2505;ga25f5ddd5d_0_13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684611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9" name="Google Shape;4149;ga269a3c48b_0_27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0" name="Google Shape;4150;ga269a3c48b_0_27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230932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9" name="Google Shape;4149;ga269a3c48b_0_27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0" name="Google Shape;4150;ga269a3c48b_0_27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702644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9" name="Google Shape;4149;ga269a3c48b_0_27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0" name="Google Shape;4150;ga269a3c48b_0_27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859688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9" name="Google Shape;4149;ga269a3c48b_0_27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0" name="Google Shape;4150;ga269a3c48b_0_27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134453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9" name="Google Shape;4149;ga269a3c48b_0_27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0" name="Google Shape;4150;ga269a3c48b_0_27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226705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9" name="Google Shape;4149;ga269a3c48b_0_27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0" name="Google Shape;4150;ga269a3c48b_0_27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188680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9" name="Google Shape;4149;ga269a3c48b_0_27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0" name="Google Shape;4150;ga269a3c48b_0_27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38660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3216646" y="921113"/>
            <a:ext cx="49155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000">
                <a:latin typeface="Neucha"/>
                <a:ea typeface="Neucha"/>
                <a:cs typeface="Neucha"/>
                <a:sym typeface="Neucha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944296" y="3367638"/>
            <a:ext cx="34602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416567" y="333850"/>
            <a:ext cx="8339791" cy="4392775"/>
          </a:xfrm>
          <a:custGeom>
            <a:avLst/>
            <a:gdLst/>
            <a:ahLst/>
            <a:cxnLst/>
            <a:rect l="l" t="t" r="r" b="b"/>
            <a:pathLst>
              <a:path w="255098" h="175711" extrusionOk="0">
                <a:moveTo>
                  <a:pt x="253462" y="1094"/>
                </a:moveTo>
                <a:cubicBezTo>
                  <a:pt x="253723" y="1094"/>
                  <a:pt x="253968" y="1281"/>
                  <a:pt x="253968" y="1540"/>
                </a:cubicBezTo>
                <a:cubicBezTo>
                  <a:pt x="254078" y="2339"/>
                  <a:pt x="253858" y="3028"/>
                  <a:pt x="253169" y="3497"/>
                </a:cubicBezTo>
                <a:cubicBezTo>
                  <a:pt x="252701" y="3717"/>
                  <a:pt x="252232" y="3938"/>
                  <a:pt x="251543" y="3938"/>
                </a:cubicBezTo>
                <a:cubicBezTo>
                  <a:pt x="251543" y="2560"/>
                  <a:pt x="252232" y="1761"/>
                  <a:pt x="253169" y="1182"/>
                </a:cubicBezTo>
                <a:cubicBezTo>
                  <a:pt x="253261" y="1121"/>
                  <a:pt x="253362" y="1094"/>
                  <a:pt x="253462" y="1094"/>
                </a:cubicBezTo>
                <a:close/>
                <a:moveTo>
                  <a:pt x="2286" y="6209"/>
                </a:moveTo>
                <a:cubicBezTo>
                  <a:pt x="2454" y="6209"/>
                  <a:pt x="2608" y="6263"/>
                  <a:pt x="2756" y="6362"/>
                </a:cubicBezTo>
                <a:cubicBezTo>
                  <a:pt x="3555" y="6831"/>
                  <a:pt x="4134" y="7520"/>
                  <a:pt x="4355" y="8649"/>
                </a:cubicBezTo>
                <a:lnTo>
                  <a:pt x="2068" y="8649"/>
                </a:lnTo>
                <a:cubicBezTo>
                  <a:pt x="1599" y="8649"/>
                  <a:pt x="1268" y="8429"/>
                  <a:pt x="1158" y="7960"/>
                </a:cubicBezTo>
                <a:cubicBezTo>
                  <a:pt x="1048" y="7520"/>
                  <a:pt x="1158" y="6831"/>
                  <a:pt x="1599" y="6473"/>
                </a:cubicBezTo>
                <a:cubicBezTo>
                  <a:pt x="1857" y="6291"/>
                  <a:pt x="2081" y="6209"/>
                  <a:pt x="2286" y="6209"/>
                </a:cubicBezTo>
                <a:close/>
                <a:moveTo>
                  <a:pt x="249146" y="169263"/>
                </a:moveTo>
                <a:cubicBezTo>
                  <a:pt x="250166" y="169263"/>
                  <a:pt x="251103" y="169511"/>
                  <a:pt x="251902" y="170090"/>
                </a:cubicBezTo>
                <a:cubicBezTo>
                  <a:pt x="252701" y="170531"/>
                  <a:pt x="252811" y="171908"/>
                  <a:pt x="252232" y="172845"/>
                </a:cubicBezTo>
                <a:cubicBezTo>
                  <a:pt x="252012" y="173065"/>
                  <a:pt x="251791" y="173396"/>
                  <a:pt x="251433" y="173534"/>
                </a:cubicBezTo>
                <a:cubicBezTo>
                  <a:pt x="251142" y="173735"/>
                  <a:pt x="250837" y="173833"/>
                  <a:pt x="250548" y="173833"/>
                </a:cubicBezTo>
                <a:cubicBezTo>
                  <a:pt x="250045" y="173833"/>
                  <a:pt x="249594" y="173533"/>
                  <a:pt x="249367" y="172955"/>
                </a:cubicBezTo>
                <a:cubicBezTo>
                  <a:pt x="249036" y="171798"/>
                  <a:pt x="248788" y="170531"/>
                  <a:pt x="249146" y="169263"/>
                </a:cubicBezTo>
                <a:close/>
                <a:moveTo>
                  <a:pt x="253495" y="0"/>
                </a:moveTo>
                <a:cubicBezTo>
                  <a:pt x="253206" y="0"/>
                  <a:pt x="252897" y="86"/>
                  <a:pt x="252591" y="273"/>
                </a:cubicBezTo>
                <a:cubicBezTo>
                  <a:pt x="251791" y="741"/>
                  <a:pt x="250965" y="1320"/>
                  <a:pt x="250634" y="2229"/>
                </a:cubicBezTo>
                <a:lnTo>
                  <a:pt x="249587" y="4626"/>
                </a:lnTo>
                <a:cubicBezTo>
                  <a:pt x="247410" y="4985"/>
                  <a:pt x="245123" y="5315"/>
                  <a:pt x="242947" y="5563"/>
                </a:cubicBezTo>
                <a:cubicBezTo>
                  <a:pt x="241321" y="5784"/>
                  <a:pt x="239833" y="6004"/>
                  <a:pt x="238345" y="6362"/>
                </a:cubicBezTo>
                <a:cubicBezTo>
                  <a:pt x="236389" y="6693"/>
                  <a:pt x="234432" y="7161"/>
                  <a:pt x="232504" y="7272"/>
                </a:cubicBezTo>
                <a:cubicBezTo>
                  <a:pt x="230768" y="7520"/>
                  <a:pt x="229169" y="7740"/>
                  <a:pt x="227682" y="8208"/>
                </a:cubicBezTo>
                <a:cubicBezTo>
                  <a:pt x="226524" y="8429"/>
                  <a:pt x="225477" y="8429"/>
                  <a:pt x="224347" y="8429"/>
                </a:cubicBezTo>
                <a:lnTo>
                  <a:pt x="214455" y="8429"/>
                </a:lnTo>
                <a:cubicBezTo>
                  <a:pt x="213078" y="8374"/>
                  <a:pt x="211673" y="8374"/>
                  <a:pt x="210253" y="8374"/>
                </a:cubicBezTo>
                <a:cubicBezTo>
                  <a:pt x="208834" y="8374"/>
                  <a:pt x="207402" y="8374"/>
                  <a:pt x="205969" y="8319"/>
                </a:cubicBezTo>
                <a:cubicBezTo>
                  <a:pt x="202304" y="8071"/>
                  <a:pt x="198750" y="7960"/>
                  <a:pt x="195057" y="7960"/>
                </a:cubicBezTo>
                <a:cubicBezTo>
                  <a:pt x="193239" y="7960"/>
                  <a:pt x="191393" y="8071"/>
                  <a:pt x="189546" y="8071"/>
                </a:cubicBezTo>
                <a:cubicBezTo>
                  <a:pt x="184394" y="7960"/>
                  <a:pt x="179214" y="7850"/>
                  <a:pt x="174171" y="7740"/>
                </a:cubicBezTo>
                <a:cubicBezTo>
                  <a:pt x="171746" y="7740"/>
                  <a:pt x="169459" y="7630"/>
                  <a:pt x="167062" y="7382"/>
                </a:cubicBezTo>
                <a:cubicBezTo>
                  <a:pt x="162681" y="6941"/>
                  <a:pt x="158217" y="6583"/>
                  <a:pt x="153836" y="6362"/>
                </a:cubicBezTo>
                <a:cubicBezTo>
                  <a:pt x="151659" y="6362"/>
                  <a:pt x="149483" y="6252"/>
                  <a:pt x="147306" y="6142"/>
                </a:cubicBezTo>
                <a:cubicBezTo>
                  <a:pt x="144661" y="5894"/>
                  <a:pt x="142015" y="5784"/>
                  <a:pt x="139370" y="5673"/>
                </a:cubicBezTo>
                <a:cubicBezTo>
                  <a:pt x="136174" y="5453"/>
                  <a:pt x="132950" y="5315"/>
                  <a:pt x="129726" y="5095"/>
                </a:cubicBezTo>
                <a:cubicBezTo>
                  <a:pt x="128271" y="5002"/>
                  <a:pt x="126795" y="4968"/>
                  <a:pt x="125308" y="4968"/>
                </a:cubicBezTo>
                <a:cubicBezTo>
                  <a:pt x="123277" y="4968"/>
                  <a:pt x="121225" y="5031"/>
                  <a:pt x="119173" y="5095"/>
                </a:cubicBezTo>
                <a:lnTo>
                  <a:pt x="113772" y="5095"/>
                </a:lnTo>
                <a:cubicBezTo>
                  <a:pt x="110108" y="4985"/>
                  <a:pt x="106305" y="4764"/>
                  <a:pt x="102530" y="4626"/>
                </a:cubicBezTo>
                <a:cubicBezTo>
                  <a:pt x="99775" y="4626"/>
                  <a:pt x="97019" y="4764"/>
                  <a:pt x="94154" y="4874"/>
                </a:cubicBezTo>
                <a:lnTo>
                  <a:pt x="83931" y="4874"/>
                </a:lnTo>
                <a:cubicBezTo>
                  <a:pt x="82572" y="4923"/>
                  <a:pt x="81219" y="4971"/>
                  <a:pt x="79856" y="4971"/>
                </a:cubicBezTo>
                <a:cubicBezTo>
                  <a:pt x="78098" y="4971"/>
                  <a:pt x="76324" y="4890"/>
                  <a:pt x="74508" y="4626"/>
                </a:cubicBezTo>
                <a:lnTo>
                  <a:pt x="73819" y="4626"/>
                </a:lnTo>
                <a:cubicBezTo>
                  <a:pt x="73383" y="4612"/>
                  <a:pt x="72949" y="4606"/>
                  <a:pt x="72518" y="4606"/>
                </a:cubicBezTo>
                <a:cubicBezTo>
                  <a:pt x="69647" y="4606"/>
                  <a:pt x="66853" y="4889"/>
                  <a:pt x="63954" y="4985"/>
                </a:cubicBezTo>
                <a:cubicBezTo>
                  <a:pt x="59931" y="5205"/>
                  <a:pt x="56019" y="5673"/>
                  <a:pt x="52023" y="5784"/>
                </a:cubicBezTo>
                <a:cubicBezTo>
                  <a:pt x="48201" y="5967"/>
                  <a:pt x="44378" y="6169"/>
                  <a:pt x="40571" y="6169"/>
                </a:cubicBezTo>
                <a:cubicBezTo>
                  <a:pt x="39796" y="6169"/>
                  <a:pt x="39020" y="6161"/>
                  <a:pt x="38246" y="6142"/>
                </a:cubicBezTo>
                <a:cubicBezTo>
                  <a:pt x="37089" y="6142"/>
                  <a:pt x="36042" y="6142"/>
                  <a:pt x="34912" y="6252"/>
                </a:cubicBezTo>
                <a:cubicBezTo>
                  <a:pt x="31688" y="6362"/>
                  <a:pt x="28602" y="6362"/>
                  <a:pt x="25378" y="6583"/>
                </a:cubicBezTo>
                <a:cubicBezTo>
                  <a:pt x="22843" y="6831"/>
                  <a:pt x="20336" y="6941"/>
                  <a:pt x="17911" y="7382"/>
                </a:cubicBezTo>
                <a:cubicBezTo>
                  <a:pt x="16313" y="7740"/>
                  <a:pt x="14687" y="7960"/>
                  <a:pt x="13199" y="8071"/>
                </a:cubicBezTo>
                <a:cubicBezTo>
                  <a:pt x="11491" y="8208"/>
                  <a:pt x="9755" y="8319"/>
                  <a:pt x="8157" y="8760"/>
                </a:cubicBezTo>
                <a:cubicBezTo>
                  <a:pt x="7746" y="8944"/>
                  <a:pt x="7334" y="9004"/>
                  <a:pt x="6919" y="9004"/>
                </a:cubicBezTo>
                <a:cubicBezTo>
                  <a:pt x="6528" y="9004"/>
                  <a:pt x="6133" y="8951"/>
                  <a:pt x="5732" y="8897"/>
                </a:cubicBezTo>
                <a:lnTo>
                  <a:pt x="5402" y="8208"/>
                </a:lnTo>
                <a:cubicBezTo>
                  <a:pt x="4933" y="7520"/>
                  <a:pt x="4492" y="6693"/>
                  <a:pt x="3803" y="6004"/>
                </a:cubicBezTo>
                <a:cubicBezTo>
                  <a:pt x="3431" y="5572"/>
                  <a:pt x="2890" y="5374"/>
                  <a:pt x="2363" y="5374"/>
                </a:cubicBezTo>
                <a:cubicBezTo>
                  <a:pt x="1914" y="5374"/>
                  <a:pt x="1475" y="5518"/>
                  <a:pt x="1158" y="5784"/>
                </a:cubicBezTo>
                <a:cubicBezTo>
                  <a:pt x="359" y="6362"/>
                  <a:pt x="1" y="7740"/>
                  <a:pt x="469" y="8649"/>
                </a:cubicBezTo>
                <a:cubicBezTo>
                  <a:pt x="690" y="9008"/>
                  <a:pt x="1048" y="9338"/>
                  <a:pt x="1379" y="9338"/>
                </a:cubicBezTo>
                <a:cubicBezTo>
                  <a:pt x="1957" y="9448"/>
                  <a:pt x="2536" y="9448"/>
                  <a:pt x="2977" y="9448"/>
                </a:cubicBezTo>
                <a:cubicBezTo>
                  <a:pt x="3555" y="9448"/>
                  <a:pt x="4134" y="9448"/>
                  <a:pt x="4713" y="9807"/>
                </a:cubicBezTo>
                <a:cubicBezTo>
                  <a:pt x="4823" y="10275"/>
                  <a:pt x="5043" y="10826"/>
                  <a:pt x="5043" y="11295"/>
                </a:cubicBezTo>
                <a:cubicBezTo>
                  <a:pt x="5181" y="12672"/>
                  <a:pt x="5291" y="14050"/>
                  <a:pt x="5291" y="15428"/>
                </a:cubicBezTo>
                <a:cubicBezTo>
                  <a:pt x="5402" y="17384"/>
                  <a:pt x="5291" y="19340"/>
                  <a:pt x="5291" y="21297"/>
                </a:cubicBezTo>
                <a:cubicBezTo>
                  <a:pt x="5181" y="26339"/>
                  <a:pt x="4823" y="31492"/>
                  <a:pt x="4244" y="36562"/>
                </a:cubicBezTo>
                <a:cubicBezTo>
                  <a:pt x="4024" y="38050"/>
                  <a:pt x="3803" y="39427"/>
                  <a:pt x="3666" y="40805"/>
                </a:cubicBezTo>
                <a:cubicBezTo>
                  <a:pt x="3225" y="44470"/>
                  <a:pt x="2756" y="48272"/>
                  <a:pt x="2426" y="51937"/>
                </a:cubicBezTo>
                <a:cubicBezTo>
                  <a:pt x="2068" y="54913"/>
                  <a:pt x="1847" y="57916"/>
                  <a:pt x="1737" y="61002"/>
                </a:cubicBezTo>
                <a:cubicBezTo>
                  <a:pt x="1489" y="63868"/>
                  <a:pt x="1489" y="66871"/>
                  <a:pt x="1379" y="69847"/>
                </a:cubicBezTo>
                <a:cubicBezTo>
                  <a:pt x="1268" y="73181"/>
                  <a:pt x="1158" y="76515"/>
                  <a:pt x="1048" y="79960"/>
                </a:cubicBezTo>
                <a:cubicBezTo>
                  <a:pt x="910" y="84313"/>
                  <a:pt x="910" y="88667"/>
                  <a:pt x="910" y="93048"/>
                </a:cubicBezTo>
                <a:cubicBezTo>
                  <a:pt x="910" y="97760"/>
                  <a:pt x="800" y="102444"/>
                  <a:pt x="469" y="107156"/>
                </a:cubicBezTo>
                <a:cubicBezTo>
                  <a:pt x="221" y="109222"/>
                  <a:pt x="359" y="111289"/>
                  <a:pt x="359" y="113355"/>
                </a:cubicBezTo>
                <a:cubicBezTo>
                  <a:pt x="359" y="113466"/>
                  <a:pt x="469" y="113603"/>
                  <a:pt x="469" y="113714"/>
                </a:cubicBezTo>
                <a:cubicBezTo>
                  <a:pt x="800" y="113934"/>
                  <a:pt x="1048" y="114044"/>
                  <a:pt x="1268" y="114044"/>
                </a:cubicBezTo>
                <a:cubicBezTo>
                  <a:pt x="1847" y="113824"/>
                  <a:pt x="1847" y="113355"/>
                  <a:pt x="1847" y="113025"/>
                </a:cubicBezTo>
                <a:cubicBezTo>
                  <a:pt x="1957" y="111757"/>
                  <a:pt x="1957" y="110490"/>
                  <a:pt x="2068" y="109222"/>
                </a:cubicBezTo>
                <a:cubicBezTo>
                  <a:pt x="2068" y="108313"/>
                  <a:pt x="2178" y="107514"/>
                  <a:pt x="2178" y="106715"/>
                </a:cubicBezTo>
                <a:cubicBezTo>
                  <a:pt x="2288" y="103711"/>
                  <a:pt x="2178" y="100736"/>
                  <a:pt x="2288" y="97760"/>
                </a:cubicBezTo>
                <a:cubicBezTo>
                  <a:pt x="2426" y="91780"/>
                  <a:pt x="2426" y="85911"/>
                  <a:pt x="2288" y="79960"/>
                </a:cubicBezTo>
                <a:cubicBezTo>
                  <a:pt x="2288" y="77315"/>
                  <a:pt x="2178" y="74780"/>
                  <a:pt x="2288" y="72134"/>
                </a:cubicBezTo>
                <a:cubicBezTo>
                  <a:pt x="2426" y="68470"/>
                  <a:pt x="2756" y="64805"/>
                  <a:pt x="2867" y="61113"/>
                </a:cubicBezTo>
                <a:cubicBezTo>
                  <a:pt x="2977" y="61002"/>
                  <a:pt x="2977" y="61002"/>
                  <a:pt x="2977" y="60892"/>
                </a:cubicBezTo>
                <a:cubicBezTo>
                  <a:pt x="3335" y="56759"/>
                  <a:pt x="3666" y="52626"/>
                  <a:pt x="4134" y="48493"/>
                </a:cubicBezTo>
                <a:cubicBezTo>
                  <a:pt x="4492" y="44718"/>
                  <a:pt x="4933" y="41026"/>
                  <a:pt x="5512" y="37361"/>
                </a:cubicBezTo>
                <a:cubicBezTo>
                  <a:pt x="6201" y="32759"/>
                  <a:pt x="6669" y="28296"/>
                  <a:pt x="6669" y="23694"/>
                </a:cubicBezTo>
                <a:lnTo>
                  <a:pt x="6669" y="20470"/>
                </a:lnTo>
                <a:cubicBezTo>
                  <a:pt x="6779" y="17164"/>
                  <a:pt x="6669" y="13719"/>
                  <a:pt x="6090" y="10385"/>
                </a:cubicBezTo>
                <a:cubicBezTo>
                  <a:pt x="5980" y="10275"/>
                  <a:pt x="6090" y="10137"/>
                  <a:pt x="6090" y="10027"/>
                </a:cubicBezTo>
                <a:cubicBezTo>
                  <a:pt x="7248" y="9807"/>
                  <a:pt x="8267" y="9586"/>
                  <a:pt x="9425" y="9338"/>
                </a:cubicBezTo>
                <a:lnTo>
                  <a:pt x="12180" y="9008"/>
                </a:lnTo>
                <a:cubicBezTo>
                  <a:pt x="13778" y="8760"/>
                  <a:pt x="15376" y="8649"/>
                  <a:pt x="16892" y="8429"/>
                </a:cubicBezTo>
                <a:cubicBezTo>
                  <a:pt x="19179" y="8208"/>
                  <a:pt x="21355" y="7740"/>
                  <a:pt x="23532" y="7630"/>
                </a:cubicBezTo>
                <a:cubicBezTo>
                  <a:pt x="25268" y="7630"/>
                  <a:pt x="26977" y="7520"/>
                  <a:pt x="28712" y="7382"/>
                </a:cubicBezTo>
                <a:cubicBezTo>
                  <a:pt x="31110" y="7382"/>
                  <a:pt x="33645" y="7161"/>
                  <a:pt x="36042" y="7051"/>
                </a:cubicBezTo>
                <a:cubicBezTo>
                  <a:pt x="36878" y="7026"/>
                  <a:pt x="37719" y="7018"/>
                  <a:pt x="38563" y="7018"/>
                </a:cubicBezTo>
                <a:cubicBezTo>
                  <a:pt x="40069" y="7018"/>
                  <a:pt x="41587" y="7044"/>
                  <a:pt x="43112" y="7044"/>
                </a:cubicBezTo>
                <a:cubicBezTo>
                  <a:pt x="44506" y="7044"/>
                  <a:pt x="45907" y="7022"/>
                  <a:pt x="47312" y="6941"/>
                </a:cubicBezTo>
                <a:cubicBezTo>
                  <a:pt x="51886" y="6583"/>
                  <a:pt x="56597" y="6473"/>
                  <a:pt x="61309" y="6252"/>
                </a:cubicBezTo>
                <a:cubicBezTo>
                  <a:pt x="63954" y="6004"/>
                  <a:pt x="66600" y="5784"/>
                  <a:pt x="69245" y="5673"/>
                </a:cubicBezTo>
                <a:cubicBezTo>
                  <a:pt x="70154" y="5618"/>
                  <a:pt x="71070" y="5591"/>
                  <a:pt x="71990" y="5591"/>
                </a:cubicBezTo>
                <a:cubicBezTo>
                  <a:pt x="72909" y="5591"/>
                  <a:pt x="73833" y="5618"/>
                  <a:pt x="74756" y="5673"/>
                </a:cubicBezTo>
                <a:cubicBezTo>
                  <a:pt x="76932" y="5894"/>
                  <a:pt x="79109" y="5894"/>
                  <a:pt x="81176" y="5894"/>
                </a:cubicBezTo>
                <a:cubicBezTo>
                  <a:pt x="87706" y="5784"/>
                  <a:pt x="94264" y="5673"/>
                  <a:pt x="100684" y="5673"/>
                </a:cubicBezTo>
                <a:cubicBezTo>
                  <a:pt x="101277" y="5658"/>
                  <a:pt x="101870" y="5651"/>
                  <a:pt x="102463" y="5651"/>
                </a:cubicBezTo>
                <a:cubicBezTo>
                  <a:pt x="106117" y="5651"/>
                  <a:pt x="109775" y="5909"/>
                  <a:pt x="113331" y="6004"/>
                </a:cubicBezTo>
                <a:cubicBezTo>
                  <a:pt x="114094" y="6050"/>
                  <a:pt x="114844" y="6065"/>
                  <a:pt x="115586" y="6065"/>
                </a:cubicBezTo>
                <a:cubicBezTo>
                  <a:pt x="117070" y="6065"/>
                  <a:pt x="118521" y="6004"/>
                  <a:pt x="119972" y="6004"/>
                </a:cubicBezTo>
                <a:cubicBezTo>
                  <a:pt x="121882" y="6004"/>
                  <a:pt x="123805" y="5955"/>
                  <a:pt x="125724" y="5955"/>
                </a:cubicBezTo>
                <a:cubicBezTo>
                  <a:pt x="126683" y="5955"/>
                  <a:pt x="127641" y="5967"/>
                  <a:pt x="128597" y="6004"/>
                </a:cubicBezTo>
                <a:cubicBezTo>
                  <a:pt x="131242" y="6142"/>
                  <a:pt x="133997" y="6362"/>
                  <a:pt x="136753" y="6473"/>
                </a:cubicBezTo>
                <a:cubicBezTo>
                  <a:pt x="139728" y="6693"/>
                  <a:pt x="142704" y="6693"/>
                  <a:pt x="145818" y="6941"/>
                </a:cubicBezTo>
                <a:cubicBezTo>
                  <a:pt x="148573" y="7051"/>
                  <a:pt x="151439" y="7272"/>
                  <a:pt x="154305" y="7382"/>
                </a:cubicBezTo>
                <a:cubicBezTo>
                  <a:pt x="156729" y="7520"/>
                  <a:pt x="159237" y="7630"/>
                  <a:pt x="161772" y="7850"/>
                </a:cubicBezTo>
                <a:cubicBezTo>
                  <a:pt x="163039" y="7960"/>
                  <a:pt x="164417" y="8071"/>
                  <a:pt x="165795" y="8208"/>
                </a:cubicBezTo>
                <a:cubicBezTo>
                  <a:pt x="167861" y="8429"/>
                  <a:pt x="169928" y="8539"/>
                  <a:pt x="171994" y="8649"/>
                </a:cubicBezTo>
                <a:cubicBezTo>
                  <a:pt x="174860" y="8760"/>
                  <a:pt x="177616" y="8760"/>
                  <a:pt x="180481" y="8897"/>
                </a:cubicBezTo>
                <a:cubicBezTo>
                  <a:pt x="184835" y="8897"/>
                  <a:pt x="189106" y="8897"/>
                  <a:pt x="193349" y="9008"/>
                </a:cubicBezTo>
                <a:cubicBezTo>
                  <a:pt x="194874" y="9008"/>
                  <a:pt x="196398" y="8959"/>
                  <a:pt x="197964" y="8959"/>
                </a:cubicBezTo>
                <a:cubicBezTo>
                  <a:pt x="198747" y="8959"/>
                  <a:pt x="199539" y="8971"/>
                  <a:pt x="200348" y="9008"/>
                </a:cubicBezTo>
                <a:cubicBezTo>
                  <a:pt x="203213" y="9118"/>
                  <a:pt x="206189" y="9228"/>
                  <a:pt x="209193" y="9338"/>
                </a:cubicBezTo>
                <a:cubicBezTo>
                  <a:pt x="214125" y="9338"/>
                  <a:pt x="219167" y="9338"/>
                  <a:pt x="224237" y="9448"/>
                </a:cubicBezTo>
                <a:cubicBezTo>
                  <a:pt x="225835" y="9448"/>
                  <a:pt x="227323" y="9338"/>
                  <a:pt x="228921" y="8897"/>
                </a:cubicBezTo>
                <a:cubicBezTo>
                  <a:pt x="229858" y="8649"/>
                  <a:pt x="230768" y="8539"/>
                  <a:pt x="231677" y="8429"/>
                </a:cubicBezTo>
                <a:cubicBezTo>
                  <a:pt x="233633" y="8071"/>
                  <a:pt x="235590" y="7850"/>
                  <a:pt x="237436" y="7520"/>
                </a:cubicBezTo>
                <a:cubicBezTo>
                  <a:pt x="238924" y="7272"/>
                  <a:pt x="240412" y="7051"/>
                  <a:pt x="241789" y="6831"/>
                </a:cubicBezTo>
                <a:cubicBezTo>
                  <a:pt x="242947" y="6583"/>
                  <a:pt x="244076" y="6473"/>
                  <a:pt x="245234" y="6252"/>
                </a:cubicBezTo>
                <a:cubicBezTo>
                  <a:pt x="246722" y="6004"/>
                  <a:pt x="248099" y="5784"/>
                  <a:pt x="249477" y="5673"/>
                </a:cubicBezTo>
                <a:cubicBezTo>
                  <a:pt x="249587" y="5784"/>
                  <a:pt x="249725" y="6004"/>
                  <a:pt x="249725" y="6142"/>
                </a:cubicBezTo>
                <a:cubicBezTo>
                  <a:pt x="249587" y="9448"/>
                  <a:pt x="249587" y="12893"/>
                  <a:pt x="249367" y="16227"/>
                </a:cubicBezTo>
                <a:cubicBezTo>
                  <a:pt x="249036" y="20470"/>
                  <a:pt x="248788" y="24741"/>
                  <a:pt x="248678" y="28984"/>
                </a:cubicBezTo>
                <a:cubicBezTo>
                  <a:pt x="248568" y="33558"/>
                  <a:pt x="248568" y="38160"/>
                  <a:pt x="248457" y="42761"/>
                </a:cubicBezTo>
                <a:lnTo>
                  <a:pt x="248457" y="50229"/>
                </a:lnTo>
                <a:cubicBezTo>
                  <a:pt x="248347" y="54114"/>
                  <a:pt x="248209" y="57916"/>
                  <a:pt x="248209" y="61801"/>
                </a:cubicBezTo>
                <a:cubicBezTo>
                  <a:pt x="248209" y="64226"/>
                  <a:pt x="248099" y="66623"/>
                  <a:pt x="248099" y="69048"/>
                </a:cubicBezTo>
                <a:cubicBezTo>
                  <a:pt x="248209" y="72024"/>
                  <a:pt x="248347" y="75027"/>
                  <a:pt x="248209" y="77893"/>
                </a:cubicBezTo>
                <a:cubicBezTo>
                  <a:pt x="248209" y="80869"/>
                  <a:pt x="248099" y="83983"/>
                  <a:pt x="248099" y="86958"/>
                </a:cubicBezTo>
                <a:cubicBezTo>
                  <a:pt x="247989" y="94536"/>
                  <a:pt x="247989" y="102113"/>
                  <a:pt x="247989" y="109691"/>
                </a:cubicBezTo>
                <a:cubicBezTo>
                  <a:pt x="247989" y="110600"/>
                  <a:pt x="247989" y="111399"/>
                  <a:pt x="247879" y="112226"/>
                </a:cubicBezTo>
                <a:cubicBezTo>
                  <a:pt x="247658" y="120244"/>
                  <a:pt x="247521" y="128290"/>
                  <a:pt x="247658" y="136336"/>
                </a:cubicBezTo>
                <a:cubicBezTo>
                  <a:pt x="247658" y="144933"/>
                  <a:pt x="247658" y="153667"/>
                  <a:pt x="248099" y="162264"/>
                </a:cubicBezTo>
                <a:cubicBezTo>
                  <a:pt x="248099" y="164110"/>
                  <a:pt x="247879" y="165819"/>
                  <a:pt x="247521" y="167665"/>
                </a:cubicBezTo>
                <a:cubicBezTo>
                  <a:pt x="246969" y="167775"/>
                  <a:pt x="246501" y="167885"/>
                  <a:pt x="245922" y="168023"/>
                </a:cubicBezTo>
                <a:cubicBezTo>
                  <a:pt x="244324" y="168243"/>
                  <a:pt x="242588" y="168464"/>
                  <a:pt x="240990" y="168712"/>
                </a:cubicBezTo>
                <a:cubicBezTo>
                  <a:pt x="239723" y="168932"/>
                  <a:pt x="238565" y="169153"/>
                  <a:pt x="237326" y="169263"/>
                </a:cubicBezTo>
                <a:cubicBezTo>
                  <a:pt x="235700" y="169511"/>
                  <a:pt x="234102" y="169621"/>
                  <a:pt x="232504" y="169731"/>
                </a:cubicBezTo>
                <a:cubicBezTo>
                  <a:pt x="230547" y="169842"/>
                  <a:pt x="228591" y="170090"/>
                  <a:pt x="226634" y="170200"/>
                </a:cubicBezTo>
                <a:cubicBezTo>
                  <a:pt x="224347" y="170420"/>
                  <a:pt x="222171" y="170531"/>
                  <a:pt x="219856" y="170641"/>
                </a:cubicBezTo>
                <a:cubicBezTo>
                  <a:pt x="214703" y="170999"/>
                  <a:pt x="209634" y="171330"/>
                  <a:pt x="204481" y="171467"/>
                </a:cubicBezTo>
                <a:cubicBezTo>
                  <a:pt x="202304" y="171578"/>
                  <a:pt x="200238" y="171578"/>
                  <a:pt x="198061" y="171578"/>
                </a:cubicBezTo>
                <a:cubicBezTo>
                  <a:pt x="194727" y="171798"/>
                  <a:pt x="191393" y="172018"/>
                  <a:pt x="188059" y="172156"/>
                </a:cubicBezTo>
                <a:cubicBezTo>
                  <a:pt x="185193" y="172266"/>
                  <a:pt x="182327" y="172377"/>
                  <a:pt x="179572" y="172377"/>
                </a:cubicBezTo>
                <a:cubicBezTo>
                  <a:pt x="173813" y="172487"/>
                  <a:pt x="168192" y="172597"/>
                  <a:pt x="162571" y="172707"/>
                </a:cubicBezTo>
                <a:cubicBezTo>
                  <a:pt x="160504" y="172707"/>
                  <a:pt x="158438" y="172845"/>
                  <a:pt x="156371" y="172845"/>
                </a:cubicBezTo>
                <a:cubicBezTo>
                  <a:pt x="153558" y="173014"/>
                  <a:pt x="150729" y="173248"/>
                  <a:pt x="147908" y="173248"/>
                </a:cubicBezTo>
                <a:cubicBezTo>
                  <a:pt x="147054" y="173248"/>
                  <a:pt x="146201" y="173227"/>
                  <a:pt x="145350" y="173176"/>
                </a:cubicBezTo>
                <a:cubicBezTo>
                  <a:pt x="144263" y="173125"/>
                  <a:pt x="143171" y="173103"/>
                  <a:pt x="142075" y="173103"/>
                </a:cubicBezTo>
                <a:cubicBezTo>
                  <a:pt x="138420" y="173103"/>
                  <a:pt x="134729" y="173343"/>
                  <a:pt x="131104" y="173534"/>
                </a:cubicBezTo>
                <a:cubicBezTo>
                  <a:pt x="127549" y="173644"/>
                  <a:pt x="123995" y="173865"/>
                  <a:pt x="120330" y="174085"/>
                </a:cubicBezTo>
                <a:cubicBezTo>
                  <a:pt x="118016" y="174223"/>
                  <a:pt x="115729" y="174223"/>
                  <a:pt x="113442" y="174443"/>
                </a:cubicBezTo>
                <a:cubicBezTo>
                  <a:pt x="110821" y="174653"/>
                  <a:pt x="108201" y="174730"/>
                  <a:pt x="105581" y="174730"/>
                </a:cubicBezTo>
                <a:cubicBezTo>
                  <a:pt x="104068" y="174730"/>
                  <a:pt x="102555" y="174704"/>
                  <a:pt x="101042" y="174664"/>
                </a:cubicBezTo>
                <a:lnTo>
                  <a:pt x="93685" y="174664"/>
                </a:lnTo>
                <a:cubicBezTo>
                  <a:pt x="92597" y="174664"/>
                  <a:pt x="91509" y="174691"/>
                  <a:pt x="90420" y="174691"/>
                </a:cubicBezTo>
                <a:cubicBezTo>
                  <a:pt x="89332" y="174691"/>
                  <a:pt x="88243" y="174664"/>
                  <a:pt x="87155" y="174553"/>
                </a:cubicBezTo>
                <a:cubicBezTo>
                  <a:pt x="85777" y="174443"/>
                  <a:pt x="84400" y="174333"/>
                  <a:pt x="83022" y="174223"/>
                </a:cubicBezTo>
                <a:lnTo>
                  <a:pt x="83022" y="174223"/>
                </a:lnTo>
                <a:cubicBezTo>
                  <a:pt x="83132" y="174664"/>
                  <a:pt x="83132" y="175022"/>
                  <a:pt x="83242" y="175352"/>
                </a:cubicBezTo>
                <a:lnTo>
                  <a:pt x="85639" y="175352"/>
                </a:lnTo>
                <a:cubicBezTo>
                  <a:pt x="87844" y="175600"/>
                  <a:pt x="90021" y="175600"/>
                  <a:pt x="92087" y="175600"/>
                </a:cubicBezTo>
                <a:cubicBezTo>
                  <a:pt x="95283" y="175600"/>
                  <a:pt x="98507" y="175711"/>
                  <a:pt x="101731" y="175711"/>
                </a:cubicBezTo>
                <a:lnTo>
                  <a:pt x="104239" y="175711"/>
                </a:lnTo>
                <a:cubicBezTo>
                  <a:pt x="108510" y="175711"/>
                  <a:pt x="112753" y="175463"/>
                  <a:pt x="116996" y="175242"/>
                </a:cubicBezTo>
                <a:cubicBezTo>
                  <a:pt x="119283" y="175132"/>
                  <a:pt x="121708" y="175022"/>
                  <a:pt x="124105" y="174912"/>
                </a:cubicBezTo>
                <a:cubicBezTo>
                  <a:pt x="128018" y="174664"/>
                  <a:pt x="131931" y="174443"/>
                  <a:pt x="135816" y="174333"/>
                </a:cubicBezTo>
                <a:cubicBezTo>
                  <a:pt x="137903" y="174183"/>
                  <a:pt x="140031" y="174083"/>
                  <a:pt x="142182" y="174083"/>
                </a:cubicBezTo>
                <a:cubicBezTo>
                  <a:pt x="143579" y="174083"/>
                  <a:pt x="144986" y="174125"/>
                  <a:pt x="146397" y="174223"/>
                </a:cubicBezTo>
                <a:cubicBezTo>
                  <a:pt x="146773" y="174260"/>
                  <a:pt x="147153" y="174272"/>
                  <a:pt x="147534" y="174272"/>
                </a:cubicBezTo>
                <a:cubicBezTo>
                  <a:pt x="148298" y="174272"/>
                  <a:pt x="149069" y="174223"/>
                  <a:pt x="149841" y="174223"/>
                </a:cubicBezTo>
                <a:cubicBezTo>
                  <a:pt x="154663" y="173975"/>
                  <a:pt x="159485" y="173644"/>
                  <a:pt x="164307" y="173644"/>
                </a:cubicBezTo>
                <a:lnTo>
                  <a:pt x="170727" y="173644"/>
                </a:lnTo>
                <a:cubicBezTo>
                  <a:pt x="174860" y="173534"/>
                  <a:pt x="178993" y="173396"/>
                  <a:pt x="183126" y="173286"/>
                </a:cubicBezTo>
                <a:cubicBezTo>
                  <a:pt x="185992" y="173176"/>
                  <a:pt x="188858" y="173065"/>
                  <a:pt x="191723" y="172955"/>
                </a:cubicBezTo>
                <a:cubicBezTo>
                  <a:pt x="194616" y="172845"/>
                  <a:pt x="197372" y="172597"/>
                  <a:pt x="200127" y="172487"/>
                </a:cubicBezTo>
                <a:cubicBezTo>
                  <a:pt x="202414" y="172487"/>
                  <a:pt x="204591" y="172487"/>
                  <a:pt x="206768" y="172377"/>
                </a:cubicBezTo>
                <a:cubicBezTo>
                  <a:pt x="211480" y="172156"/>
                  <a:pt x="216191" y="171798"/>
                  <a:pt x="220903" y="171578"/>
                </a:cubicBezTo>
                <a:cubicBezTo>
                  <a:pt x="225725" y="171330"/>
                  <a:pt x="230657" y="170889"/>
                  <a:pt x="235479" y="170420"/>
                </a:cubicBezTo>
                <a:cubicBezTo>
                  <a:pt x="237656" y="170310"/>
                  <a:pt x="239723" y="169842"/>
                  <a:pt x="241789" y="169511"/>
                </a:cubicBezTo>
                <a:cubicBezTo>
                  <a:pt x="242947" y="169401"/>
                  <a:pt x="244076" y="169153"/>
                  <a:pt x="245234" y="168932"/>
                </a:cubicBezTo>
                <a:cubicBezTo>
                  <a:pt x="245922" y="168932"/>
                  <a:pt x="246611" y="168932"/>
                  <a:pt x="247300" y="169153"/>
                </a:cubicBezTo>
                <a:cubicBezTo>
                  <a:pt x="247410" y="169842"/>
                  <a:pt x="247521" y="170531"/>
                  <a:pt x="247521" y="171109"/>
                </a:cubicBezTo>
                <a:cubicBezTo>
                  <a:pt x="247521" y="172487"/>
                  <a:pt x="248209" y="173286"/>
                  <a:pt x="249146" y="174085"/>
                </a:cubicBezTo>
                <a:cubicBezTo>
                  <a:pt x="249620" y="174483"/>
                  <a:pt x="250145" y="174659"/>
                  <a:pt x="250651" y="174659"/>
                </a:cubicBezTo>
                <a:cubicBezTo>
                  <a:pt x="250881" y="174659"/>
                  <a:pt x="251107" y="174622"/>
                  <a:pt x="251323" y="174553"/>
                </a:cubicBezTo>
                <a:cubicBezTo>
                  <a:pt x="252343" y="174085"/>
                  <a:pt x="253169" y="173396"/>
                  <a:pt x="253390" y="172266"/>
                </a:cubicBezTo>
                <a:cubicBezTo>
                  <a:pt x="253610" y="170999"/>
                  <a:pt x="253279" y="169952"/>
                  <a:pt x="252232" y="169263"/>
                </a:cubicBezTo>
                <a:cubicBezTo>
                  <a:pt x="251654" y="168822"/>
                  <a:pt x="250965" y="168574"/>
                  <a:pt x="250276" y="168243"/>
                </a:cubicBezTo>
                <a:cubicBezTo>
                  <a:pt x="249945" y="168023"/>
                  <a:pt x="249587" y="167885"/>
                  <a:pt x="249256" y="167775"/>
                </a:cubicBezTo>
                <a:cubicBezTo>
                  <a:pt x="249256" y="163532"/>
                  <a:pt x="249146" y="159399"/>
                  <a:pt x="249146" y="155376"/>
                </a:cubicBezTo>
                <a:lnTo>
                  <a:pt x="249146" y="142866"/>
                </a:lnTo>
                <a:cubicBezTo>
                  <a:pt x="249036" y="138733"/>
                  <a:pt x="248898" y="134710"/>
                  <a:pt x="248898" y="130577"/>
                </a:cubicBezTo>
                <a:cubicBezTo>
                  <a:pt x="249036" y="125645"/>
                  <a:pt x="249036" y="120712"/>
                  <a:pt x="249146" y="115780"/>
                </a:cubicBezTo>
                <a:cubicBezTo>
                  <a:pt x="249146" y="114981"/>
                  <a:pt x="249036" y="114155"/>
                  <a:pt x="249036" y="113355"/>
                </a:cubicBezTo>
                <a:cubicBezTo>
                  <a:pt x="249146" y="109581"/>
                  <a:pt x="249146" y="105778"/>
                  <a:pt x="249256" y="102003"/>
                </a:cubicBezTo>
                <a:lnTo>
                  <a:pt x="249256" y="97512"/>
                </a:lnTo>
                <a:lnTo>
                  <a:pt x="249256" y="88116"/>
                </a:lnTo>
                <a:cubicBezTo>
                  <a:pt x="249256" y="86159"/>
                  <a:pt x="249256" y="84203"/>
                  <a:pt x="249367" y="82357"/>
                </a:cubicBezTo>
                <a:cubicBezTo>
                  <a:pt x="249367" y="80070"/>
                  <a:pt x="249477" y="77783"/>
                  <a:pt x="249477" y="75579"/>
                </a:cubicBezTo>
                <a:cubicBezTo>
                  <a:pt x="249587" y="73071"/>
                  <a:pt x="249587" y="70536"/>
                  <a:pt x="249725" y="68001"/>
                </a:cubicBezTo>
                <a:cubicBezTo>
                  <a:pt x="249835" y="63069"/>
                  <a:pt x="249945" y="58137"/>
                  <a:pt x="250056" y="53205"/>
                </a:cubicBezTo>
                <a:cubicBezTo>
                  <a:pt x="250166" y="50449"/>
                  <a:pt x="250166" y="47583"/>
                  <a:pt x="250276" y="44718"/>
                </a:cubicBezTo>
                <a:cubicBezTo>
                  <a:pt x="250414" y="40695"/>
                  <a:pt x="250744" y="36672"/>
                  <a:pt x="250855" y="32649"/>
                </a:cubicBezTo>
                <a:cubicBezTo>
                  <a:pt x="250965" y="30004"/>
                  <a:pt x="251213" y="27248"/>
                  <a:pt x="251213" y="24603"/>
                </a:cubicBezTo>
                <a:cubicBezTo>
                  <a:pt x="251323" y="20828"/>
                  <a:pt x="251433" y="17026"/>
                  <a:pt x="251433" y="13251"/>
                </a:cubicBezTo>
                <a:lnTo>
                  <a:pt x="251433" y="5315"/>
                </a:lnTo>
                <a:cubicBezTo>
                  <a:pt x="252122" y="4985"/>
                  <a:pt x="252811" y="4764"/>
                  <a:pt x="253390" y="4406"/>
                </a:cubicBezTo>
                <a:cubicBezTo>
                  <a:pt x="254547" y="3827"/>
                  <a:pt x="255098" y="2808"/>
                  <a:pt x="254988" y="1540"/>
                </a:cubicBezTo>
                <a:cubicBezTo>
                  <a:pt x="254907" y="617"/>
                  <a:pt x="254271" y="0"/>
                  <a:pt x="25349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387641" y="3583800"/>
            <a:ext cx="803925" cy="1193275"/>
          </a:xfrm>
          <a:custGeom>
            <a:avLst/>
            <a:gdLst/>
            <a:ahLst/>
            <a:cxnLst/>
            <a:rect l="l" t="t" r="r" b="b"/>
            <a:pathLst>
              <a:path w="32157" h="47731" extrusionOk="0">
                <a:moveTo>
                  <a:pt x="3693" y="42489"/>
                </a:moveTo>
                <a:cubicBezTo>
                  <a:pt x="3803" y="43398"/>
                  <a:pt x="3583" y="44225"/>
                  <a:pt x="3225" y="45134"/>
                </a:cubicBezTo>
                <a:cubicBezTo>
                  <a:pt x="3004" y="45602"/>
                  <a:pt x="2756" y="45713"/>
                  <a:pt x="1957" y="45823"/>
                </a:cubicBezTo>
                <a:cubicBezTo>
                  <a:pt x="1847" y="45465"/>
                  <a:pt x="1737" y="45134"/>
                  <a:pt x="1737" y="44776"/>
                </a:cubicBezTo>
                <a:cubicBezTo>
                  <a:pt x="1626" y="43398"/>
                  <a:pt x="1957" y="42957"/>
                  <a:pt x="3445" y="42489"/>
                </a:cubicBezTo>
                <a:close/>
                <a:moveTo>
                  <a:pt x="2067" y="0"/>
                </a:moveTo>
                <a:cubicBezTo>
                  <a:pt x="1957" y="0"/>
                  <a:pt x="1847" y="248"/>
                  <a:pt x="1847" y="358"/>
                </a:cubicBezTo>
                <a:lnTo>
                  <a:pt x="1847" y="2893"/>
                </a:lnTo>
                <a:cubicBezTo>
                  <a:pt x="1847" y="4492"/>
                  <a:pt x="1737" y="6090"/>
                  <a:pt x="1847" y="7826"/>
                </a:cubicBezTo>
                <a:cubicBezTo>
                  <a:pt x="2067" y="11711"/>
                  <a:pt x="2315" y="15734"/>
                  <a:pt x="2536" y="19757"/>
                </a:cubicBezTo>
                <a:cubicBezTo>
                  <a:pt x="2756" y="22402"/>
                  <a:pt x="2894" y="25047"/>
                  <a:pt x="3225" y="27692"/>
                </a:cubicBezTo>
                <a:cubicBezTo>
                  <a:pt x="3693" y="31688"/>
                  <a:pt x="3803" y="35711"/>
                  <a:pt x="3803" y="39844"/>
                </a:cubicBezTo>
                <a:cubicBezTo>
                  <a:pt x="3803" y="40202"/>
                  <a:pt x="3693" y="40643"/>
                  <a:pt x="3693" y="41111"/>
                </a:cubicBezTo>
                <a:cubicBezTo>
                  <a:pt x="3225" y="41221"/>
                  <a:pt x="2756" y="41332"/>
                  <a:pt x="2315" y="41580"/>
                </a:cubicBezTo>
                <a:cubicBezTo>
                  <a:pt x="1737" y="41800"/>
                  <a:pt x="1158" y="42268"/>
                  <a:pt x="938" y="42957"/>
                </a:cubicBezTo>
                <a:cubicBezTo>
                  <a:pt x="827" y="43288"/>
                  <a:pt x="690" y="43536"/>
                  <a:pt x="469" y="43867"/>
                </a:cubicBezTo>
                <a:cubicBezTo>
                  <a:pt x="1" y="44776"/>
                  <a:pt x="249" y="45823"/>
                  <a:pt x="690" y="46732"/>
                </a:cubicBezTo>
                <a:cubicBezTo>
                  <a:pt x="1102" y="47360"/>
                  <a:pt x="1852" y="47730"/>
                  <a:pt x="2558" y="47730"/>
                </a:cubicBezTo>
                <a:cubicBezTo>
                  <a:pt x="3030" y="47730"/>
                  <a:pt x="3483" y="47565"/>
                  <a:pt x="3803" y="47201"/>
                </a:cubicBezTo>
                <a:cubicBezTo>
                  <a:pt x="4024" y="46980"/>
                  <a:pt x="4272" y="46732"/>
                  <a:pt x="4382" y="46402"/>
                </a:cubicBezTo>
                <a:cubicBezTo>
                  <a:pt x="4712" y="45602"/>
                  <a:pt x="4960" y="44776"/>
                  <a:pt x="5291" y="43867"/>
                </a:cubicBezTo>
                <a:cubicBezTo>
                  <a:pt x="5401" y="43398"/>
                  <a:pt x="5512" y="42957"/>
                  <a:pt x="5649" y="42599"/>
                </a:cubicBezTo>
                <a:lnTo>
                  <a:pt x="9094" y="42599"/>
                </a:lnTo>
                <a:cubicBezTo>
                  <a:pt x="9645" y="42599"/>
                  <a:pt x="10223" y="42709"/>
                  <a:pt x="10802" y="42847"/>
                </a:cubicBezTo>
                <a:cubicBezTo>
                  <a:pt x="12180" y="42957"/>
                  <a:pt x="13557" y="43178"/>
                  <a:pt x="15045" y="43398"/>
                </a:cubicBezTo>
                <a:cubicBezTo>
                  <a:pt x="16423" y="43536"/>
                  <a:pt x="17911" y="43646"/>
                  <a:pt x="19426" y="43867"/>
                </a:cubicBezTo>
                <a:cubicBezTo>
                  <a:pt x="23091" y="44445"/>
                  <a:pt x="26756" y="45024"/>
                  <a:pt x="30558" y="45465"/>
                </a:cubicBezTo>
                <a:cubicBezTo>
                  <a:pt x="30657" y="45506"/>
                  <a:pt x="30759" y="45522"/>
                  <a:pt x="30861" y="45522"/>
                </a:cubicBezTo>
                <a:cubicBezTo>
                  <a:pt x="31101" y="45522"/>
                  <a:pt x="31346" y="45432"/>
                  <a:pt x="31578" y="45354"/>
                </a:cubicBezTo>
                <a:cubicBezTo>
                  <a:pt x="31826" y="45354"/>
                  <a:pt x="32156" y="45244"/>
                  <a:pt x="32046" y="44776"/>
                </a:cubicBezTo>
                <a:cubicBezTo>
                  <a:pt x="31826" y="44776"/>
                  <a:pt x="31688" y="44666"/>
                  <a:pt x="31468" y="44666"/>
                </a:cubicBezTo>
                <a:cubicBezTo>
                  <a:pt x="29759" y="44445"/>
                  <a:pt x="28134" y="44087"/>
                  <a:pt x="26425" y="43867"/>
                </a:cubicBezTo>
                <a:cubicBezTo>
                  <a:pt x="24000" y="43536"/>
                  <a:pt x="21493" y="43178"/>
                  <a:pt x="18958" y="42709"/>
                </a:cubicBezTo>
                <a:cubicBezTo>
                  <a:pt x="17002" y="42379"/>
                  <a:pt x="15045" y="42158"/>
                  <a:pt x="13089" y="41690"/>
                </a:cubicBezTo>
                <a:cubicBezTo>
                  <a:pt x="11270" y="41221"/>
                  <a:pt x="9534" y="41001"/>
                  <a:pt x="7716" y="41001"/>
                </a:cubicBezTo>
                <a:cubicBezTo>
                  <a:pt x="7137" y="41001"/>
                  <a:pt x="6448" y="40891"/>
                  <a:pt x="5649" y="40780"/>
                </a:cubicBezTo>
                <a:lnTo>
                  <a:pt x="5649" y="38714"/>
                </a:lnTo>
                <a:cubicBezTo>
                  <a:pt x="5649" y="35711"/>
                  <a:pt x="5760" y="32735"/>
                  <a:pt x="5291" y="29759"/>
                </a:cubicBezTo>
                <a:cubicBezTo>
                  <a:pt x="5181" y="28381"/>
                  <a:pt x="5071" y="27114"/>
                  <a:pt x="4960" y="25846"/>
                </a:cubicBezTo>
                <a:cubicBezTo>
                  <a:pt x="4823" y="24248"/>
                  <a:pt x="4602" y="22622"/>
                  <a:pt x="4492" y="21134"/>
                </a:cubicBezTo>
                <a:cubicBezTo>
                  <a:pt x="4272" y="19288"/>
                  <a:pt x="3913" y="17470"/>
                  <a:pt x="3803" y="15623"/>
                </a:cubicBezTo>
                <a:cubicBezTo>
                  <a:pt x="3583" y="12400"/>
                  <a:pt x="3445" y="9203"/>
                  <a:pt x="3335" y="5979"/>
                </a:cubicBezTo>
                <a:cubicBezTo>
                  <a:pt x="3335" y="4133"/>
                  <a:pt x="3114" y="2425"/>
                  <a:pt x="2756" y="579"/>
                </a:cubicBezTo>
                <a:cubicBezTo>
                  <a:pt x="2756" y="469"/>
                  <a:pt x="2756" y="248"/>
                  <a:pt x="2646" y="248"/>
                </a:cubicBezTo>
                <a:cubicBezTo>
                  <a:pt x="2425" y="138"/>
                  <a:pt x="2315" y="0"/>
                  <a:pt x="206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9">
  <p:cSld name="CUSTOM_9">
    <p:spTree>
      <p:nvGrpSpPr>
        <p:cNvPr id="1" name="Shape 1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1026;p22"/>
          <p:cNvSpPr txBox="1">
            <a:spLocks noGrp="1"/>
          </p:cNvSpPr>
          <p:nvPr>
            <p:ph type="title"/>
          </p:nvPr>
        </p:nvSpPr>
        <p:spPr>
          <a:xfrm>
            <a:off x="2286150" y="710950"/>
            <a:ext cx="45717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55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027" name="Google Shape;1027;p22"/>
          <p:cNvSpPr txBox="1">
            <a:spLocks noGrp="1"/>
          </p:cNvSpPr>
          <p:nvPr>
            <p:ph type="subTitle" idx="1"/>
          </p:nvPr>
        </p:nvSpPr>
        <p:spPr>
          <a:xfrm>
            <a:off x="2391900" y="1897453"/>
            <a:ext cx="43602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3500">
                <a:solidFill>
                  <a:schemeClr val="accent4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028" name="Google Shape;1028;p22"/>
          <p:cNvSpPr txBox="1">
            <a:spLocks noGrp="1"/>
          </p:cNvSpPr>
          <p:nvPr>
            <p:ph type="subTitle" idx="2"/>
          </p:nvPr>
        </p:nvSpPr>
        <p:spPr>
          <a:xfrm>
            <a:off x="2391900" y="2920463"/>
            <a:ext cx="43602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4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029" name="Google Shape;1029;p22"/>
          <p:cNvSpPr txBox="1">
            <a:spLocks noGrp="1"/>
          </p:cNvSpPr>
          <p:nvPr>
            <p:ph type="subTitle" idx="3"/>
          </p:nvPr>
        </p:nvSpPr>
        <p:spPr>
          <a:xfrm>
            <a:off x="1323900" y="4044425"/>
            <a:ext cx="2152800" cy="3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030" name="Google Shape;1030;p22"/>
          <p:cNvSpPr txBox="1">
            <a:spLocks noGrp="1"/>
          </p:cNvSpPr>
          <p:nvPr>
            <p:ph type="subTitle" idx="4"/>
          </p:nvPr>
        </p:nvSpPr>
        <p:spPr>
          <a:xfrm>
            <a:off x="5667300" y="4044425"/>
            <a:ext cx="2152800" cy="3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grpSp>
        <p:nvGrpSpPr>
          <p:cNvPr id="1031" name="Google Shape;1031;p22"/>
          <p:cNvGrpSpPr/>
          <p:nvPr/>
        </p:nvGrpSpPr>
        <p:grpSpPr>
          <a:xfrm>
            <a:off x="7818463" y="1468550"/>
            <a:ext cx="1088300" cy="1018025"/>
            <a:chOff x="6403850" y="1697150"/>
            <a:chExt cx="1088300" cy="1018025"/>
          </a:xfrm>
        </p:grpSpPr>
        <p:sp>
          <p:nvSpPr>
            <p:cNvPr id="1032" name="Google Shape;1032;p22"/>
            <p:cNvSpPr/>
            <p:nvPr/>
          </p:nvSpPr>
          <p:spPr>
            <a:xfrm>
              <a:off x="6412075" y="1731750"/>
              <a:ext cx="1080075" cy="635400"/>
            </a:xfrm>
            <a:custGeom>
              <a:avLst/>
              <a:gdLst/>
              <a:ahLst/>
              <a:cxnLst/>
              <a:rect l="l" t="t" r="r" b="b"/>
              <a:pathLst>
                <a:path w="43203" h="25416" extrusionOk="0">
                  <a:moveTo>
                    <a:pt x="22926" y="648"/>
                  </a:moveTo>
                  <a:cubicBezTo>
                    <a:pt x="27035" y="648"/>
                    <a:pt x="28863" y="4006"/>
                    <a:pt x="29095" y="7970"/>
                  </a:cubicBezTo>
                  <a:cubicBezTo>
                    <a:pt x="29150" y="8093"/>
                    <a:pt x="29232" y="8155"/>
                    <a:pt x="29314" y="8155"/>
                  </a:cubicBezTo>
                  <a:cubicBezTo>
                    <a:pt x="29396" y="8155"/>
                    <a:pt x="29478" y="8093"/>
                    <a:pt x="29533" y="7970"/>
                  </a:cubicBezTo>
                  <a:cubicBezTo>
                    <a:pt x="30022" y="6433"/>
                    <a:pt x="31917" y="5867"/>
                    <a:pt x="33382" y="5867"/>
                  </a:cubicBezTo>
                  <a:cubicBezTo>
                    <a:pt x="33639" y="5867"/>
                    <a:pt x="33883" y="5884"/>
                    <a:pt x="34104" y="5917"/>
                  </a:cubicBezTo>
                  <a:cubicBezTo>
                    <a:pt x="35582" y="6163"/>
                    <a:pt x="36376" y="6601"/>
                    <a:pt x="36732" y="7970"/>
                  </a:cubicBezTo>
                  <a:cubicBezTo>
                    <a:pt x="37060" y="9010"/>
                    <a:pt x="37060" y="9913"/>
                    <a:pt x="36485" y="10816"/>
                  </a:cubicBezTo>
                  <a:cubicBezTo>
                    <a:pt x="36376" y="10953"/>
                    <a:pt x="36485" y="11172"/>
                    <a:pt x="36622" y="11172"/>
                  </a:cubicBezTo>
                  <a:cubicBezTo>
                    <a:pt x="37635" y="11501"/>
                    <a:pt x="38538" y="11172"/>
                    <a:pt x="39688" y="11747"/>
                  </a:cubicBezTo>
                  <a:cubicBezTo>
                    <a:pt x="41275" y="12541"/>
                    <a:pt x="42534" y="14128"/>
                    <a:pt x="42425" y="16071"/>
                  </a:cubicBezTo>
                  <a:cubicBezTo>
                    <a:pt x="42255" y="18360"/>
                    <a:pt x="40100" y="19435"/>
                    <a:pt x="38018" y="19435"/>
                  </a:cubicBezTo>
                  <a:cubicBezTo>
                    <a:pt x="37411" y="19435"/>
                    <a:pt x="36810" y="19343"/>
                    <a:pt x="36266" y="19164"/>
                  </a:cubicBezTo>
                  <a:cubicBezTo>
                    <a:pt x="35117" y="18699"/>
                    <a:pt x="34432" y="17905"/>
                    <a:pt x="33529" y="17331"/>
                  </a:cubicBezTo>
                  <a:cubicBezTo>
                    <a:pt x="33465" y="17298"/>
                    <a:pt x="33410" y="17285"/>
                    <a:pt x="33365" y="17285"/>
                  </a:cubicBezTo>
                  <a:cubicBezTo>
                    <a:pt x="33255" y="17285"/>
                    <a:pt x="33201" y="17363"/>
                    <a:pt x="33201" y="17440"/>
                  </a:cubicBezTo>
                  <a:cubicBezTo>
                    <a:pt x="33064" y="18699"/>
                    <a:pt x="33064" y="20287"/>
                    <a:pt x="32380" y="21327"/>
                  </a:cubicBezTo>
                  <a:cubicBezTo>
                    <a:pt x="31695" y="22339"/>
                    <a:pt x="30327" y="23270"/>
                    <a:pt x="29205" y="23954"/>
                  </a:cubicBezTo>
                  <a:cubicBezTo>
                    <a:pt x="27836" y="24693"/>
                    <a:pt x="26351" y="25063"/>
                    <a:pt x="24866" y="25063"/>
                  </a:cubicBezTo>
                  <a:cubicBezTo>
                    <a:pt x="23381" y="25063"/>
                    <a:pt x="21897" y="24693"/>
                    <a:pt x="20528" y="23954"/>
                  </a:cubicBezTo>
                  <a:lnTo>
                    <a:pt x="20309" y="23708"/>
                  </a:lnTo>
                  <a:cubicBezTo>
                    <a:pt x="19953" y="23489"/>
                    <a:pt x="19625" y="23270"/>
                    <a:pt x="19269" y="23024"/>
                  </a:cubicBezTo>
                  <a:cubicBezTo>
                    <a:pt x="18831" y="22586"/>
                    <a:pt x="18366" y="22120"/>
                    <a:pt x="17791" y="21655"/>
                  </a:cubicBezTo>
                  <a:cubicBezTo>
                    <a:pt x="17791" y="21655"/>
                    <a:pt x="17682" y="21655"/>
                    <a:pt x="17572" y="21765"/>
                  </a:cubicBezTo>
                  <a:lnTo>
                    <a:pt x="17572" y="22120"/>
                  </a:lnTo>
                  <a:cubicBezTo>
                    <a:pt x="16729" y="23472"/>
                    <a:pt x="15241" y="24061"/>
                    <a:pt x="13703" y="24061"/>
                  </a:cubicBezTo>
                  <a:cubicBezTo>
                    <a:pt x="10446" y="24061"/>
                    <a:pt x="6962" y="21421"/>
                    <a:pt x="8896" y="17796"/>
                  </a:cubicBezTo>
                  <a:cubicBezTo>
                    <a:pt x="9005" y="17659"/>
                    <a:pt x="8786" y="17440"/>
                    <a:pt x="8567" y="17440"/>
                  </a:cubicBezTo>
                  <a:cubicBezTo>
                    <a:pt x="8066" y="17559"/>
                    <a:pt x="7597" y="17620"/>
                    <a:pt x="7156" y="17620"/>
                  </a:cubicBezTo>
                  <a:cubicBezTo>
                    <a:pt x="5477" y="17620"/>
                    <a:pt x="4223" y="16743"/>
                    <a:pt x="3312" y="14922"/>
                  </a:cubicBezTo>
                  <a:cubicBezTo>
                    <a:pt x="2053" y="12650"/>
                    <a:pt x="1369" y="8900"/>
                    <a:pt x="3887" y="7286"/>
                  </a:cubicBezTo>
                  <a:cubicBezTo>
                    <a:pt x="5365" y="6382"/>
                    <a:pt x="6986" y="5958"/>
                    <a:pt x="8612" y="5958"/>
                  </a:cubicBezTo>
                  <a:cubicBezTo>
                    <a:pt x="10237" y="5958"/>
                    <a:pt x="11865" y="6382"/>
                    <a:pt x="13357" y="7176"/>
                  </a:cubicBezTo>
                  <a:lnTo>
                    <a:pt x="13357" y="7532"/>
                  </a:lnTo>
                  <a:cubicBezTo>
                    <a:pt x="13357" y="7641"/>
                    <a:pt x="13439" y="7696"/>
                    <a:pt x="13521" y="7696"/>
                  </a:cubicBezTo>
                  <a:cubicBezTo>
                    <a:pt x="13603" y="7696"/>
                    <a:pt x="13685" y="7641"/>
                    <a:pt x="13685" y="7532"/>
                  </a:cubicBezTo>
                  <a:lnTo>
                    <a:pt x="13685" y="7395"/>
                  </a:lnTo>
                  <a:cubicBezTo>
                    <a:pt x="13795" y="7395"/>
                    <a:pt x="13795" y="7532"/>
                    <a:pt x="13904" y="7532"/>
                  </a:cubicBezTo>
                  <a:cubicBezTo>
                    <a:pt x="13928" y="7551"/>
                    <a:pt x="13955" y="7559"/>
                    <a:pt x="13982" y="7559"/>
                  </a:cubicBezTo>
                  <a:cubicBezTo>
                    <a:pt x="14108" y="7559"/>
                    <a:pt x="14241" y="7376"/>
                    <a:pt x="14151" y="7286"/>
                  </a:cubicBezTo>
                  <a:cubicBezTo>
                    <a:pt x="14041" y="7176"/>
                    <a:pt x="13795" y="7067"/>
                    <a:pt x="13685" y="6957"/>
                  </a:cubicBezTo>
                  <a:cubicBezTo>
                    <a:pt x="14260" y="3070"/>
                    <a:pt x="18585" y="908"/>
                    <a:pt x="22116" y="689"/>
                  </a:cubicBezTo>
                  <a:cubicBezTo>
                    <a:pt x="22395" y="661"/>
                    <a:pt x="22665" y="648"/>
                    <a:pt x="22926" y="648"/>
                  </a:cubicBezTo>
                  <a:close/>
                  <a:moveTo>
                    <a:pt x="22672" y="0"/>
                  </a:moveTo>
                  <a:cubicBezTo>
                    <a:pt x="21371" y="0"/>
                    <a:pt x="20036" y="267"/>
                    <a:pt x="18831" y="689"/>
                  </a:cubicBezTo>
                  <a:cubicBezTo>
                    <a:pt x="16532" y="1483"/>
                    <a:pt x="13685" y="3974"/>
                    <a:pt x="13357" y="6601"/>
                  </a:cubicBezTo>
                  <a:cubicBezTo>
                    <a:pt x="12202" y="5873"/>
                    <a:pt x="10862" y="5329"/>
                    <a:pt x="9486" y="5329"/>
                  </a:cubicBezTo>
                  <a:cubicBezTo>
                    <a:pt x="9362" y="5329"/>
                    <a:pt x="9238" y="5333"/>
                    <a:pt x="9115" y="5342"/>
                  </a:cubicBezTo>
                  <a:cubicBezTo>
                    <a:pt x="7308" y="5342"/>
                    <a:pt x="4680" y="5808"/>
                    <a:pt x="3202" y="6848"/>
                  </a:cubicBezTo>
                  <a:cubicBezTo>
                    <a:pt x="0" y="9119"/>
                    <a:pt x="1478" y="15059"/>
                    <a:pt x="3996" y="17221"/>
                  </a:cubicBezTo>
                  <a:cubicBezTo>
                    <a:pt x="4680" y="17796"/>
                    <a:pt x="5365" y="18124"/>
                    <a:pt x="6268" y="18234"/>
                  </a:cubicBezTo>
                  <a:cubicBezTo>
                    <a:pt x="6624" y="18234"/>
                    <a:pt x="7199" y="18124"/>
                    <a:pt x="7636" y="18124"/>
                  </a:cubicBezTo>
                  <a:cubicBezTo>
                    <a:pt x="7746" y="18124"/>
                    <a:pt x="7883" y="18234"/>
                    <a:pt x="7992" y="18234"/>
                  </a:cubicBezTo>
                  <a:cubicBezTo>
                    <a:pt x="7992" y="18699"/>
                    <a:pt x="7636" y="19493"/>
                    <a:pt x="7746" y="20068"/>
                  </a:cubicBezTo>
                  <a:cubicBezTo>
                    <a:pt x="7746" y="20971"/>
                    <a:pt x="8102" y="22120"/>
                    <a:pt x="8786" y="22805"/>
                  </a:cubicBezTo>
                  <a:cubicBezTo>
                    <a:pt x="9781" y="23959"/>
                    <a:pt x="11554" y="24586"/>
                    <a:pt x="13298" y="24586"/>
                  </a:cubicBezTo>
                  <a:cubicBezTo>
                    <a:pt x="15152" y="24586"/>
                    <a:pt x="16973" y="23877"/>
                    <a:pt x="17791" y="22339"/>
                  </a:cubicBezTo>
                  <a:cubicBezTo>
                    <a:pt x="18147" y="22586"/>
                    <a:pt x="18475" y="22914"/>
                    <a:pt x="18831" y="23133"/>
                  </a:cubicBezTo>
                  <a:cubicBezTo>
                    <a:pt x="19269" y="23489"/>
                    <a:pt x="19625" y="23708"/>
                    <a:pt x="19953" y="23817"/>
                  </a:cubicBezTo>
                  <a:cubicBezTo>
                    <a:pt x="20309" y="24064"/>
                    <a:pt x="20638" y="24392"/>
                    <a:pt x="20993" y="24392"/>
                  </a:cubicBezTo>
                  <a:lnTo>
                    <a:pt x="21103" y="24392"/>
                  </a:lnTo>
                  <a:cubicBezTo>
                    <a:pt x="22427" y="25062"/>
                    <a:pt x="23908" y="25416"/>
                    <a:pt x="25391" y="25416"/>
                  </a:cubicBezTo>
                  <a:cubicBezTo>
                    <a:pt x="26453" y="25416"/>
                    <a:pt x="27515" y="25234"/>
                    <a:pt x="28520" y="24857"/>
                  </a:cubicBezTo>
                  <a:cubicBezTo>
                    <a:pt x="30792" y="24173"/>
                    <a:pt x="33420" y="22120"/>
                    <a:pt x="33529" y="19602"/>
                  </a:cubicBezTo>
                  <a:cubicBezTo>
                    <a:pt x="33639" y="19383"/>
                    <a:pt x="33420" y="18234"/>
                    <a:pt x="33529" y="18015"/>
                  </a:cubicBezTo>
                  <a:lnTo>
                    <a:pt x="33529" y="18015"/>
                  </a:lnTo>
                  <a:cubicBezTo>
                    <a:pt x="33529" y="18124"/>
                    <a:pt x="33994" y="18480"/>
                    <a:pt x="33994" y="18480"/>
                  </a:cubicBezTo>
                  <a:cubicBezTo>
                    <a:pt x="35254" y="19274"/>
                    <a:pt x="36266" y="19849"/>
                    <a:pt x="37635" y="19958"/>
                  </a:cubicBezTo>
                  <a:cubicBezTo>
                    <a:pt x="37791" y="19969"/>
                    <a:pt x="37946" y="19974"/>
                    <a:pt x="38098" y="19974"/>
                  </a:cubicBezTo>
                  <a:cubicBezTo>
                    <a:pt x="41063" y="19974"/>
                    <a:pt x="43202" y="17974"/>
                    <a:pt x="42890" y="15059"/>
                  </a:cubicBezTo>
                  <a:cubicBezTo>
                    <a:pt x="42644" y="12869"/>
                    <a:pt x="40481" y="11063"/>
                    <a:pt x="38319" y="10707"/>
                  </a:cubicBezTo>
                  <a:cubicBezTo>
                    <a:pt x="38032" y="10652"/>
                    <a:pt x="37778" y="10652"/>
                    <a:pt x="37580" y="10652"/>
                  </a:cubicBezTo>
                  <a:cubicBezTo>
                    <a:pt x="37382" y="10652"/>
                    <a:pt x="37238" y="10652"/>
                    <a:pt x="37169" y="10597"/>
                  </a:cubicBezTo>
                  <a:cubicBezTo>
                    <a:pt x="37169" y="10488"/>
                    <a:pt x="37525" y="9585"/>
                    <a:pt x="37525" y="9448"/>
                  </a:cubicBezTo>
                  <a:cubicBezTo>
                    <a:pt x="37525" y="8326"/>
                    <a:pt x="37306" y="7286"/>
                    <a:pt x="36622" y="6382"/>
                  </a:cubicBezTo>
                  <a:cubicBezTo>
                    <a:pt x="35912" y="5479"/>
                    <a:pt x="34900" y="5106"/>
                    <a:pt x="33833" y="5106"/>
                  </a:cubicBezTo>
                  <a:cubicBezTo>
                    <a:pt x="32474" y="5106"/>
                    <a:pt x="31026" y="5712"/>
                    <a:pt x="29998" y="6601"/>
                  </a:cubicBezTo>
                  <a:cubicBezTo>
                    <a:pt x="29779" y="6711"/>
                    <a:pt x="29643" y="7067"/>
                    <a:pt x="29424" y="7176"/>
                  </a:cubicBezTo>
                  <a:lnTo>
                    <a:pt x="29424" y="6957"/>
                  </a:lnTo>
                  <a:cubicBezTo>
                    <a:pt x="29205" y="5589"/>
                    <a:pt x="28958" y="4111"/>
                    <a:pt x="28274" y="2961"/>
                  </a:cubicBezTo>
                  <a:cubicBezTo>
                    <a:pt x="27061" y="795"/>
                    <a:pt x="24916" y="0"/>
                    <a:pt x="226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22"/>
            <p:cNvSpPr/>
            <p:nvPr/>
          </p:nvSpPr>
          <p:spPr>
            <a:xfrm>
              <a:off x="7010800" y="1788650"/>
              <a:ext cx="68450" cy="110200"/>
            </a:xfrm>
            <a:custGeom>
              <a:avLst/>
              <a:gdLst/>
              <a:ahLst/>
              <a:cxnLst/>
              <a:rect l="l" t="t" r="r" b="b"/>
              <a:pathLst>
                <a:path w="2738" h="4408" extrusionOk="0">
                  <a:moveTo>
                    <a:pt x="110" y="1"/>
                  </a:moveTo>
                  <a:cubicBezTo>
                    <a:pt x="110" y="1"/>
                    <a:pt x="0" y="110"/>
                    <a:pt x="110" y="110"/>
                  </a:cubicBezTo>
                  <a:cubicBezTo>
                    <a:pt x="1588" y="1013"/>
                    <a:pt x="2163" y="2628"/>
                    <a:pt x="2519" y="4325"/>
                  </a:cubicBezTo>
                  <a:cubicBezTo>
                    <a:pt x="2573" y="4380"/>
                    <a:pt x="2628" y="4407"/>
                    <a:pt x="2669" y="4407"/>
                  </a:cubicBezTo>
                  <a:cubicBezTo>
                    <a:pt x="2710" y="4407"/>
                    <a:pt x="2738" y="4380"/>
                    <a:pt x="2738" y="4325"/>
                  </a:cubicBezTo>
                  <a:cubicBezTo>
                    <a:pt x="2738" y="2628"/>
                    <a:pt x="1588" y="904"/>
                    <a:pt x="110" y="1"/>
                  </a:cubicBezTo>
                  <a:close/>
                </a:path>
              </a:pathLst>
            </a:custGeom>
            <a:solidFill>
              <a:srgbClr val="FFD7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22"/>
            <p:cNvSpPr/>
            <p:nvPr/>
          </p:nvSpPr>
          <p:spPr>
            <a:xfrm>
              <a:off x="7085700" y="1921625"/>
              <a:ext cx="10650" cy="14675"/>
            </a:xfrm>
            <a:custGeom>
              <a:avLst/>
              <a:gdLst/>
              <a:ahLst/>
              <a:cxnLst/>
              <a:rect l="l" t="t" r="r" b="b"/>
              <a:pathLst>
                <a:path w="426" h="587" extrusionOk="0">
                  <a:moveTo>
                    <a:pt x="198" y="1"/>
                  </a:moveTo>
                  <a:cubicBezTo>
                    <a:pt x="95" y="1"/>
                    <a:pt x="1" y="78"/>
                    <a:pt x="97" y="156"/>
                  </a:cubicBezTo>
                  <a:cubicBezTo>
                    <a:pt x="97" y="265"/>
                    <a:pt x="207" y="375"/>
                    <a:pt x="207" y="484"/>
                  </a:cubicBezTo>
                  <a:cubicBezTo>
                    <a:pt x="207" y="553"/>
                    <a:pt x="234" y="587"/>
                    <a:pt x="262" y="587"/>
                  </a:cubicBezTo>
                  <a:cubicBezTo>
                    <a:pt x="289" y="587"/>
                    <a:pt x="316" y="553"/>
                    <a:pt x="316" y="484"/>
                  </a:cubicBezTo>
                  <a:cubicBezTo>
                    <a:pt x="426" y="375"/>
                    <a:pt x="316" y="156"/>
                    <a:pt x="316" y="46"/>
                  </a:cubicBezTo>
                  <a:cubicBezTo>
                    <a:pt x="284" y="14"/>
                    <a:pt x="240" y="1"/>
                    <a:pt x="198" y="1"/>
                  </a:cubicBezTo>
                  <a:close/>
                </a:path>
              </a:pathLst>
            </a:custGeom>
            <a:solidFill>
              <a:srgbClr val="FFD7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22"/>
            <p:cNvSpPr/>
            <p:nvPr/>
          </p:nvSpPr>
          <p:spPr>
            <a:xfrm>
              <a:off x="6803500" y="2026100"/>
              <a:ext cx="281225" cy="195150"/>
            </a:xfrm>
            <a:custGeom>
              <a:avLst/>
              <a:gdLst/>
              <a:ahLst/>
              <a:cxnLst/>
              <a:rect l="l" t="t" r="r" b="b"/>
              <a:pathLst>
                <a:path w="11249" h="7806" extrusionOk="0">
                  <a:moveTo>
                    <a:pt x="11084" y="0"/>
                  </a:moveTo>
                  <a:cubicBezTo>
                    <a:pt x="11057" y="0"/>
                    <a:pt x="11030" y="28"/>
                    <a:pt x="11030" y="82"/>
                  </a:cubicBezTo>
                  <a:cubicBezTo>
                    <a:pt x="10811" y="3038"/>
                    <a:pt x="9333" y="5666"/>
                    <a:pt x="6349" y="6569"/>
                  </a:cubicBezTo>
                  <a:cubicBezTo>
                    <a:pt x="5817" y="6787"/>
                    <a:pt x="5298" y="6885"/>
                    <a:pt x="4793" y="6885"/>
                  </a:cubicBezTo>
                  <a:cubicBezTo>
                    <a:pt x="3142" y="6885"/>
                    <a:pt x="1653" y="5837"/>
                    <a:pt x="437" y="4516"/>
                  </a:cubicBezTo>
                  <a:cubicBezTo>
                    <a:pt x="401" y="4488"/>
                    <a:pt x="352" y="4474"/>
                    <a:pt x="301" y="4474"/>
                  </a:cubicBezTo>
                  <a:cubicBezTo>
                    <a:pt x="158" y="4474"/>
                    <a:pt x="1" y="4581"/>
                    <a:pt x="81" y="4763"/>
                  </a:cubicBezTo>
                  <a:cubicBezTo>
                    <a:pt x="778" y="6683"/>
                    <a:pt x="2645" y="7806"/>
                    <a:pt x="4605" y="7806"/>
                  </a:cubicBezTo>
                  <a:cubicBezTo>
                    <a:pt x="5188" y="7806"/>
                    <a:pt x="5778" y="7707"/>
                    <a:pt x="6349" y="7500"/>
                  </a:cubicBezTo>
                  <a:cubicBezTo>
                    <a:pt x="9661" y="6460"/>
                    <a:pt x="11248" y="3394"/>
                    <a:pt x="11139" y="82"/>
                  </a:cubicBezTo>
                  <a:cubicBezTo>
                    <a:pt x="11139" y="28"/>
                    <a:pt x="11112" y="0"/>
                    <a:pt x="110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22"/>
            <p:cNvSpPr/>
            <p:nvPr/>
          </p:nvSpPr>
          <p:spPr>
            <a:xfrm>
              <a:off x="6865725" y="2050725"/>
              <a:ext cx="39725" cy="41450"/>
            </a:xfrm>
            <a:custGeom>
              <a:avLst/>
              <a:gdLst/>
              <a:ahLst/>
              <a:cxnLst/>
              <a:rect l="l" t="t" r="r" b="b"/>
              <a:pathLst>
                <a:path w="1589" h="1658" extrusionOk="0">
                  <a:moveTo>
                    <a:pt x="795" y="1"/>
                  </a:moveTo>
                  <a:cubicBezTo>
                    <a:pt x="548" y="1"/>
                    <a:pt x="439" y="110"/>
                    <a:pt x="329" y="247"/>
                  </a:cubicBezTo>
                  <a:cubicBezTo>
                    <a:pt x="1" y="575"/>
                    <a:pt x="1" y="1260"/>
                    <a:pt x="439" y="1479"/>
                  </a:cubicBezTo>
                  <a:lnTo>
                    <a:pt x="685" y="1479"/>
                  </a:lnTo>
                  <a:cubicBezTo>
                    <a:pt x="795" y="1615"/>
                    <a:pt x="795" y="1615"/>
                    <a:pt x="1014" y="1615"/>
                  </a:cubicBezTo>
                  <a:cubicBezTo>
                    <a:pt x="1071" y="1644"/>
                    <a:pt x="1123" y="1658"/>
                    <a:pt x="1168" y="1658"/>
                  </a:cubicBezTo>
                  <a:cubicBezTo>
                    <a:pt x="1295" y="1658"/>
                    <a:pt x="1369" y="1551"/>
                    <a:pt x="1369" y="1369"/>
                  </a:cubicBezTo>
                  <a:cubicBezTo>
                    <a:pt x="1479" y="1260"/>
                    <a:pt x="1588" y="1150"/>
                    <a:pt x="1479" y="931"/>
                  </a:cubicBezTo>
                  <a:cubicBezTo>
                    <a:pt x="1479" y="794"/>
                    <a:pt x="1479" y="685"/>
                    <a:pt x="1369" y="575"/>
                  </a:cubicBezTo>
                  <a:cubicBezTo>
                    <a:pt x="1233" y="356"/>
                    <a:pt x="1123" y="110"/>
                    <a:pt x="10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22"/>
            <p:cNvSpPr/>
            <p:nvPr/>
          </p:nvSpPr>
          <p:spPr>
            <a:xfrm>
              <a:off x="6928000" y="2022675"/>
              <a:ext cx="36975" cy="55150"/>
            </a:xfrm>
            <a:custGeom>
              <a:avLst/>
              <a:gdLst/>
              <a:ahLst/>
              <a:cxnLst/>
              <a:rect l="l" t="t" r="r" b="b"/>
              <a:pathLst>
                <a:path w="1479" h="2206" extrusionOk="0">
                  <a:moveTo>
                    <a:pt x="575" y="0"/>
                  </a:moveTo>
                  <a:cubicBezTo>
                    <a:pt x="247" y="110"/>
                    <a:pt x="110" y="329"/>
                    <a:pt x="1" y="685"/>
                  </a:cubicBezTo>
                  <a:cubicBezTo>
                    <a:pt x="1" y="904"/>
                    <a:pt x="1" y="1232"/>
                    <a:pt x="110" y="1588"/>
                  </a:cubicBezTo>
                  <a:cubicBezTo>
                    <a:pt x="110" y="1807"/>
                    <a:pt x="247" y="2163"/>
                    <a:pt x="575" y="2163"/>
                  </a:cubicBezTo>
                  <a:cubicBezTo>
                    <a:pt x="638" y="2192"/>
                    <a:pt x="697" y="2205"/>
                    <a:pt x="754" y="2205"/>
                  </a:cubicBezTo>
                  <a:cubicBezTo>
                    <a:pt x="1123" y="2205"/>
                    <a:pt x="1369" y="1654"/>
                    <a:pt x="1369" y="1369"/>
                  </a:cubicBezTo>
                  <a:cubicBezTo>
                    <a:pt x="1479" y="1232"/>
                    <a:pt x="1479" y="1232"/>
                    <a:pt x="1479" y="1123"/>
                  </a:cubicBezTo>
                  <a:cubicBezTo>
                    <a:pt x="1479" y="904"/>
                    <a:pt x="1479" y="794"/>
                    <a:pt x="1369" y="548"/>
                  </a:cubicBezTo>
                  <a:cubicBezTo>
                    <a:pt x="1260" y="219"/>
                    <a:pt x="931" y="0"/>
                    <a:pt x="5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22"/>
            <p:cNvSpPr/>
            <p:nvPr/>
          </p:nvSpPr>
          <p:spPr>
            <a:xfrm>
              <a:off x="6520175" y="2026100"/>
              <a:ext cx="68450" cy="93075"/>
            </a:xfrm>
            <a:custGeom>
              <a:avLst/>
              <a:gdLst/>
              <a:ahLst/>
              <a:cxnLst/>
              <a:rect l="l" t="t" r="r" b="b"/>
              <a:pathLst>
                <a:path w="2738" h="3723" extrusionOk="0">
                  <a:moveTo>
                    <a:pt x="192" y="0"/>
                  </a:moveTo>
                  <a:cubicBezTo>
                    <a:pt x="165" y="0"/>
                    <a:pt x="137" y="28"/>
                    <a:pt x="137" y="82"/>
                  </a:cubicBezTo>
                  <a:cubicBezTo>
                    <a:pt x="1" y="986"/>
                    <a:pt x="137" y="1451"/>
                    <a:pt x="685" y="2245"/>
                  </a:cubicBezTo>
                  <a:cubicBezTo>
                    <a:pt x="1041" y="2600"/>
                    <a:pt x="1506" y="2819"/>
                    <a:pt x="1834" y="3148"/>
                  </a:cubicBezTo>
                  <a:cubicBezTo>
                    <a:pt x="2053" y="3394"/>
                    <a:pt x="2300" y="3613"/>
                    <a:pt x="2628" y="3723"/>
                  </a:cubicBezTo>
                  <a:cubicBezTo>
                    <a:pt x="2628" y="3723"/>
                    <a:pt x="2738" y="3613"/>
                    <a:pt x="2628" y="3504"/>
                  </a:cubicBezTo>
                  <a:cubicBezTo>
                    <a:pt x="2409" y="3394"/>
                    <a:pt x="2190" y="3038"/>
                    <a:pt x="2053" y="2929"/>
                  </a:cubicBezTo>
                  <a:cubicBezTo>
                    <a:pt x="1725" y="2710"/>
                    <a:pt x="1369" y="2464"/>
                    <a:pt x="1150" y="2245"/>
                  </a:cubicBezTo>
                  <a:cubicBezTo>
                    <a:pt x="931" y="2026"/>
                    <a:pt x="685" y="1779"/>
                    <a:pt x="466" y="1451"/>
                  </a:cubicBezTo>
                  <a:cubicBezTo>
                    <a:pt x="247" y="986"/>
                    <a:pt x="247" y="548"/>
                    <a:pt x="247" y="82"/>
                  </a:cubicBezTo>
                  <a:cubicBezTo>
                    <a:pt x="247" y="28"/>
                    <a:pt x="220" y="0"/>
                    <a:pt x="192" y="0"/>
                  </a:cubicBezTo>
                  <a:close/>
                </a:path>
              </a:pathLst>
            </a:custGeom>
            <a:solidFill>
              <a:srgbClr val="FFD7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22"/>
            <p:cNvSpPr/>
            <p:nvPr/>
          </p:nvSpPr>
          <p:spPr>
            <a:xfrm>
              <a:off x="6811000" y="2351125"/>
              <a:ext cx="57500" cy="86000"/>
            </a:xfrm>
            <a:custGeom>
              <a:avLst/>
              <a:gdLst/>
              <a:ahLst/>
              <a:cxnLst/>
              <a:rect l="l" t="t" r="r" b="b"/>
              <a:pathLst>
                <a:path w="2300" h="3440" extrusionOk="0">
                  <a:moveTo>
                    <a:pt x="82" y="0"/>
                  </a:moveTo>
                  <a:cubicBezTo>
                    <a:pt x="34" y="0"/>
                    <a:pt x="0" y="28"/>
                    <a:pt x="0" y="82"/>
                  </a:cubicBezTo>
                  <a:cubicBezTo>
                    <a:pt x="0" y="657"/>
                    <a:pt x="575" y="1341"/>
                    <a:pt x="821" y="1670"/>
                  </a:cubicBezTo>
                  <a:cubicBezTo>
                    <a:pt x="1259" y="2135"/>
                    <a:pt x="1834" y="2819"/>
                    <a:pt x="2053" y="3394"/>
                  </a:cubicBezTo>
                  <a:cubicBezTo>
                    <a:pt x="2053" y="3426"/>
                    <a:pt x="2074" y="3440"/>
                    <a:pt x="2104" y="3440"/>
                  </a:cubicBezTo>
                  <a:cubicBezTo>
                    <a:pt x="2176" y="3440"/>
                    <a:pt x="2299" y="3362"/>
                    <a:pt x="2299" y="3285"/>
                  </a:cubicBezTo>
                  <a:cubicBezTo>
                    <a:pt x="2299" y="2819"/>
                    <a:pt x="1834" y="2245"/>
                    <a:pt x="1615" y="1916"/>
                  </a:cubicBezTo>
                  <a:cubicBezTo>
                    <a:pt x="1369" y="1560"/>
                    <a:pt x="1150" y="1341"/>
                    <a:pt x="931" y="986"/>
                  </a:cubicBezTo>
                  <a:cubicBezTo>
                    <a:pt x="684" y="657"/>
                    <a:pt x="465" y="411"/>
                    <a:pt x="247" y="82"/>
                  </a:cubicBezTo>
                  <a:cubicBezTo>
                    <a:pt x="192" y="28"/>
                    <a:pt x="130" y="0"/>
                    <a:pt x="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22"/>
            <p:cNvSpPr/>
            <p:nvPr/>
          </p:nvSpPr>
          <p:spPr>
            <a:xfrm>
              <a:off x="6883975" y="2459125"/>
              <a:ext cx="35850" cy="50775"/>
            </a:xfrm>
            <a:custGeom>
              <a:avLst/>
              <a:gdLst/>
              <a:ahLst/>
              <a:cxnLst/>
              <a:rect l="l" t="t" r="r" b="b"/>
              <a:pathLst>
                <a:path w="1434" h="2031" extrusionOk="0">
                  <a:moveTo>
                    <a:pt x="261" y="0"/>
                  </a:moveTo>
                  <a:cubicBezTo>
                    <a:pt x="125" y="0"/>
                    <a:pt x="0" y="124"/>
                    <a:pt x="65" y="333"/>
                  </a:cubicBezTo>
                  <a:cubicBezTo>
                    <a:pt x="174" y="662"/>
                    <a:pt x="393" y="1127"/>
                    <a:pt x="639" y="1455"/>
                  </a:cubicBezTo>
                  <a:cubicBezTo>
                    <a:pt x="749" y="1702"/>
                    <a:pt x="858" y="2030"/>
                    <a:pt x="1187" y="2030"/>
                  </a:cubicBezTo>
                  <a:cubicBezTo>
                    <a:pt x="1324" y="1921"/>
                    <a:pt x="1433" y="1811"/>
                    <a:pt x="1324" y="1702"/>
                  </a:cubicBezTo>
                  <a:cubicBezTo>
                    <a:pt x="1187" y="1455"/>
                    <a:pt x="1077" y="1346"/>
                    <a:pt x="968" y="1127"/>
                  </a:cubicBezTo>
                  <a:cubicBezTo>
                    <a:pt x="858" y="771"/>
                    <a:pt x="639" y="443"/>
                    <a:pt x="503" y="196"/>
                  </a:cubicBezTo>
                  <a:cubicBezTo>
                    <a:pt x="457" y="61"/>
                    <a:pt x="356" y="0"/>
                    <a:pt x="2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22"/>
            <p:cNvSpPr/>
            <p:nvPr/>
          </p:nvSpPr>
          <p:spPr>
            <a:xfrm>
              <a:off x="6945600" y="2565975"/>
              <a:ext cx="19375" cy="23975"/>
            </a:xfrm>
            <a:custGeom>
              <a:avLst/>
              <a:gdLst/>
              <a:ahLst/>
              <a:cxnLst/>
              <a:rect l="l" t="t" r="r" b="b"/>
              <a:pathLst>
                <a:path w="775" h="959" extrusionOk="0">
                  <a:moveTo>
                    <a:pt x="269" y="1"/>
                  </a:moveTo>
                  <a:cubicBezTo>
                    <a:pt x="152" y="1"/>
                    <a:pt x="0" y="184"/>
                    <a:pt x="90" y="274"/>
                  </a:cubicBezTo>
                  <a:cubicBezTo>
                    <a:pt x="337" y="493"/>
                    <a:pt x="446" y="712"/>
                    <a:pt x="556" y="959"/>
                  </a:cubicBezTo>
                  <a:cubicBezTo>
                    <a:pt x="665" y="959"/>
                    <a:pt x="775" y="959"/>
                    <a:pt x="775" y="849"/>
                  </a:cubicBezTo>
                  <a:cubicBezTo>
                    <a:pt x="665" y="493"/>
                    <a:pt x="556" y="274"/>
                    <a:pt x="337" y="28"/>
                  </a:cubicBezTo>
                  <a:cubicBezTo>
                    <a:pt x="318" y="9"/>
                    <a:pt x="294" y="1"/>
                    <a:pt x="2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22"/>
            <p:cNvSpPr/>
            <p:nvPr/>
          </p:nvSpPr>
          <p:spPr>
            <a:xfrm>
              <a:off x="6996950" y="2645975"/>
              <a:ext cx="42600" cy="55900"/>
            </a:xfrm>
            <a:custGeom>
              <a:avLst/>
              <a:gdLst/>
              <a:ahLst/>
              <a:cxnLst/>
              <a:rect l="l" t="t" r="r" b="b"/>
              <a:pathLst>
                <a:path w="1704" h="2236" extrusionOk="0">
                  <a:moveTo>
                    <a:pt x="261" y="1"/>
                  </a:moveTo>
                  <a:cubicBezTo>
                    <a:pt x="145" y="1"/>
                    <a:pt x="1" y="161"/>
                    <a:pt x="89" y="249"/>
                  </a:cubicBezTo>
                  <a:cubicBezTo>
                    <a:pt x="445" y="605"/>
                    <a:pt x="554" y="934"/>
                    <a:pt x="773" y="1289"/>
                  </a:cubicBezTo>
                  <a:cubicBezTo>
                    <a:pt x="910" y="1399"/>
                    <a:pt x="1020" y="1508"/>
                    <a:pt x="1129" y="1755"/>
                  </a:cubicBezTo>
                  <a:cubicBezTo>
                    <a:pt x="1239" y="1864"/>
                    <a:pt x="1348" y="2083"/>
                    <a:pt x="1458" y="2193"/>
                  </a:cubicBezTo>
                  <a:cubicBezTo>
                    <a:pt x="1494" y="2222"/>
                    <a:pt x="1529" y="2236"/>
                    <a:pt x="1560" y="2236"/>
                  </a:cubicBezTo>
                  <a:cubicBezTo>
                    <a:pt x="1645" y="2236"/>
                    <a:pt x="1704" y="2134"/>
                    <a:pt x="1704" y="1974"/>
                  </a:cubicBezTo>
                  <a:cubicBezTo>
                    <a:pt x="1458" y="1618"/>
                    <a:pt x="1348" y="1399"/>
                    <a:pt x="1020" y="1180"/>
                  </a:cubicBezTo>
                  <a:cubicBezTo>
                    <a:pt x="773" y="824"/>
                    <a:pt x="554" y="386"/>
                    <a:pt x="335" y="30"/>
                  </a:cubicBezTo>
                  <a:cubicBezTo>
                    <a:pt x="315" y="9"/>
                    <a:pt x="289" y="1"/>
                    <a:pt x="2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22"/>
            <p:cNvSpPr/>
            <p:nvPr/>
          </p:nvSpPr>
          <p:spPr>
            <a:xfrm>
              <a:off x="6889150" y="2341950"/>
              <a:ext cx="24500" cy="33825"/>
            </a:xfrm>
            <a:custGeom>
              <a:avLst/>
              <a:gdLst/>
              <a:ahLst/>
              <a:cxnLst/>
              <a:rect l="l" t="t" r="r" b="b"/>
              <a:pathLst>
                <a:path w="980" h="1353" extrusionOk="0">
                  <a:moveTo>
                    <a:pt x="177" y="1"/>
                  </a:moveTo>
                  <a:cubicBezTo>
                    <a:pt x="83" y="1"/>
                    <a:pt x="1" y="135"/>
                    <a:pt x="77" y="230"/>
                  </a:cubicBezTo>
                  <a:cubicBezTo>
                    <a:pt x="296" y="559"/>
                    <a:pt x="651" y="778"/>
                    <a:pt x="651" y="1243"/>
                  </a:cubicBezTo>
                  <a:cubicBezTo>
                    <a:pt x="651" y="1353"/>
                    <a:pt x="761" y="1353"/>
                    <a:pt x="761" y="1353"/>
                  </a:cubicBezTo>
                  <a:lnTo>
                    <a:pt x="870" y="1353"/>
                  </a:lnTo>
                  <a:cubicBezTo>
                    <a:pt x="980" y="1353"/>
                    <a:pt x="980" y="1243"/>
                    <a:pt x="870" y="1243"/>
                  </a:cubicBezTo>
                  <a:lnTo>
                    <a:pt x="870" y="1134"/>
                  </a:lnTo>
                  <a:cubicBezTo>
                    <a:pt x="761" y="778"/>
                    <a:pt x="542" y="449"/>
                    <a:pt x="296" y="94"/>
                  </a:cubicBezTo>
                  <a:cubicBezTo>
                    <a:pt x="262" y="27"/>
                    <a:pt x="218" y="1"/>
                    <a:pt x="1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22"/>
            <p:cNvSpPr/>
            <p:nvPr/>
          </p:nvSpPr>
          <p:spPr>
            <a:xfrm>
              <a:off x="6955050" y="2440700"/>
              <a:ext cx="24300" cy="29500"/>
            </a:xfrm>
            <a:custGeom>
              <a:avLst/>
              <a:gdLst/>
              <a:ahLst/>
              <a:cxnLst/>
              <a:rect l="l" t="t" r="r" b="b"/>
              <a:pathLst>
                <a:path w="972" h="1180" extrusionOk="0">
                  <a:moveTo>
                    <a:pt x="315" y="0"/>
                  </a:moveTo>
                  <a:cubicBezTo>
                    <a:pt x="182" y="0"/>
                    <a:pt x="0" y="161"/>
                    <a:pt x="178" y="249"/>
                  </a:cubicBezTo>
                  <a:cubicBezTo>
                    <a:pt x="397" y="496"/>
                    <a:pt x="533" y="933"/>
                    <a:pt x="862" y="1180"/>
                  </a:cubicBezTo>
                  <a:cubicBezTo>
                    <a:pt x="862" y="1180"/>
                    <a:pt x="971" y="1180"/>
                    <a:pt x="971" y="1070"/>
                  </a:cubicBezTo>
                  <a:cubicBezTo>
                    <a:pt x="862" y="824"/>
                    <a:pt x="752" y="714"/>
                    <a:pt x="752" y="496"/>
                  </a:cubicBezTo>
                  <a:cubicBezTo>
                    <a:pt x="643" y="386"/>
                    <a:pt x="533" y="140"/>
                    <a:pt x="397" y="30"/>
                  </a:cubicBezTo>
                  <a:cubicBezTo>
                    <a:pt x="376" y="9"/>
                    <a:pt x="347" y="0"/>
                    <a:pt x="3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22"/>
            <p:cNvSpPr/>
            <p:nvPr/>
          </p:nvSpPr>
          <p:spPr>
            <a:xfrm>
              <a:off x="7022425" y="2542025"/>
              <a:ext cx="48625" cy="73250"/>
            </a:xfrm>
            <a:custGeom>
              <a:avLst/>
              <a:gdLst/>
              <a:ahLst/>
              <a:cxnLst/>
              <a:rect l="l" t="t" r="r" b="b"/>
              <a:pathLst>
                <a:path w="1945" h="2930" extrusionOk="0">
                  <a:moveTo>
                    <a:pt x="110" y="1"/>
                  </a:moveTo>
                  <a:cubicBezTo>
                    <a:pt x="55" y="1"/>
                    <a:pt x="1" y="28"/>
                    <a:pt x="1" y="83"/>
                  </a:cubicBezTo>
                  <a:cubicBezTo>
                    <a:pt x="1" y="302"/>
                    <a:pt x="1" y="439"/>
                    <a:pt x="110" y="548"/>
                  </a:cubicBezTo>
                  <a:cubicBezTo>
                    <a:pt x="439" y="986"/>
                    <a:pt x="576" y="1342"/>
                    <a:pt x="794" y="1670"/>
                  </a:cubicBezTo>
                  <a:cubicBezTo>
                    <a:pt x="1013" y="2026"/>
                    <a:pt x="1123" y="2245"/>
                    <a:pt x="1260" y="2601"/>
                  </a:cubicBezTo>
                  <a:cubicBezTo>
                    <a:pt x="1369" y="2820"/>
                    <a:pt x="1479" y="2929"/>
                    <a:pt x="1698" y="2929"/>
                  </a:cubicBezTo>
                  <a:cubicBezTo>
                    <a:pt x="1807" y="2929"/>
                    <a:pt x="1944" y="2820"/>
                    <a:pt x="1807" y="2710"/>
                  </a:cubicBezTo>
                  <a:cubicBezTo>
                    <a:pt x="1588" y="2355"/>
                    <a:pt x="1479" y="1917"/>
                    <a:pt x="1123" y="1561"/>
                  </a:cubicBezTo>
                  <a:cubicBezTo>
                    <a:pt x="904" y="1342"/>
                    <a:pt x="794" y="1123"/>
                    <a:pt x="685" y="767"/>
                  </a:cubicBezTo>
                  <a:cubicBezTo>
                    <a:pt x="439" y="548"/>
                    <a:pt x="220" y="439"/>
                    <a:pt x="220" y="83"/>
                  </a:cubicBezTo>
                  <a:cubicBezTo>
                    <a:pt x="220" y="28"/>
                    <a:pt x="165" y="1"/>
                    <a:pt x="11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22"/>
            <p:cNvSpPr/>
            <p:nvPr/>
          </p:nvSpPr>
          <p:spPr>
            <a:xfrm>
              <a:off x="7112025" y="2676350"/>
              <a:ext cx="32925" cy="38825"/>
            </a:xfrm>
            <a:custGeom>
              <a:avLst/>
              <a:gdLst/>
              <a:ahLst/>
              <a:cxnLst/>
              <a:rect l="l" t="t" r="r" b="b"/>
              <a:pathLst>
                <a:path w="1317" h="1553" extrusionOk="0">
                  <a:moveTo>
                    <a:pt x="291" y="1"/>
                  </a:moveTo>
                  <a:cubicBezTo>
                    <a:pt x="150" y="1"/>
                    <a:pt x="0" y="210"/>
                    <a:pt x="167" y="293"/>
                  </a:cubicBezTo>
                  <a:cubicBezTo>
                    <a:pt x="413" y="540"/>
                    <a:pt x="522" y="759"/>
                    <a:pt x="632" y="1087"/>
                  </a:cubicBezTo>
                  <a:cubicBezTo>
                    <a:pt x="741" y="1224"/>
                    <a:pt x="960" y="1443"/>
                    <a:pt x="1207" y="1552"/>
                  </a:cubicBezTo>
                  <a:lnTo>
                    <a:pt x="1316" y="1443"/>
                  </a:lnTo>
                  <a:cubicBezTo>
                    <a:pt x="1207" y="1224"/>
                    <a:pt x="1097" y="978"/>
                    <a:pt x="851" y="759"/>
                  </a:cubicBezTo>
                  <a:cubicBezTo>
                    <a:pt x="741" y="540"/>
                    <a:pt x="632" y="293"/>
                    <a:pt x="413" y="74"/>
                  </a:cubicBezTo>
                  <a:cubicBezTo>
                    <a:pt x="380" y="22"/>
                    <a:pt x="336" y="1"/>
                    <a:pt x="29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22"/>
            <p:cNvSpPr/>
            <p:nvPr/>
          </p:nvSpPr>
          <p:spPr>
            <a:xfrm>
              <a:off x="7000075" y="2403425"/>
              <a:ext cx="25125" cy="35300"/>
            </a:xfrm>
            <a:custGeom>
              <a:avLst/>
              <a:gdLst/>
              <a:ahLst/>
              <a:cxnLst/>
              <a:rect l="l" t="t" r="r" b="b"/>
              <a:pathLst>
                <a:path w="1005" h="1412" extrusionOk="0">
                  <a:moveTo>
                    <a:pt x="212" y="0"/>
                  </a:moveTo>
                  <a:cubicBezTo>
                    <a:pt x="106" y="0"/>
                    <a:pt x="1" y="102"/>
                    <a:pt x="101" y="262"/>
                  </a:cubicBezTo>
                  <a:cubicBezTo>
                    <a:pt x="210" y="509"/>
                    <a:pt x="320" y="618"/>
                    <a:pt x="429" y="837"/>
                  </a:cubicBezTo>
                  <a:cubicBezTo>
                    <a:pt x="539" y="1056"/>
                    <a:pt x="648" y="1193"/>
                    <a:pt x="785" y="1412"/>
                  </a:cubicBezTo>
                  <a:cubicBezTo>
                    <a:pt x="895" y="1412"/>
                    <a:pt x="1004" y="1412"/>
                    <a:pt x="1004" y="1302"/>
                  </a:cubicBezTo>
                  <a:cubicBezTo>
                    <a:pt x="895" y="1056"/>
                    <a:pt x="895" y="837"/>
                    <a:pt x="785" y="618"/>
                  </a:cubicBezTo>
                  <a:cubicBezTo>
                    <a:pt x="648" y="509"/>
                    <a:pt x="429" y="262"/>
                    <a:pt x="320" y="43"/>
                  </a:cubicBezTo>
                  <a:cubicBezTo>
                    <a:pt x="291" y="14"/>
                    <a:pt x="251" y="0"/>
                    <a:pt x="2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22"/>
            <p:cNvSpPr/>
            <p:nvPr/>
          </p:nvSpPr>
          <p:spPr>
            <a:xfrm>
              <a:off x="7050475" y="2428600"/>
              <a:ext cx="40400" cy="66925"/>
            </a:xfrm>
            <a:custGeom>
              <a:avLst/>
              <a:gdLst/>
              <a:ahLst/>
              <a:cxnLst/>
              <a:rect l="l" t="t" r="r" b="b"/>
              <a:pathLst>
                <a:path w="1616" h="2677" extrusionOk="0">
                  <a:moveTo>
                    <a:pt x="135" y="0"/>
                  </a:moveTo>
                  <a:cubicBezTo>
                    <a:pt x="62" y="0"/>
                    <a:pt x="1" y="49"/>
                    <a:pt x="1" y="49"/>
                  </a:cubicBezTo>
                  <a:cubicBezTo>
                    <a:pt x="247" y="514"/>
                    <a:pt x="247" y="1089"/>
                    <a:pt x="466" y="1554"/>
                  </a:cubicBezTo>
                  <a:cubicBezTo>
                    <a:pt x="822" y="1883"/>
                    <a:pt x="1041" y="2348"/>
                    <a:pt x="1369" y="2676"/>
                  </a:cubicBezTo>
                  <a:cubicBezTo>
                    <a:pt x="1506" y="2676"/>
                    <a:pt x="1616" y="2567"/>
                    <a:pt x="1616" y="2567"/>
                  </a:cubicBezTo>
                  <a:cubicBezTo>
                    <a:pt x="1260" y="2102"/>
                    <a:pt x="932" y="1773"/>
                    <a:pt x="685" y="1308"/>
                  </a:cubicBezTo>
                  <a:cubicBezTo>
                    <a:pt x="466" y="980"/>
                    <a:pt x="466" y="514"/>
                    <a:pt x="247" y="49"/>
                  </a:cubicBezTo>
                  <a:cubicBezTo>
                    <a:pt x="211" y="12"/>
                    <a:pt x="171" y="0"/>
                    <a:pt x="1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22"/>
            <p:cNvSpPr/>
            <p:nvPr/>
          </p:nvSpPr>
          <p:spPr>
            <a:xfrm>
              <a:off x="7037525" y="2488950"/>
              <a:ext cx="19150" cy="28975"/>
            </a:xfrm>
            <a:custGeom>
              <a:avLst/>
              <a:gdLst/>
              <a:ahLst/>
              <a:cxnLst/>
              <a:rect l="l" t="t" r="r" b="b"/>
              <a:pathLst>
                <a:path w="766" h="1159" extrusionOk="0">
                  <a:moveTo>
                    <a:pt x="197" y="1"/>
                  </a:moveTo>
                  <a:cubicBezTo>
                    <a:pt x="97" y="1"/>
                    <a:pt x="1" y="102"/>
                    <a:pt x="81" y="262"/>
                  </a:cubicBezTo>
                  <a:cubicBezTo>
                    <a:pt x="190" y="509"/>
                    <a:pt x="409" y="837"/>
                    <a:pt x="519" y="1056"/>
                  </a:cubicBezTo>
                  <a:cubicBezTo>
                    <a:pt x="587" y="1125"/>
                    <a:pt x="649" y="1159"/>
                    <a:pt x="693" y="1159"/>
                  </a:cubicBezTo>
                  <a:cubicBezTo>
                    <a:pt x="738" y="1159"/>
                    <a:pt x="765" y="1125"/>
                    <a:pt x="765" y="1056"/>
                  </a:cubicBezTo>
                  <a:cubicBezTo>
                    <a:pt x="765" y="728"/>
                    <a:pt x="519" y="372"/>
                    <a:pt x="300" y="44"/>
                  </a:cubicBezTo>
                  <a:cubicBezTo>
                    <a:pt x="271" y="14"/>
                    <a:pt x="233" y="1"/>
                    <a:pt x="1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22"/>
            <p:cNvSpPr/>
            <p:nvPr/>
          </p:nvSpPr>
          <p:spPr>
            <a:xfrm>
              <a:off x="7090850" y="2390425"/>
              <a:ext cx="36975" cy="45575"/>
            </a:xfrm>
            <a:custGeom>
              <a:avLst/>
              <a:gdLst/>
              <a:ahLst/>
              <a:cxnLst/>
              <a:rect l="l" t="t" r="r" b="b"/>
              <a:pathLst>
                <a:path w="1479" h="1823" extrusionOk="0">
                  <a:moveTo>
                    <a:pt x="252" y="0"/>
                  </a:moveTo>
                  <a:cubicBezTo>
                    <a:pt x="133" y="0"/>
                    <a:pt x="1" y="87"/>
                    <a:pt x="1" y="207"/>
                  </a:cubicBezTo>
                  <a:cubicBezTo>
                    <a:pt x="1" y="563"/>
                    <a:pt x="220" y="782"/>
                    <a:pt x="329" y="1138"/>
                  </a:cubicBezTo>
                  <a:cubicBezTo>
                    <a:pt x="576" y="1357"/>
                    <a:pt x="904" y="1713"/>
                    <a:pt x="1123" y="1822"/>
                  </a:cubicBezTo>
                  <a:cubicBezTo>
                    <a:pt x="1369" y="1822"/>
                    <a:pt x="1479" y="1713"/>
                    <a:pt x="1479" y="1576"/>
                  </a:cubicBezTo>
                  <a:cubicBezTo>
                    <a:pt x="1369" y="1247"/>
                    <a:pt x="1123" y="1029"/>
                    <a:pt x="904" y="782"/>
                  </a:cubicBezTo>
                  <a:cubicBezTo>
                    <a:pt x="795" y="673"/>
                    <a:pt x="439" y="454"/>
                    <a:pt x="439" y="207"/>
                  </a:cubicBezTo>
                  <a:cubicBezTo>
                    <a:pt x="439" y="59"/>
                    <a:pt x="349" y="0"/>
                    <a:pt x="2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22"/>
            <p:cNvSpPr/>
            <p:nvPr/>
          </p:nvSpPr>
          <p:spPr>
            <a:xfrm>
              <a:off x="7157575" y="2375550"/>
              <a:ext cx="67425" cy="96700"/>
            </a:xfrm>
            <a:custGeom>
              <a:avLst/>
              <a:gdLst/>
              <a:ahLst/>
              <a:cxnLst/>
              <a:rect l="l" t="t" r="r" b="b"/>
              <a:pathLst>
                <a:path w="2697" h="3868" extrusionOk="0">
                  <a:moveTo>
                    <a:pt x="142" y="0"/>
                  </a:moveTo>
                  <a:cubicBezTo>
                    <a:pt x="60" y="0"/>
                    <a:pt x="0" y="101"/>
                    <a:pt x="69" y="255"/>
                  </a:cubicBezTo>
                  <a:cubicBezTo>
                    <a:pt x="397" y="939"/>
                    <a:pt x="972" y="1487"/>
                    <a:pt x="1328" y="2061"/>
                  </a:cubicBezTo>
                  <a:cubicBezTo>
                    <a:pt x="1547" y="2308"/>
                    <a:pt x="1656" y="2636"/>
                    <a:pt x="1875" y="2855"/>
                  </a:cubicBezTo>
                  <a:cubicBezTo>
                    <a:pt x="2012" y="3211"/>
                    <a:pt x="2341" y="3430"/>
                    <a:pt x="2450" y="3786"/>
                  </a:cubicBezTo>
                  <a:cubicBezTo>
                    <a:pt x="2450" y="3841"/>
                    <a:pt x="2512" y="3868"/>
                    <a:pt x="2573" y="3868"/>
                  </a:cubicBezTo>
                  <a:cubicBezTo>
                    <a:pt x="2635" y="3868"/>
                    <a:pt x="2696" y="3841"/>
                    <a:pt x="2696" y="3786"/>
                  </a:cubicBezTo>
                  <a:cubicBezTo>
                    <a:pt x="2560" y="3211"/>
                    <a:pt x="2122" y="2746"/>
                    <a:pt x="1766" y="2308"/>
                  </a:cubicBezTo>
                  <a:cubicBezTo>
                    <a:pt x="1328" y="1487"/>
                    <a:pt x="753" y="802"/>
                    <a:pt x="288" y="118"/>
                  </a:cubicBezTo>
                  <a:cubicBezTo>
                    <a:pt x="247" y="36"/>
                    <a:pt x="191" y="0"/>
                    <a:pt x="14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22"/>
            <p:cNvSpPr/>
            <p:nvPr/>
          </p:nvSpPr>
          <p:spPr>
            <a:xfrm>
              <a:off x="7183000" y="2517750"/>
              <a:ext cx="32300" cy="30225"/>
            </a:xfrm>
            <a:custGeom>
              <a:avLst/>
              <a:gdLst/>
              <a:ahLst/>
              <a:cxnLst/>
              <a:rect l="l" t="t" r="r" b="b"/>
              <a:pathLst>
                <a:path w="1292" h="1209" extrusionOk="0">
                  <a:moveTo>
                    <a:pt x="274" y="1"/>
                  </a:moveTo>
                  <a:cubicBezTo>
                    <a:pt x="102" y="1"/>
                    <a:pt x="1" y="173"/>
                    <a:pt x="174" y="260"/>
                  </a:cubicBezTo>
                  <a:cubicBezTo>
                    <a:pt x="420" y="588"/>
                    <a:pt x="639" y="1054"/>
                    <a:pt x="995" y="1163"/>
                  </a:cubicBezTo>
                  <a:cubicBezTo>
                    <a:pt x="1027" y="1195"/>
                    <a:pt x="1069" y="1209"/>
                    <a:pt x="1109" y="1209"/>
                  </a:cubicBezTo>
                  <a:cubicBezTo>
                    <a:pt x="1205" y="1209"/>
                    <a:pt x="1292" y="1131"/>
                    <a:pt x="1214" y="1054"/>
                  </a:cubicBezTo>
                  <a:cubicBezTo>
                    <a:pt x="1105" y="588"/>
                    <a:pt x="749" y="260"/>
                    <a:pt x="420" y="41"/>
                  </a:cubicBezTo>
                  <a:cubicBezTo>
                    <a:pt x="369" y="13"/>
                    <a:pt x="319" y="1"/>
                    <a:pt x="2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22"/>
            <p:cNvSpPr/>
            <p:nvPr/>
          </p:nvSpPr>
          <p:spPr>
            <a:xfrm>
              <a:off x="7192125" y="2604900"/>
              <a:ext cx="46550" cy="53475"/>
            </a:xfrm>
            <a:custGeom>
              <a:avLst/>
              <a:gdLst/>
              <a:ahLst/>
              <a:cxnLst/>
              <a:rect l="l" t="t" r="r" b="b"/>
              <a:pathLst>
                <a:path w="1862" h="2139" extrusionOk="0">
                  <a:moveTo>
                    <a:pt x="274" y="1"/>
                  </a:moveTo>
                  <a:cubicBezTo>
                    <a:pt x="145" y="1"/>
                    <a:pt x="0" y="222"/>
                    <a:pt x="165" y="305"/>
                  </a:cubicBezTo>
                  <a:cubicBezTo>
                    <a:pt x="384" y="661"/>
                    <a:pt x="630" y="989"/>
                    <a:pt x="959" y="1345"/>
                  </a:cubicBezTo>
                  <a:cubicBezTo>
                    <a:pt x="1178" y="1564"/>
                    <a:pt x="1424" y="1892"/>
                    <a:pt x="1643" y="2139"/>
                  </a:cubicBezTo>
                  <a:cubicBezTo>
                    <a:pt x="1752" y="2139"/>
                    <a:pt x="1862" y="2029"/>
                    <a:pt x="1862" y="2029"/>
                  </a:cubicBezTo>
                  <a:cubicBezTo>
                    <a:pt x="1643" y="1673"/>
                    <a:pt x="1533" y="1345"/>
                    <a:pt x="1178" y="989"/>
                  </a:cubicBezTo>
                  <a:cubicBezTo>
                    <a:pt x="849" y="770"/>
                    <a:pt x="740" y="414"/>
                    <a:pt x="384" y="86"/>
                  </a:cubicBezTo>
                  <a:cubicBezTo>
                    <a:pt x="357" y="25"/>
                    <a:pt x="316" y="1"/>
                    <a:pt x="2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22"/>
            <p:cNvSpPr/>
            <p:nvPr/>
          </p:nvSpPr>
          <p:spPr>
            <a:xfrm>
              <a:off x="7122850" y="2543325"/>
              <a:ext cx="30300" cy="32250"/>
            </a:xfrm>
            <a:custGeom>
              <a:avLst/>
              <a:gdLst/>
              <a:ahLst/>
              <a:cxnLst/>
              <a:rect l="l" t="t" r="r" b="b"/>
              <a:pathLst>
                <a:path w="1212" h="1290" extrusionOk="0">
                  <a:moveTo>
                    <a:pt x="237" y="1"/>
                  </a:moveTo>
                  <a:cubicBezTo>
                    <a:pt x="127" y="1"/>
                    <a:pt x="1" y="161"/>
                    <a:pt x="89" y="250"/>
                  </a:cubicBezTo>
                  <a:cubicBezTo>
                    <a:pt x="199" y="387"/>
                    <a:pt x="418" y="606"/>
                    <a:pt x="527" y="825"/>
                  </a:cubicBezTo>
                  <a:cubicBezTo>
                    <a:pt x="664" y="934"/>
                    <a:pt x="883" y="1071"/>
                    <a:pt x="993" y="1290"/>
                  </a:cubicBezTo>
                  <a:cubicBezTo>
                    <a:pt x="1102" y="1290"/>
                    <a:pt x="1212" y="1180"/>
                    <a:pt x="1102" y="1071"/>
                  </a:cubicBezTo>
                  <a:cubicBezTo>
                    <a:pt x="993" y="934"/>
                    <a:pt x="883" y="715"/>
                    <a:pt x="774" y="606"/>
                  </a:cubicBezTo>
                  <a:cubicBezTo>
                    <a:pt x="527" y="387"/>
                    <a:pt x="418" y="250"/>
                    <a:pt x="308" y="31"/>
                  </a:cubicBezTo>
                  <a:cubicBezTo>
                    <a:pt x="287" y="10"/>
                    <a:pt x="262" y="1"/>
                    <a:pt x="23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22"/>
            <p:cNvSpPr/>
            <p:nvPr/>
          </p:nvSpPr>
          <p:spPr>
            <a:xfrm>
              <a:off x="7262725" y="2545675"/>
              <a:ext cx="50550" cy="61375"/>
            </a:xfrm>
            <a:custGeom>
              <a:avLst/>
              <a:gdLst/>
              <a:ahLst/>
              <a:cxnLst/>
              <a:rect l="l" t="t" r="r" b="b"/>
              <a:pathLst>
                <a:path w="2022" h="2455" extrusionOk="0">
                  <a:moveTo>
                    <a:pt x="184" y="1"/>
                  </a:moveTo>
                  <a:cubicBezTo>
                    <a:pt x="87" y="1"/>
                    <a:pt x="1" y="78"/>
                    <a:pt x="78" y="156"/>
                  </a:cubicBezTo>
                  <a:cubicBezTo>
                    <a:pt x="406" y="621"/>
                    <a:pt x="872" y="1196"/>
                    <a:pt x="1228" y="1771"/>
                  </a:cubicBezTo>
                  <a:cubicBezTo>
                    <a:pt x="1337" y="1990"/>
                    <a:pt x="1446" y="2345"/>
                    <a:pt x="1912" y="2455"/>
                  </a:cubicBezTo>
                  <a:cubicBezTo>
                    <a:pt x="1912" y="2455"/>
                    <a:pt x="2021" y="2345"/>
                    <a:pt x="1912" y="2209"/>
                  </a:cubicBezTo>
                  <a:cubicBezTo>
                    <a:pt x="1446" y="2099"/>
                    <a:pt x="1337" y="1524"/>
                    <a:pt x="1091" y="1196"/>
                  </a:cubicBezTo>
                  <a:cubicBezTo>
                    <a:pt x="872" y="731"/>
                    <a:pt x="543" y="402"/>
                    <a:pt x="297" y="46"/>
                  </a:cubicBezTo>
                  <a:cubicBezTo>
                    <a:pt x="265" y="14"/>
                    <a:pt x="223" y="1"/>
                    <a:pt x="1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22"/>
            <p:cNvSpPr/>
            <p:nvPr/>
          </p:nvSpPr>
          <p:spPr>
            <a:xfrm>
              <a:off x="7211750" y="2329575"/>
              <a:ext cx="26925" cy="29100"/>
            </a:xfrm>
            <a:custGeom>
              <a:avLst/>
              <a:gdLst/>
              <a:ahLst/>
              <a:cxnLst/>
              <a:rect l="l" t="t" r="r" b="b"/>
              <a:pathLst>
                <a:path w="1077" h="1164" extrusionOk="0">
                  <a:moveTo>
                    <a:pt x="303" y="1"/>
                  </a:moveTo>
                  <a:cubicBezTo>
                    <a:pt x="170" y="1"/>
                    <a:pt x="0" y="173"/>
                    <a:pt x="174" y="260"/>
                  </a:cubicBezTo>
                  <a:cubicBezTo>
                    <a:pt x="393" y="479"/>
                    <a:pt x="529" y="1054"/>
                    <a:pt x="967" y="1163"/>
                  </a:cubicBezTo>
                  <a:lnTo>
                    <a:pt x="1077" y="1054"/>
                  </a:lnTo>
                  <a:cubicBezTo>
                    <a:pt x="967" y="835"/>
                    <a:pt x="858" y="725"/>
                    <a:pt x="748" y="479"/>
                  </a:cubicBezTo>
                  <a:cubicBezTo>
                    <a:pt x="639" y="370"/>
                    <a:pt x="529" y="151"/>
                    <a:pt x="393" y="41"/>
                  </a:cubicBezTo>
                  <a:cubicBezTo>
                    <a:pt x="370" y="13"/>
                    <a:pt x="338" y="1"/>
                    <a:pt x="3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22"/>
            <p:cNvSpPr/>
            <p:nvPr/>
          </p:nvSpPr>
          <p:spPr>
            <a:xfrm>
              <a:off x="7253600" y="2295375"/>
              <a:ext cx="42550" cy="41850"/>
            </a:xfrm>
            <a:custGeom>
              <a:avLst/>
              <a:gdLst/>
              <a:ahLst/>
              <a:cxnLst/>
              <a:rect l="l" t="t" r="r" b="b"/>
              <a:pathLst>
                <a:path w="1702" h="1674" extrusionOk="0">
                  <a:moveTo>
                    <a:pt x="252" y="0"/>
                  </a:moveTo>
                  <a:cubicBezTo>
                    <a:pt x="137" y="0"/>
                    <a:pt x="0" y="173"/>
                    <a:pt x="87" y="260"/>
                  </a:cubicBezTo>
                  <a:lnTo>
                    <a:pt x="1456" y="1628"/>
                  </a:lnTo>
                  <a:cubicBezTo>
                    <a:pt x="1496" y="1660"/>
                    <a:pt x="1533" y="1673"/>
                    <a:pt x="1567" y="1673"/>
                  </a:cubicBezTo>
                  <a:cubicBezTo>
                    <a:pt x="1647" y="1673"/>
                    <a:pt x="1702" y="1596"/>
                    <a:pt x="1702" y="1519"/>
                  </a:cubicBezTo>
                  <a:cubicBezTo>
                    <a:pt x="1346" y="944"/>
                    <a:pt x="771" y="479"/>
                    <a:pt x="333" y="41"/>
                  </a:cubicBezTo>
                  <a:cubicBezTo>
                    <a:pt x="311" y="12"/>
                    <a:pt x="282" y="0"/>
                    <a:pt x="2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22"/>
            <p:cNvSpPr/>
            <p:nvPr/>
          </p:nvSpPr>
          <p:spPr>
            <a:xfrm>
              <a:off x="7287250" y="2433225"/>
              <a:ext cx="36975" cy="50500"/>
            </a:xfrm>
            <a:custGeom>
              <a:avLst/>
              <a:gdLst/>
              <a:ahLst/>
              <a:cxnLst/>
              <a:rect l="l" t="t" r="r" b="b"/>
              <a:pathLst>
                <a:path w="1479" h="2020" extrusionOk="0">
                  <a:moveTo>
                    <a:pt x="110" y="1"/>
                  </a:moveTo>
                  <a:cubicBezTo>
                    <a:pt x="0" y="1"/>
                    <a:pt x="0" y="220"/>
                    <a:pt x="110" y="220"/>
                  </a:cubicBezTo>
                  <a:cubicBezTo>
                    <a:pt x="356" y="329"/>
                    <a:pt x="465" y="904"/>
                    <a:pt x="575" y="1123"/>
                  </a:cubicBezTo>
                  <a:cubicBezTo>
                    <a:pt x="794" y="1479"/>
                    <a:pt x="1150" y="1698"/>
                    <a:pt x="1259" y="1917"/>
                  </a:cubicBezTo>
                  <a:cubicBezTo>
                    <a:pt x="1259" y="1985"/>
                    <a:pt x="1314" y="2019"/>
                    <a:pt x="1369" y="2019"/>
                  </a:cubicBezTo>
                  <a:cubicBezTo>
                    <a:pt x="1423" y="2019"/>
                    <a:pt x="1478" y="1985"/>
                    <a:pt x="1478" y="1917"/>
                  </a:cubicBezTo>
                  <a:cubicBezTo>
                    <a:pt x="1478" y="1588"/>
                    <a:pt x="1040" y="1232"/>
                    <a:pt x="931" y="904"/>
                  </a:cubicBezTo>
                  <a:cubicBezTo>
                    <a:pt x="684" y="685"/>
                    <a:pt x="575" y="110"/>
                    <a:pt x="11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22"/>
            <p:cNvSpPr/>
            <p:nvPr/>
          </p:nvSpPr>
          <p:spPr>
            <a:xfrm>
              <a:off x="7315975" y="2254800"/>
              <a:ext cx="51350" cy="69650"/>
            </a:xfrm>
            <a:custGeom>
              <a:avLst/>
              <a:gdLst/>
              <a:ahLst/>
              <a:cxnLst/>
              <a:rect l="l" t="t" r="r" b="b"/>
              <a:pathLst>
                <a:path w="2054" h="2786" extrusionOk="0">
                  <a:moveTo>
                    <a:pt x="82" y="0"/>
                  </a:moveTo>
                  <a:cubicBezTo>
                    <a:pt x="49" y="0"/>
                    <a:pt x="1" y="49"/>
                    <a:pt x="1" y="49"/>
                  </a:cubicBezTo>
                  <a:cubicBezTo>
                    <a:pt x="576" y="979"/>
                    <a:pt x="1013" y="2102"/>
                    <a:pt x="1835" y="2786"/>
                  </a:cubicBezTo>
                  <a:cubicBezTo>
                    <a:pt x="1944" y="2786"/>
                    <a:pt x="2054" y="2676"/>
                    <a:pt x="1944" y="2676"/>
                  </a:cubicBezTo>
                  <a:cubicBezTo>
                    <a:pt x="1260" y="1883"/>
                    <a:pt x="795" y="979"/>
                    <a:pt x="110" y="49"/>
                  </a:cubicBezTo>
                  <a:cubicBezTo>
                    <a:pt x="110" y="12"/>
                    <a:pt x="98" y="0"/>
                    <a:pt x="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22"/>
            <p:cNvSpPr/>
            <p:nvPr/>
          </p:nvSpPr>
          <p:spPr>
            <a:xfrm>
              <a:off x="7335825" y="2370275"/>
              <a:ext cx="45875" cy="51350"/>
            </a:xfrm>
            <a:custGeom>
              <a:avLst/>
              <a:gdLst/>
              <a:ahLst/>
              <a:cxnLst/>
              <a:rect l="l" t="t" r="r" b="b"/>
              <a:pathLst>
                <a:path w="1835" h="2054" extrusionOk="0">
                  <a:moveTo>
                    <a:pt x="356" y="1"/>
                  </a:moveTo>
                  <a:cubicBezTo>
                    <a:pt x="219" y="1"/>
                    <a:pt x="1" y="110"/>
                    <a:pt x="110" y="220"/>
                  </a:cubicBezTo>
                  <a:cubicBezTo>
                    <a:pt x="685" y="794"/>
                    <a:pt x="904" y="1588"/>
                    <a:pt x="1588" y="2053"/>
                  </a:cubicBezTo>
                  <a:cubicBezTo>
                    <a:pt x="1725" y="2053"/>
                    <a:pt x="1834" y="1944"/>
                    <a:pt x="1834" y="1944"/>
                  </a:cubicBezTo>
                  <a:cubicBezTo>
                    <a:pt x="1479" y="1588"/>
                    <a:pt x="1260" y="1260"/>
                    <a:pt x="1041" y="904"/>
                  </a:cubicBezTo>
                  <a:cubicBezTo>
                    <a:pt x="794" y="575"/>
                    <a:pt x="575" y="220"/>
                    <a:pt x="3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22"/>
            <p:cNvSpPr/>
            <p:nvPr/>
          </p:nvSpPr>
          <p:spPr>
            <a:xfrm>
              <a:off x="7419375" y="2568725"/>
              <a:ext cx="33475" cy="46550"/>
            </a:xfrm>
            <a:custGeom>
              <a:avLst/>
              <a:gdLst/>
              <a:ahLst/>
              <a:cxnLst/>
              <a:rect l="l" t="t" r="r" b="b"/>
              <a:pathLst>
                <a:path w="1339" h="1862" extrusionOk="0">
                  <a:moveTo>
                    <a:pt x="192" y="0"/>
                  </a:moveTo>
                  <a:cubicBezTo>
                    <a:pt x="93" y="0"/>
                    <a:pt x="1" y="115"/>
                    <a:pt x="80" y="274"/>
                  </a:cubicBezTo>
                  <a:cubicBezTo>
                    <a:pt x="189" y="602"/>
                    <a:pt x="299" y="1068"/>
                    <a:pt x="545" y="1423"/>
                  </a:cubicBezTo>
                  <a:cubicBezTo>
                    <a:pt x="764" y="1642"/>
                    <a:pt x="874" y="1861"/>
                    <a:pt x="1229" y="1861"/>
                  </a:cubicBezTo>
                  <a:cubicBezTo>
                    <a:pt x="1339" y="1861"/>
                    <a:pt x="1339" y="1752"/>
                    <a:pt x="1229" y="1642"/>
                  </a:cubicBezTo>
                  <a:cubicBezTo>
                    <a:pt x="1120" y="1533"/>
                    <a:pt x="983" y="1177"/>
                    <a:pt x="764" y="1068"/>
                  </a:cubicBezTo>
                  <a:cubicBezTo>
                    <a:pt x="655" y="739"/>
                    <a:pt x="436" y="383"/>
                    <a:pt x="299" y="55"/>
                  </a:cubicBezTo>
                  <a:cubicBezTo>
                    <a:pt x="269" y="17"/>
                    <a:pt x="230" y="0"/>
                    <a:pt x="19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22"/>
            <p:cNvSpPr/>
            <p:nvPr/>
          </p:nvSpPr>
          <p:spPr>
            <a:xfrm>
              <a:off x="7331400" y="2540600"/>
              <a:ext cx="44125" cy="61725"/>
            </a:xfrm>
            <a:custGeom>
              <a:avLst/>
              <a:gdLst/>
              <a:ahLst/>
              <a:cxnLst/>
              <a:rect l="l" t="t" r="r" b="b"/>
              <a:pathLst>
                <a:path w="1765" h="2469" extrusionOk="0">
                  <a:moveTo>
                    <a:pt x="274" y="0"/>
                  </a:moveTo>
                  <a:cubicBezTo>
                    <a:pt x="110" y="0"/>
                    <a:pt x="0" y="161"/>
                    <a:pt x="178" y="249"/>
                  </a:cubicBezTo>
                  <a:cubicBezTo>
                    <a:pt x="287" y="359"/>
                    <a:pt x="396" y="605"/>
                    <a:pt x="533" y="824"/>
                  </a:cubicBezTo>
                  <a:cubicBezTo>
                    <a:pt x="643" y="1043"/>
                    <a:pt x="752" y="1180"/>
                    <a:pt x="862" y="1399"/>
                  </a:cubicBezTo>
                  <a:cubicBezTo>
                    <a:pt x="971" y="1618"/>
                    <a:pt x="971" y="1727"/>
                    <a:pt x="1081" y="1864"/>
                  </a:cubicBezTo>
                  <a:cubicBezTo>
                    <a:pt x="1218" y="2083"/>
                    <a:pt x="1437" y="2193"/>
                    <a:pt x="1546" y="2412"/>
                  </a:cubicBezTo>
                  <a:cubicBezTo>
                    <a:pt x="1546" y="2453"/>
                    <a:pt x="1566" y="2469"/>
                    <a:pt x="1593" y="2469"/>
                  </a:cubicBezTo>
                  <a:cubicBezTo>
                    <a:pt x="1657" y="2469"/>
                    <a:pt x="1765" y="2379"/>
                    <a:pt x="1765" y="2302"/>
                  </a:cubicBezTo>
                  <a:cubicBezTo>
                    <a:pt x="1765" y="2083"/>
                    <a:pt x="1765" y="2083"/>
                    <a:pt x="1546" y="1974"/>
                  </a:cubicBezTo>
                  <a:cubicBezTo>
                    <a:pt x="1437" y="1727"/>
                    <a:pt x="1327" y="1508"/>
                    <a:pt x="1218" y="1289"/>
                  </a:cubicBezTo>
                  <a:cubicBezTo>
                    <a:pt x="971" y="934"/>
                    <a:pt x="862" y="824"/>
                    <a:pt x="643" y="496"/>
                  </a:cubicBezTo>
                  <a:cubicBezTo>
                    <a:pt x="643" y="359"/>
                    <a:pt x="533" y="140"/>
                    <a:pt x="396" y="30"/>
                  </a:cubicBezTo>
                  <a:cubicBezTo>
                    <a:pt x="355" y="9"/>
                    <a:pt x="313" y="0"/>
                    <a:pt x="2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22"/>
            <p:cNvSpPr/>
            <p:nvPr/>
          </p:nvSpPr>
          <p:spPr>
            <a:xfrm>
              <a:off x="6403850" y="1697150"/>
              <a:ext cx="1085575" cy="632775"/>
            </a:xfrm>
            <a:custGeom>
              <a:avLst/>
              <a:gdLst/>
              <a:ahLst/>
              <a:cxnLst/>
              <a:rect l="l" t="t" r="r" b="b"/>
              <a:pathLst>
                <a:path w="43423" h="25311" extrusionOk="0">
                  <a:moveTo>
                    <a:pt x="22736" y="643"/>
                  </a:moveTo>
                  <a:cubicBezTo>
                    <a:pt x="26744" y="643"/>
                    <a:pt x="28637" y="3957"/>
                    <a:pt x="29068" y="7766"/>
                  </a:cubicBezTo>
                  <a:cubicBezTo>
                    <a:pt x="29068" y="7876"/>
                    <a:pt x="29157" y="7931"/>
                    <a:pt x="29246" y="7931"/>
                  </a:cubicBezTo>
                  <a:cubicBezTo>
                    <a:pt x="29335" y="7931"/>
                    <a:pt x="29424" y="7876"/>
                    <a:pt x="29424" y="7766"/>
                  </a:cubicBezTo>
                  <a:cubicBezTo>
                    <a:pt x="29921" y="6103"/>
                    <a:pt x="32039" y="5475"/>
                    <a:pt x="33532" y="5475"/>
                  </a:cubicBezTo>
                  <a:cubicBezTo>
                    <a:pt x="33684" y="5475"/>
                    <a:pt x="33830" y="5482"/>
                    <a:pt x="33968" y="5495"/>
                  </a:cubicBezTo>
                  <a:cubicBezTo>
                    <a:pt x="35446" y="5714"/>
                    <a:pt x="36267" y="6042"/>
                    <a:pt x="36705" y="7547"/>
                  </a:cubicBezTo>
                  <a:cubicBezTo>
                    <a:pt x="37061" y="8451"/>
                    <a:pt x="37061" y="9463"/>
                    <a:pt x="36486" y="10394"/>
                  </a:cubicBezTo>
                  <a:cubicBezTo>
                    <a:pt x="36376" y="10503"/>
                    <a:pt x="36486" y="10722"/>
                    <a:pt x="36705" y="10722"/>
                  </a:cubicBezTo>
                  <a:cubicBezTo>
                    <a:pt x="37102" y="10858"/>
                    <a:pt x="37480" y="10874"/>
                    <a:pt x="37859" y="10874"/>
                  </a:cubicBezTo>
                  <a:cubicBezTo>
                    <a:pt x="37976" y="10874"/>
                    <a:pt x="38093" y="10873"/>
                    <a:pt x="38210" y="10873"/>
                  </a:cubicBezTo>
                  <a:cubicBezTo>
                    <a:pt x="38710" y="10873"/>
                    <a:pt x="39223" y="10900"/>
                    <a:pt x="39798" y="11188"/>
                  </a:cubicBezTo>
                  <a:cubicBezTo>
                    <a:pt x="41385" y="11981"/>
                    <a:pt x="42644" y="13459"/>
                    <a:pt x="42644" y="15403"/>
                  </a:cubicBezTo>
                  <a:cubicBezTo>
                    <a:pt x="42556" y="17779"/>
                    <a:pt x="40258" y="18917"/>
                    <a:pt x="38109" y="18917"/>
                  </a:cubicBezTo>
                  <a:cubicBezTo>
                    <a:pt x="37584" y="18917"/>
                    <a:pt x="37068" y="18849"/>
                    <a:pt x="36595" y="18715"/>
                  </a:cubicBezTo>
                  <a:cubicBezTo>
                    <a:pt x="35336" y="18249"/>
                    <a:pt x="34761" y="17565"/>
                    <a:pt x="33749" y="16881"/>
                  </a:cubicBezTo>
                  <a:cubicBezTo>
                    <a:pt x="33728" y="16860"/>
                    <a:pt x="33702" y="16851"/>
                    <a:pt x="33675" y="16851"/>
                  </a:cubicBezTo>
                  <a:cubicBezTo>
                    <a:pt x="33555" y="16851"/>
                    <a:pt x="33393" y="17016"/>
                    <a:pt x="33393" y="17127"/>
                  </a:cubicBezTo>
                  <a:cubicBezTo>
                    <a:pt x="33393" y="18359"/>
                    <a:pt x="33393" y="19974"/>
                    <a:pt x="32845" y="20986"/>
                  </a:cubicBezTo>
                  <a:cubicBezTo>
                    <a:pt x="32161" y="22136"/>
                    <a:pt x="30793" y="22930"/>
                    <a:pt x="29643" y="23614"/>
                  </a:cubicBezTo>
                  <a:cubicBezTo>
                    <a:pt x="28234" y="24539"/>
                    <a:pt x="26659" y="24999"/>
                    <a:pt x="25063" y="24999"/>
                  </a:cubicBezTo>
                  <a:cubicBezTo>
                    <a:pt x="23683" y="24999"/>
                    <a:pt x="22286" y="24655"/>
                    <a:pt x="20967" y="23970"/>
                  </a:cubicBezTo>
                  <a:cubicBezTo>
                    <a:pt x="20967" y="23970"/>
                    <a:pt x="20857" y="23833"/>
                    <a:pt x="20748" y="23833"/>
                  </a:cubicBezTo>
                  <a:cubicBezTo>
                    <a:pt x="20392" y="23614"/>
                    <a:pt x="20063" y="23395"/>
                    <a:pt x="19708" y="23149"/>
                  </a:cubicBezTo>
                  <a:cubicBezTo>
                    <a:pt x="19270" y="22711"/>
                    <a:pt x="18695" y="22245"/>
                    <a:pt x="18230" y="21917"/>
                  </a:cubicBezTo>
                  <a:cubicBezTo>
                    <a:pt x="18175" y="21848"/>
                    <a:pt x="18120" y="21814"/>
                    <a:pt x="18079" y="21814"/>
                  </a:cubicBezTo>
                  <a:cubicBezTo>
                    <a:pt x="18038" y="21814"/>
                    <a:pt x="18011" y="21848"/>
                    <a:pt x="18011" y="21917"/>
                  </a:cubicBezTo>
                  <a:cubicBezTo>
                    <a:pt x="17901" y="22136"/>
                    <a:pt x="18011" y="22136"/>
                    <a:pt x="18011" y="22245"/>
                  </a:cubicBezTo>
                  <a:cubicBezTo>
                    <a:pt x="17160" y="23705"/>
                    <a:pt x="15571" y="24348"/>
                    <a:pt x="13939" y="24348"/>
                  </a:cubicBezTo>
                  <a:cubicBezTo>
                    <a:pt x="10738" y="24348"/>
                    <a:pt x="7375" y="21875"/>
                    <a:pt x="9115" y="18249"/>
                  </a:cubicBezTo>
                  <a:cubicBezTo>
                    <a:pt x="9209" y="18155"/>
                    <a:pt x="9141" y="17899"/>
                    <a:pt x="8981" y="17899"/>
                  </a:cubicBezTo>
                  <a:cubicBezTo>
                    <a:pt x="8955" y="17899"/>
                    <a:pt x="8927" y="17905"/>
                    <a:pt x="8896" y="17921"/>
                  </a:cubicBezTo>
                  <a:cubicBezTo>
                    <a:pt x="8335" y="18080"/>
                    <a:pt x="7805" y="18159"/>
                    <a:pt x="7307" y="18159"/>
                  </a:cubicBezTo>
                  <a:cubicBezTo>
                    <a:pt x="5666" y="18159"/>
                    <a:pt x="4367" y="17301"/>
                    <a:pt x="3422" y="15622"/>
                  </a:cubicBezTo>
                  <a:cubicBezTo>
                    <a:pt x="2163" y="13350"/>
                    <a:pt x="1369" y="9600"/>
                    <a:pt x="3860" y="7985"/>
                  </a:cubicBezTo>
                  <a:cubicBezTo>
                    <a:pt x="5400" y="6875"/>
                    <a:pt x="7148" y="6365"/>
                    <a:pt x="8896" y="6365"/>
                  </a:cubicBezTo>
                  <a:cubicBezTo>
                    <a:pt x="10380" y="6365"/>
                    <a:pt x="11864" y="6732"/>
                    <a:pt x="13221" y="7410"/>
                  </a:cubicBezTo>
                  <a:lnTo>
                    <a:pt x="13221" y="7766"/>
                  </a:lnTo>
                  <a:cubicBezTo>
                    <a:pt x="13221" y="7876"/>
                    <a:pt x="13303" y="7931"/>
                    <a:pt x="13385" y="7931"/>
                  </a:cubicBezTo>
                  <a:cubicBezTo>
                    <a:pt x="13467" y="7931"/>
                    <a:pt x="13549" y="7876"/>
                    <a:pt x="13549" y="7766"/>
                  </a:cubicBezTo>
                  <a:lnTo>
                    <a:pt x="13549" y="7657"/>
                  </a:lnTo>
                  <a:cubicBezTo>
                    <a:pt x="13686" y="7766"/>
                    <a:pt x="13795" y="7766"/>
                    <a:pt x="13905" y="7766"/>
                  </a:cubicBezTo>
                  <a:cubicBezTo>
                    <a:pt x="13927" y="7788"/>
                    <a:pt x="13949" y="7797"/>
                    <a:pt x="13969" y="7797"/>
                  </a:cubicBezTo>
                  <a:cubicBezTo>
                    <a:pt x="14049" y="7797"/>
                    <a:pt x="14102" y="7657"/>
                    <a:pt x="14014" y="7657"/>
                  </a:cubicBezTo>
                  <a:cubicBezTo>
                    <a:pt x="13905" y="7547"/>
                    <a:pt x="13795" y="7410"/>
                    <a:pt x="13686" y="7301"/>
                  </a:cubicBezTo>
                  <a:cubicBezTo>
                    <a:pt x="14014" y="3442"/>
                    <a:pt x="18339" y="1033"/>
                    <a:pt x="21760" y="705"/>
                  </a:cubicBezTo>
                  <a:cubicBezTo>
                    <a:pt x="22098" y="663"/>
                    <a:pt x="22423" y="643"/>
                    <a:pt x="22736" y="643"/>
                  </a:cubicBezTo>
                  <a:close/>
                  <a:moveTo>
                    <a:pt x="22613" y="0"/>
                  </a:moveTo>
                  <a:cubicBezTo>
                    <a:pt x="21214" y="0"/>
                    <a:pt x="19770" y="318"/>
                    <a:pt x="18476" y="814"/>
                  </a:cubicBezTo>
                  <a:cubicBezTo>
                    <a:pt x="16177" y="1608"/>
                    <a:pt x="13440" y="4345"/>
                    <a:pt x="13221" y="6973"/>
                  </a:cubicBezTo>
                  <a:cubicBezTo>
                    <a:pt x="12084" y="6256"/>
                    <a:pt x="10769" y="5807"/>
                    <a:pt x="9356" y="5807"/>
                  </a:cubicBezTo>
                  <a:cubicBezTo>
                    <a:pt x="9204" y="5807"/>
                    <a:pt x="9051" y="5812"/>
                    <a:pt x="8896" y="5823"/>
                  </a:cubicBezTo>
                  <a:cubicBezTo>
                    <a:pt x="7172" y="5932"/>
                    <a:pt x="4544" y="6507"/>
                    <a:pt x="3066" y="7547"/>
                  </a:cubicBezTo>
                  <a:cubicBezTo>
                    <a:pt x="1" y="9819"/>
                    <a:pt x="1588" y="15868"/>
                    <a:pt x="4325" y="17921"/>
                  </a:cubicBezTo>
                  <a:cubicBezTo>
                    <a:pt x="5009" y="18359"/>
                    <a:pt x="5694" y="18715"/>
                    <a:pt x="6487" y="18715"/>
                  </a:cubicBezTo>
                  <a:cubicBezTo>
                    <a:pt x="6586" y="18738"/>
                    <a:pt x="6689" y="18746"/>
                    <a:pt x="6795" y="18746"/>
                  </a:cubicBezTo>
                  <a:cubicBezTo>
                    <a:pt x="7084" y="18746"/>
                    <a:pt x="7392" y="18683"/>
                    <a:pt x="7672" y="18683"/>
                  </a:cubicBezTo>
                  <a:cubicBezTo>
                    <a:pt x="7774" y="18683"/>
                    <a:pt x="7873" y="18691"/>
                    <a:pt x="7965" y="18715"/>
                  </a:cubicBezTo>
                  <a:lnTo>
                    <a:pt x="8321" y="18715"/>
                  </a:lnTo>
                  <a:cubicBezTo>
                    <a:pt x="8321" y="19180"/>
                    <a:pt x="7965" y="20083"/>
                    <a:pt x="8075" y="20548"/>
                  </a:cubicBezTo>
                  <a:cubicBezTo>
                    <a:pt x="8212" y="21452"/>
                    <a:pt x="8540" y="22601"/>
                    <a:pt x="9225" y="23285"/>
                  </a:cubicBezTo>
                  <a:cubicBezTo>
                    <a:pt x="10213" y="24374"/>
                    <a:pt x="11872" y="24942"/>
                    <a:pt x="13523" y="24942"/>
                  </a:cubicBezTo>
                  <a:cubicBezTo>
                    <a:pt x="15481" y="24942"/>
                    <a:pt x="17427" y="24143"/>
                    <a:pt x="18230" y="22464"/>
                  </a:cubicBezTo>
                  <a:cubicBezTo>
                    <a:pt x="18476" y="22820"/>
                    <a:pt x="18914" y="23039"/>
                    <a:pt x="19270" y="23285"/>
                  </a:cubicBezTo>
                  <a:cubicBezTo>
                    <a:pt x="19708" y="23614"/>
                    <a:pt x="20063" y="23833"/>
                    <a:pt x="20529" y="23970"/>
                  </a:cubicBezTo>
                  <a:cubicBezTo>
                    <a:pt x="20857" y="24079"/>
                    <a:pt x="21213" y="24408"/>
                    <a:pt x="21541" y="24517"/>
                  </a:cubicBezTo>
                  <a:cubicBezTo>
                    <a:pt x="21541" y="24517"/>
                    <a:pt x="21541" y="24408"/>
                    <a:pt x="21651" y="24408"/>
                  </a:cubicBezTo>
                  <a:cubicBezTo>
                    <a:pt x="22929" y="24986"/>
                    <a:pt x="24343" y="25310"/>
                    <a:pt x="25756" y="25310"/>
                  </a:cubicBezTo>
                  <a:cubicBezTo>
                    <a:pt x="26884" y="25310"/>
                    <a:pt x="28011" y="25104"/>
                    <a:pt x="29068" y="24654"/>
                  </a:cubicBezTo>
                  <a:cubicBezTo>
                    <a:pt x="31231" y="23833"/>
                    <a:pt x="33749" y="21780"/>
                    <a:pt x="33858" y="19289"/>
                  </a:cubicBezTo>
                  <a:cubicBezTo>
                    <a:pt x="33858" y="19043"/>
                    <a:pt x="33749" y="17921"/>
                    <a:pt x="33858" y="17565"/>
                  </a:cubicBezTo>
                  <a:cubicBezTo>
                    <a:pt x="33858" y="17811"/>
                    <a:pt x="34323" y="18140"/>
                    <a:pt x="34323" y="18140"/>
                  </a:cubicBezTo>
                  <a:cubicBezTo>
                    <a:pt x="35583" y="18824"/>
                    <a:pt x="36595" y="19289"/>
                    <a:pt x="37964" y="19399"/>
                  </a:cubicBezTo>
                  <a:cubicBezTo>
                    <a:pt x="38113" y="19409"/>
                    <a:pt x="38261" y="19414"/>
                    <a:pt x="38406" y="19414"/>
                  </a:cubicBezTo>
                  <a:cubicBezTo>
                    <a:pt x="41372" y="19414"/>
                    <a:pt x="43423" y="17312"/>
                    <a:pt x="43109" y="14390"/>
                  </a:cubicBezTo>
                  <a:cubicBezTo>
                    <a:pt x="42754" y="12200"/>
                    <a:pt x="40482" y="10394"/>
                    <a:pt x="38320" y="10148"/>
                  </a:cubicBezTo>
                  <a:cubicBezTo>
                    <a:pt x="38203" y="10125"/>
                    <a:pt x="38091" y="10118"/>
                    <a:pt x="37986" y="10118"/>
                  </a:cubicBezTo>
                  <a:cubicBezTo>
                    <a:pt x="37763" y="10118"/>
                    <a:pt x="37574" y="10152"/>
                    <a:pt x="37448" y="10152"/>
                  </a:cubicBezTo>
                  <a:cubicBezTo>
                    <a:pt x="37341" y="10152"/>
                    <a:pt x="37280" y="10128"/>
                    <a:pt x="37280" y="10038"/>
                  </a:cubicBezTo>
                  <a:cubicBezTo>
                    <a:pt x="37170" y="10038"/>
                    <a:pt x="37498" y="9135"/>
                    <a:pt x="37498" y="8916"/>
                  </a:cubicBezTo>
                  <a:cubicBezTo>
                    <a:pt x="37498" y="7766"/>
                    <a:pt x="37280" y="6863"/>
                    <a:pt x="36486" y="5932"/>
                  </a:cubicBezTo>
                  <a:cubicBezTo>
                    <a:pt x="35753" y="5061"/>
                    <a:pt x="34779" y="4702"/>
                    <a:pt x="33760" y="4702"/>
                  </a:cubicBezTo>
                  <a:cubicBezTo>
                    <a:pt x="32379" y="4702"/>
                    <a:pt x="30917" y="5359"/>
                    <a:pt x="29862" y="6288"/>
                  </a:cubicBezTo>
                  <a:cubicBezTo>
                    <a:pt x="29753" y="6507"/>
                    <a:pt x="29534" y="6863"/>
                    <a:pt x="29287" y="6973"/>
                  </a:cubicBezTo>
                  <a:lnTo>
                    <a:pt x="29287" y="6617"/>
                  </a:lnTo>
                  <a:cubicBezTo>
                    <a:pt x="29068" y="5358"/>
                    <a:pt x="28740" y="3880"/>
                    <a:pt x="28056" y="2757"/>
                  </a:cubicBezTo>
                  <a:cubicBezTo>
                    <a:pt x="26812" y="751"/>
                    <a:pt x="24764" y="0"/>
                    <a:pt x="226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22"/>
            <p:cNvSpPr/>
            <p:nvPr/>
          </p:nvSpPr>
          <p:spPr>
            <a:xfrm>
              <a:off x="6996425" y="1754450"/>
              <a:ext cx="71200" cy="107450"/>
            </a:xfrm>
            <a:custGeom>
              <a:avLst/>
              <a:gdLst/>
              <a:ahLst/>
              <a:cxnLst/>
              <a:rect l="l" t="t" r="r" b="b"/>
              <a:pathLst>
                <a:path w="2848" h="4298" extrusionOk="0">
                  <a:moveTo>
                    <a:pt x="110" y="0"/>
                  </a:moveTo>
                  <a:cubicBezTo>
                    <a:pt x="110" y="0"/>
                    <a:pt x="1" y="0"/>
                    <a:pt x="110" y="110"/>
                  </a:cubicBezTo>
                  <a:cubicBezTo>
                    <a:pt x="1725" y="903"/>
                    <a:pt x="2300" y="2518"/>
                    <a:pt x="2738" y="4215"/>
                  </a:cubicBezTo>
                  <a:cubicBezTo>
                    <a:pt x="2738" y="4270"/>
                    <a:pt x="2765" y="4297"/>
                    <a:pt x="2792" y="4297"/>
                  </a:cubicBezTo>
                  <a:cubicBezTo>
                    <a:pt x="2820" y="4297"/>
                    <a:pt x="2847" y="4270"/>
                    <a:pt x="2847" y="4215"/>
                  </a:cubicBezTo>
                  <a:cubicBezTo>
                    <a:pt x="2738" y="2518"/>
                    <a:pt x="1616" y="794"/>
                    <a:pt x="1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22"/>
            <p:cNvSpPr/>
            <p:nvPr/>
          </p:nvSpPr>
          <p:spPr>
            <a:xfrm>
              <a:off x="7076500" y="1884375"/>
              <a:ext cx="8225" cy="13625"/>
            </a:xfrm>
            <a:custGeom>
              <a:avLst/>
              <a:gdLst/>
              <a:ahLst/>
              <a:cxnLst/>
              <a:rect l="l" t="t" r="r" b="b"/>
              <a:pathLst>
                <a:path w="329" h="545" extrusionOk="0">
                  <a:moveTo>
                    <a:pt x="124" y="1"/>
                  </a:moveTo>
                  <a:cubicBezTo>
                    <a:pt x="54" y="1"/>
                    <a:pt x="0" y="91"/>
                    <a:pt x="0" y="168"/>
                  </a:cubicBezTo>
                  <a:cubicBezTo>
                    <a:pt x="110" y="277"/>
                    <a:pt x="110" y="387"/>
                    <a:pt x="110" y="496"/>
                  </a:cubicBezTo>
                  <a:cubicBezTo>
                    <a:pt x="146" y="533"/>
                    <a:pt x="182" y="545"/>
                    <a:pt x="215" y="545"/>
                  </a:cubicBezTo>
                  <a:cubicBezTo>
                    <a:pt x="280" y="545"/>
                    <a:pt x="328" y="496"/>
                    <a:pt x="328" y="496"/>
                  </a:cubicBezTo>
                  <a:cubicBezTo>
                    <a:pt x="328" y="277"/>
                    <a:pt x="328" y="168"/>
                    <a:pt x="219" y="58"/>
                  </a:cubicBezTo>
                  <a:cubicBezTo>
                    <a:pt x="186" y="17"/>
                    <a:pt x="153" y="1"/>
                    <a:pt x="1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22"/>
            <p:cNvSpPr/>
            <p:nvPr/>
          </p:nvSpPr>
          <p:spPr>
            <a:xfrm>
              <a:off x="6802775" y="1989150"/>
              <a:ext cx="276475" cy="199950"/>
            </a:xfrm>
            <a:custGeom>
              <a:avLst/>
              <a:gdLst/>
              <a:ahLst/>
              <a:cxnLst/>
              <a:rect l="l" t="t" r="r" b="b"/>
              <a:pathLst>
                <a:path w="11059" h="7998" extrusionOk="0">
                  <a:moveTo>
                    <a:pt x="10785" y="0"/>
                  </a:moveTo>
                  <a:cubicBezTo>
                    <a:pt x="10757" y="0"/>
                    <a:pt x="10730" y="28"/>
                    <a:pt x="10730" y="82"/>
                  </a:cubicBezTo>
                  <a:cubicBezTo>
                    <a:pt x="10730" y="3038"/>
                    <a:pt x="9225" y="5666"/>
                    <a:pt x="6378" y="6816"/>
                  </a:cubicBezTo>
                  <a:cubicBezTo>
                    <a:pt x="5870" y="6993"/>
                    <a:pt x="5373" y="7073"/>
                    <a:pt x="4888" y="7073"/>
                  </a:cubicBezTo>
                  <a:cubicBezTo>
                    <a:pt x="3205" y="7073"/>
                    <a:pt x="1668" y="6105"/>
                    <a:pt x="329" y="4872"/>
                  </a:cubicBezTo>
                  <a:cubicBezTo>
                    <a:pt x="300" y="4843"/>
                    <a:pt x="263" y="4829"/>
                    <a:pt x="224" y="4829"/>
                  </a:cubicBezTo>
                  <a:cubicBezTo>
                    <a:pt x="118" y="4829"/>
                    <a:pt x="1" y="4931"/>
                    <a:pt x="1" y="5091"/>
                  </a:cubicBezTo>
                  <a:cubicBezTo>
                    <a:pt x="752" y="6958"/>
                    <a:pt x="2526" y="7998"/>
                    <a:pt x="4408" y="7998"/>
                  </a:cubicBezTo>
                  <a:cubicBezTo>
                    <a:pt x="5064" y="7998"/>
                    <a:pt x="5734" y="7871"/>
                    <a:pt x="6378" y="7609"/>
                  </a:cubicBezTo>
                  <a:cubicBezTo>
                    <a:pt x="9580" y="6460"/>
                    <a:pt x="11059" y="3257"/>
                    <a:pt x="10840" y="82"/>
                  </a:cubicBezTo>
                  <a:cubicBezTo>
                    <a:pt x="10840" y="28"/>
                    <a:pt x="10812" y="0"/>
                    <a:pt x="107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22"/>
            <p:cNvSpPr/>
            <p:nvPr/>
          </p:nvSpPr>
          <p:spPr>
            <a:xfrm>
              <a:off x="6859575" y="2019250"/>
              <a:ext cx="40400" cy="41150"/>
            </a:xfrm>
            <a:custGeom>
              <a:avLst/>
              <a:gdLst/>
              <a:ahLst/>
              <a:cxnLst/>
              <a:rect l="l" t="t" r="r" b="b"/>
              <a:pathLst>
                <a:path w="1616" h="1646" extrusionOk="0">
                  <a:moveTo>
                    <a:pt x="794" y="1"/>
                  </a:moveTo>
                  <a:cubicBezTo>
                    <a:pt x="575" y="1"/>
                    <a:pt x="466" y="137"/>
                    <a:pt x="356" y="356"/>
                  </a:cubicBezTo>
                  <a:cubicBezTo>
                    <a:pt x="1" y="575"/>
                    <a:pt x="110" y="1260"/>
                    <a:pt x="575" y="1506"/>
                  </a:cubicBezTo>
                  <a:lnTo>
                    <a:pt x="685" y="1506"/>
                  </a:lnTo>
                  <a:cubicBezTo>
                    <a:pt x="794" y="1615"/>
                    <a:pt x="931" y="1615"/>
                    <a:pt x="1041" y="1615"/>
                  </a:cubicBezTo>
                  <a:cubicBezTo>
                    <a:pt x="1082" y="1636"/>
                    <a:pt x="1119" y="1645"/>
                    <a:pt x="1154" y="1645"/>
                  </a:cubicBezTo>
                  <a:cubicBezTo>
                    <a:pt x="1301" y="1645"/>
                    <a:pt x="1390" y="1480"/>
                    <a:pt x="1479" y="1369"/>
                  </a:cubicBezTo>
                  <a:cubicBezTo>
                    <a:pt x="1479" y="1260"/>
                    <a:pt x="1615" y="1041"/>
                    <a:pt x="1615" y="931"/>
                  </a:cubicBezTo>
                  <a:cubicBezTo>
                    <a:pt x="1615" y="822"/>
                    <a:pt x="1479" y="685"/>
                    <a:pt x="1369" y="466"/>
                  </a:cubicBezTo>
                  <a:cubicBezTo>
                    <a:pt x="1369" y="247"/>
                    <a:pt x="1150" y="137"/>
                    <a:pt x="9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22"/>
            <p:cNvSpPr/>
            <p:nvPr/>
          </p:nvSpPr>
          <p:spPr>
            <a:xfrm>
              <a:off x="6919800" y="1990475"/>
              <a:ext cx="39700" cy="55150"/>
            </a:xfrm>
            <a:custGeom>
              <a:avLst/>
              <a:gdLst/>
              <a:ahLst/>
              <a:cxnLst/>
              <a:rect l="l" t="t" r="r" b="b"/>
              <a:pathLst>
                <a:path w="1588" h="2206" extrusionOk="0">
                  <a:moveTo>
                    <a:pt x="860" y="1"/>
                  </a:moveTo>
                  <a:cubicBezTo>
                    <a:pt x="802" y="1"/>
                    <a:pt x="743" y="10"/>
                    <a:pt x="684" y="29"/>
                  </a:cubicBezTo>
                  <a:cubicBezTo>
                    <a:pt x="329" y="29"/>
                    <a:pt x="219" y="358"/>
                    <a:pt x="110" y="604"/>
                  </a:cubicBezTo>
                  <a:cubicBezTo>
                    <a:pt x="0" y="933"/>
                    <a:pt x="110" y="1288"/>
                    <a:pt x="219" y="1507"/>
                  </a:cubicBezTo>
                  <a:cubicBezTo>
                    <a:pt x="219" y="1836"/>
                    <a:pt x="438" y="2082"/>
                    <a:pt x="684" y="2192"/>
                  </a:cubicBezTo>
                  <a:cubicBezTo>
                    <a:pt x="721" y="2201"/>
                    <a:pt x="758" y="2205"/>
                    <a:pt x="793" y="2205"/>
                  </a:cubicBezTo>
                  <a:cubicBezTo>
                    <a:pt x="1180" y="2205"/>
                    <a:pt x="1478" y="1689"/>
                    <a:pt x="1478" y="1288"/>
                  </a:cubicBezTo>
                  <a:cubicBezTo>
                    <a:pt x="1588" y="1152"/>
                    <a:pt x="1588" y="1152"/>
                    <a:pt x="1478" y="1042"/>
                  </a:cubicBezTo>
                  <a:cubicBezTo>
                    <a:pt x="1588" y="823"/>
                    <a:pt x="1588" y="714"/>
                    <a:pt x="1478" y="467"/>
                  </a:cubicBezTo>
                  <a:cubicBezTo>
                    <a:pt x="1388" y="197"/>
                    <a:pt x="1131" y="1"/>
                    <a:pt x="8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22"/>
            <p:cNvSpPr/>
            <p:nvPr/>
          </p:nvSpPr>
          <p:spPr>
            <a:xfrm>
              <a:off x="6514700" y="2006250"/>
              <a:ext cx="71200" cy="90350"/>
            </a:xfrm>
            <a:custGeom>
              <a:avLst/>
              <a:gdLst/>
              <a:ahLst/>
              <a:cxnLst/>
              <a:rect l="l" t="t" r="r" b="b"/>
              <a:pathLst>
                <a:path w="2848" h="3614" extrusionOk="0">
                  <a:moveTo>
                    <a:pt x="165" y="1"/>
                  </a:moveTo>
                  <a:cubicBezTo>
                    <a:pt x="138" y="1"/>
                    <a:pt x="110" y="28"/>
                    <a:pt x="110" y="83"/>
                  </a:cubicBezTo>
                  <a:cubicBezTo>
                    <a:pt x="1" y="1095"/>
                    <a:pt x="110" y="1451"/>
                    <a:pt x="794" y="2245"/>
                  </a:cubicBezTo>
                  <a:cubicBezTo>
                    <a:pt x="1150" y="2573"/>
                    <a:pt x="1479" y="2820"/>
                    <a:pt x="1835" y="3148"/>
                  </a:cubicBezTo>
                  <a:cubicBezTo>
                    <a:pt x="2163" y="3258"/>
                    <a:pt x="2409" y="3613"/>
                    <a:pt x="2628" y="3613"/>
                  </a:cubicBezTo>
                  <a:cubicBezTo>
                    <a:pt x="2738" y="3613"/>
                    <a:pt x="2847" y="3504"/>
                    <a:pt x="2738" y="3504"/>
                  </a:cubicBezTo>
                  <a:cubicBezTo>
                    <a:pt x="2519" y="3394"/>
                    <a:pt x="2272" y="3039"/>
                    <a:pt x="2053" y="2929"/>
                  </a:cubicBezTo>
                  <a:cubicBezTo>
                    <a:pt x="1835" y="2710"/>
                    <a:pt x="1479" y="2464"/>
                    <a:pt x="1150" y="2245"/>
                  </a:cubicBezTo>
                  <a:cubicBezTo>
                    <a:pt x="904" y="2026"/>
                    <a:pt x="685" y="1780"/>
                    <a:pt x="466" y="1451"/>
                  </a:cubicBezTo>
                  <a:cubicBezTo>
                    <a:pt x="220" y="1095"/>
                    <a:pt x="220" y="521"/>
                    <a:pt x="220" y="83"/>
                  </a:cubicBezTo>
                  <a:cubicBezTo>
                    <a:pt x="220" y="28"/>
                    <a:pt x="192" y="1"/>
                    <a:pt x="1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22"/>
            <p:cNvSpPr/>
            <p:nvPr/>
          </p:nvSpPr>
          <p:spPr>
            <a:xfrm>
              <a:off x="6817150" y="2321700"/>
              <a:ext cx="59550" cy="83950"/>
            </a:xfrm>
            <a:custGeom>
              <a:avLst/>
              <a:gdLst/>
              <a:ahLst/>
              <a:cxnLst/>
              <a:rect l="l" t="t" r="r" b="b"/>
              <a:pathLst>
                <a:path w="2382" h="3358" extrusionOk="0">
                  <a:moveTo>
                    <a:pt x="110" y="0"/>
                  </a:moveTo>
                  <a:cubicBezTo>
                    <a:pt x="110" y="0"/>
                    <a:pt x="1" y="0"/>
                    <a:pt x="1" y="110"/>
                  </a:cubicBezTo>
                  <a:cubicBezTo>
                    <a:pt x="1" y="685"/>
                    <a:pt x="575" y="1259"/>
                    <a:pt x="904" y="1725"/>
                  </a:cubicBezTo>
                  <a:cubicBezTo>
                    <a:pt x="1260" y="2163"/>
                    <a:pt x="1807" y="2737"/>
                    <a:pt x="2163" y="3312"/>
                  </a:cubicBezTo>
                  <a:cubicBezTo>
                    <a:pt x="2163" y="3344"/>
                    <a:pt x="2182" y="3358"/>
                    <a:pt x="2208" y="3358"/>
                  </a:cubicBezTo>
                  <a:cubicBezTo>
                    <a:pt x="2272" y="3358"/>
                    <a:pt x="2382" y="3280"/>
                    <a:pt x="2382" y="3203"/>
                  </a:cubicBezTo>
                  <a:cubicBezTo>
                    <a:pt x="2382" y="2737"/>
                    <a:pt x="1807" y="2163"/>
                    <a:pt x="1588" y="1834"/>
                  </a:cubicBezTo>
                  <a:cubicBezTo>
                    <a:pt x="1369" y="1478"/>
                    <a:pt x="1013" y="1259"/>
                    <a:pt x="904" y="1040"/>
                  </a:cubicBezTo>
                  <a:cubicBezTo>
                    <a:pt x="685" y="685"/>
                    <a:pt x="329" y="356"/>
                    <a:pt x="1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22"/>
            <p:cNvSpPr/>
            <p:nvPr/>
          </p:nvSpPr>
          <p:spPr>
            <a:xfrm>
              <a:off x="6892000" y="2427000"/>
              <a:ext cx="36025" cy="48675"/>
            </a:xfrm>
            <a:custGeom>
              <a:avLst/>
              <a:gdLst/>
              <a:ahLst/>
              <a:cxnLst/>
              <a:rect l="l" t="t" r="r" b="b"/>
              <a:pathLst>
                <a:path w="1441" h="1947" extrusionOk="0">
                  <a:moveTo>
                    <a:pt x="333" y="0"/>
                  </a:moveTo>
                  <a:cubicBezTo>
                    <a:pt x="173" y="0"/>
                    <a:pt x="1" y="127"/>
                    <a:pt x="72" y="359"/>
                  </a:cubicBezTo>
                  <a:cubicBezTo>
                    <a:pt x="182" y="688"/>
                    <a:pt x="428" y="1044"/>
                    <a:pt x="647" y="1481"/>
                  </a:cubicBezTo>
                  <a:cubicBezTo>
                    <a:pt x="756" y="1618"/>
                    <a:pt x="1003" y="1947"/>
                    <a:pt x="1222" y="1947"/>
                  </a:cubicBezTo>
                  <a:cubicBezTo>
                    <a:pt x="1441" y="1947"/>
                    <a:pt x="1441" y="1837"/>
                    <a:pt x="1331" y="1728"/>
                  </a:cubicBezTo>
                  <a:cubicBezTo>
                    <a:pt x="1222" y="1481"/>
                    <a:pt x="1112" y="1262"/>
                    <a:pt x="1003" y="1044"/>
                  </a:cubicBezTo>
                  <a:cubicBezTo>
                    <a:pt x="866" y="797"/>
                    <a:pt x="647" y="469"/>
                    <a:pt x="537" y="113"/>
                  </a:cubicBezTo>
                  <a:cubicBezTo>
                    <a:pt x="499" y="37"/>
                    <a:pt x="418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22"/>
            <p:cNvSpPr/>
            <p:nvPr/>
          </p:nvSpPr>
          <p:spPr>
            <a:xfrm>
              <a:off x="6957225" y="2531775"/>
              <a:ext cx="19375" cy="23975"/>
            </a:xfrm>
            <a:custGeom>
              <a:avLst/>
              <a:gdLst/>
              <a:ahLst/>
              <a:cxnLst/>
              <a:rect l="l" t="t" r="r" b="b"/>
              <a:pathLst>
                <a:path w="775" h="959" extrusionOk="0">
                  <a:moveTo>
                    <a:pt x="244" y="0"/>
                  </a:moveTo>
                  <a:cubicBezTo>
                    <a:pt x="134" y="0"/>
                    <a:pt x="0" y="184"/>
                    <a:pt x="91" y="274"/>
                  </a:cubicBezTo>
                  <a:cubicBezTo>
                    <a:pt x="310" y="493"/>
                    <a:pt x="446" y="712"/>
                    <a:pt x="665" y="958"/>
                  </a:cubicBezTo>
                  <a:cubicBezTo>
                    <a:pt x="665" y="958"/>
                    <a:pt x="775" y="958"/>
                    <a:pt x="775" y="849"/>
                  </a:cubicBezTo>
                  <a:cubicBezTo>
                    <a:pt x="665" y="493"/>
                    <a:pt x="556" y="274"/>
                    <a:pt x="310" y="27"/>
                  </a:cubicBezTo>
                  <a:cubicBezTo>
                    <a:pt x="290" y="8"/>
                    <a:pt x="268" y="0"/>
                    <a:pt x="2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22"/>
            <p:cNvSpPr/>
            <p:nvPr/>
          </p:nvSpPr>
          <p:spPr>
            <a:xfrm>
              <a:off x="7013525" y="2611375"/>
              <a:ext cx="43150" cy="53550"/>
            </a:xfrm>
            <a:custGeom>
              <a:avLst/>
              <a:gdLst/>
              <a:ahLst/>
              <a:cxnLst/>
              <a:rect l="l" t="t" r="r" b="b"/>
              <a:pathLst>
                <a:path w="1726" h="2142" extrusionOk="0">
                  <a:moveTo>
                    <a:pt x="136" y="0"/>
                  </a:moveTo>
                  <a:cubicBezTo>
                    <a:pt x="56" y="0"/>
                    <a:pt x="1" y="78"/>
                    <a:pt x="1" y="155"/>
                  </a:cubicBezTo>
                  <a:cubicBezTo>
                    <a:pt x="357" y="511"/>
                    <a:pt x="466" y="949"/>
                    <a:pt x="795" y="1195"/>
                  </a:cubicBezTo>
                  <a:cubicBezTo>
                    <a:pt x="932" y="1414"/>
                    <a:pt x="1041" y="1524"/>
                    <a:pt x="1150" y="1633"/>
                  </a:cubicBezTo>
                  <a:cubicBezTo>
                    <a:pt x="1260" y="1770"/>
                    <a:pt x="1369" y="1989"/>
                    <a:pt x="1479" y="2099"/>
                  </a:cubicBezTo>
                  <a:cubicBezTo>
                    <a:pt x="1516" y="2128"/>
                    <a:pt x="1550" y="2142"/>
                    <a:pt x="1581" y="2142"/>
                  </a:cubicBezTo>
                  <a:cubicBezTo>
                    <a:pt x="1667" y="2142"/>
                    <a:pt x="1725" y="2040"/>
                    <a:pt x="1725" y="1880"/>
                  </a:cubicBezTo>
                  <a:cubicBezTo>
                    <a:pt x="1479" y="1524"/>
                    <a:pt x="1260" y="1414"/>
                    <a:pt x="1041" y="1086"/>
                  </a:cubicBezTo>
                  <a:cubicBezTo>
                    <a:pt x="685" y="730"/>
                    <a:pt x="466" y="402"/>
                    <a:pt x="247" y="46"/>
                  </a:cubicBezTo>
                  <a:cubicBezTo>
                    <a:pt x="207" y="14"/>
                    <a:pt x="169" y="0"/>
                    <a:pt x="1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22"/>
            <p:cNvSpPr/>
            <p:nvPr/>
          </p:nvSpPr>
          <p:spPr>
            <a:xfrm>
              <a:off x="6891775" y="2309000"/>
              <a:ext cx="28050" cy="32575"/>
            </a:xfrm>
            <a:custGeom>
              <a:avLst/>
              <a:gdLst/>
              <a:ahLst/>
              <a:cxnLst/>
              <a:rect l="l" t="t" r="r" b="b"/>
              <a:pathLst>
                <a:path w="1122" h="1303" extrusionOk="0">
                  <a:moveTo>
                    <a:pt x="312" y="1"/>
                  </a:moveTo>
                  <a:cubicBezTo>
                    <a:pt x="172" y="1"/>
                    <a:pt x="0" y="108"/>
                    <a:pt x="81" y="289"/>
                  </a:cubicBezTo>
                  <a:cubicBezTo>
                    <a:pt x="437" y="618"/>
                    <a:pt x="656" y="864"/>
                    <a:pt x="765" y="1302"/>
                  </a:cubicBezTo>
                  <a:lnTo>
                    <a:pt x="1012" y="1302"/>
                  </a:lnTo>
                  <a:cubicBezTo>
                    <a:pt x="1012" y="1302"/>
                    <a:pt x="1121" y="1302"/>
                    <a:pt x="1012" y="1193"/>
                  </a:cubicBezTo>
                  <a:cubicBezTo>
                    <a:pt x="875" y="727"/>
                    <a:pt x="656" y="399"/>
                    <a:pt x="437" y="43"/>
                  </a:cubicBezTo>
                  <a:cubicBezTo>
                    <a:pt x="408" y="14"/>
                    <a:pt x="362" y="1"/>
                    <a:pt x="3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22"/>
            <p:cNvSpPr/>
            <p:nvPr/>
          </p:nvSpPr>
          <p:spPr>
            <a:xfrm>
              <a:off x="6963400" y="2406475"/>
              <a:ext cx="24850" cy="29525"/>
            </a:xfrm>
            <a:custGeom>
              <a:avLst/>
              <a:gdLst/>
              <a:ahLst/>
              <a:cxnLst/>
              <a:rect l="l" t="t" r="r" b="b"/>
              <a:pathLst>
                <a:path w="994" h="1181" extrusionOk="0">
                  <a:moveTo>
                    <a:pt x="294" y="1"/>
                  </a:moveTo>
                  <a:cubicBezTo>
                    <a:pt x="123" y="1"/>
                    <a:pt x="0" y="161"/>
                    <a:pt x="199" y="250"/>
                  </a:cubicBezTo>
                  <a:cubicBezTo>
                    <a:pt x="418" y="496"/>
                    <a:pt x="528" y="934"/>
                    <a:pt x="747" y="1180"/>
                  </a:cubicBezTo>
                  <a:cubicBezTo>
                    <a:pt x="884" y="1180"/>
                    <a:pt x="993" y="1071"/>
                    <a:pt x="993" y="1071"/>
                  </a:cubicBezTo>
                  <a:cubicBezTo>
                    <a:pt x="884" y="824"/>
                    <a:pt x="747" y="605"/>
                    <a:pt x="747" y="496"/>
                  </a:cubicBezTo>
                  <a:cubicBezTo>
                    <a:pt x="637" y="250"/>
                    <a:pt x="528" y="140"/>
                    <a:pt x="418" y="31"/>
                  </a:cubicBezTo>
                  <a:cubicBezTo>
                    <a:pt x="377" y="10"/>
                    <a:pt x="334" y="1"/>
                    <a:pt x="2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22"/>
            <p:cNvSpPr/>
            <p:nvPr/>
          </p:nvSpPr>
          <p:spPr>
            <a:xfrm>
              <a:off x="7033375" y="2505075"/>
              <a:ext cx="48600" cy="73250"/>
            </a:xfrm>
            <a:custGeom>
              <a:avLst/>
              <a:gdLst/>
              <a:ahLst/>
              <a:cxnLst/>
              <a:rect l="l" t="t" r="r" b="b"/>
              <a:pathLst>
                <a:path w="1944" h="2930" extrusionOk="0">
                  <a:moveTo>
                    <a:pt x="83" y="1"/>
                  </a:moveTo>
                  <a:cubicBezTo>
                    <a:pt x="35" y="1"/>
                    <a:pt x="1" y="28"/>
                    <a:pt x="1" y="83"/>
                  </a:cubicBezTo>
                  <a:cubicBezTo>
                    <a:pt x="1" y="302"/>
                    <a:pt x="1" y="411"/>
                    <a:pt x="138" y="658"/>
                  </a:cubicBezTo>
                  <a:cubicBezTo>
                    <a:pt x="466" y="986"/>
                    <a:pt x="575" y="1342"/>
                    <a:pt x="822" y="1670"/>
                  </a:cubicBezTo>
                  <a:cubicBezTo>
                    <a:pt x="1041" y="2026"/>
                    <a:pt x="1150" y="2245"/>
                    <a:pt x="1369" y="2601"/>
                  </a:cubicBezTo>
                  <a:cubicBezTo>
                    <a:pt x="1506" y="2820"/>
                    <a:pt x="1616" y="2929"/>
                    <a:pt x="1835" y="2929"/>
                  </a:cubicBezTo>
                  <a:cubicBezTo>
                    <a:pt x="1944" y="2929"/>
                    <a:pt x="1944" y="2820"/>
                    <a:pt x="1944" y="2710"/>
                  </a:cubicBezTo>
                  <a:cubicBezTo>
                    <a:pt x="1616" y="2355"/>
                    <a:pt x="1506" y="1917"/>
                    <a:pt x="1150" y="1561"/>
                  </a:cubicBezTo>
                  <a:cubicBezTo>
                    <a:pt x="1041" y="1342"/>
                    <a:pt x="822" y="1095"/>
                    <a:pt x="685" y="767"/>
                  </a:cubicBezTo>
                  <a:cubicBezTo>
                    <a:pt x="466" y="548"/>
                    <a:pt x="247" y="411"/>
                    <a:pt x="247" y="83"/>
                  </a:cubicBezTo>
                  <a:cubicBezTo>
                    <a:pt x="192" y="28"/>
                    <a:pt x="131" y="1"/>
                    <a:pt x="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22"/>
            <p:cNvSpPr/>
            <p:nvPr/>
          </p:nvSpPr>
          <p:spPr>
            <a:xfrm>
              <a:off x="7128475" y="2636375"/>
              <a:ext cx="33575" cy="39100"/>
            </a:xfrm>
            <a:custGeom>
              <a:avLst/>
              <a:gdLst/>
              <a:ahLst/>
              <a:cxnLst/>
              <a:rect l="l" t="t" r="r" b="b"/>
              <a:pathLst>
                <a:path w="1343" h="1564" extrusionOk="0">
                  <a:moveTo>
                    <a:pt x="207" y="1"/>
                  </a:moveTo>
                  <a:cubicBezTo>
                    <a:pt x="104" y="1"/>
                    <a:pt x="1" y="223"/>
                    <a:pt x="83" y="305"/>
                  </a:cubicBezTo>
                  <a:cubicBezTo>
                    <a:pt x="302" y="524"/>
                    <a:pt x="439" y="770"/>
                    <a:pt x="658" y="1099"/>
                  </a:cubicBezTo>
                  <a:lnTo>
                    <a:pt x="1123" y="1564"/>
                  </a:lnTo>
                  <a:cubicBezTo>
                    <a:pt x="1233" y="1564"/>
                    <a:pt x="1342" y="1454"/>
                    <a:pt x="1342" y="1454"/>
                  </a:cubicBezTo>
                  <a:cubicBezTo>
                    <a:pt x="1233" y="1099"/>
                    <a:pt x="987" y="880"/>
                    <a:pt x="877" y="770"/>
                  </a:cubicBezTo>
                  <a:cubicBezTo>
                    <a:pt x="658" y="524"/>
                    <a:pt x="549" y="305"/>
                    <a:pt x="302" y="86"/>
                  </a:cubicBezTo>
                  <a:cubicBezTo>
                    <a:pt x="275" y="25"/>
                    <a:pt x="241" y="1"/>
                    <a:pt x="2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22"/>
            <p:cNvSpPr/>
            <p:nvPr/>
          </p:nvSpPr>
          <p:spPr>
            <a:xfrm>
              <a:off x="7006175" y="2367925"/>
              <a:ext cx="26425" cy="35000"/>
            </a:xfrm>
            <a:custGeom>
              <a:avLst/>
              <a:gdLst/>
              <a:ahLst/>
              <a:cxnLst/>
              <a:rect l="l" t="t" r="r" b="b"/>
              <a:pathLst>
                <a:path w="1057" h="1400" extrusionOk="0">
                  <a:moveTo>
                    <a:pt x="175" y="1"/>
                  </a:moveTo>
                  <a:cubicBezTo>
                    <a:pt x="81" y="1"/>
                    <a:pt x="0" y="129"/>
                    <a:pt x="76" y="204"/>
                  </a:cubicBezTo>
                  <a:cubicBezTo>
                    <a:pt x="185" y="423"/>
                    <a:pt x="404" y="669"/>
                    <a:pt x="541" y="779"/>
                  </a:cubicBezTo>
                  <a:cubicBezTo>
                    <a:pt x="651" y="998"/>
                    <a:pt x="651" y="1244"/>
                    <a:pt x="870" y="1354"/>
                  </a:cubicBezTo>
                  <a:cubicBezTo>
                    <a:pt x="902" y="1386"/>
                    <a:pt x="934" y="1399"/>
                    <a:pt x="960" y="1399"/>
                  </a:cubicBezTo>
                  <a:cubicBezTo>
                    <a:pt x="1025" y="1399"/>
                    <a:pt x="1057" y="1322"/>
                    <a:pt x="979" y="1244"/>
                  </a:cubicBezTo>
                  <a:cubicBezTo>
                    <a:pt x="870" y="998"/>
                    <a:pt x="870" y="779"/>
                    <a:pt x="760" y="669"/>
                  </a:cubicBezTo>
                  <a:cubicBezTo>
                    <a:pt x="651" y="423"/>
                    <a:pt x="541" y="204"/>
                    <a:pt x="295" y="95"/>
                  </a:cubicBezTo>
                  <a:cubicBezTo>
                    <a:pt x="261" y="27"/>
                    <a:pt x="216" y="1"/>
                    <a:pt x="1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22"/>
            <p:cNvSpPr/>
            <p:nvPr/>
          </p:nvSpPr>
          <p:spPr>
            <a:xfrm>
              <a:off x="7058025" y="2390800"/>
              <a:ext cx="41075" cy="66175"/>
            </a:xfrm>
            <a:custGeom>
              <a:avLst/>
              <a:gdLst/>
              <a:ahLst/>
              <a:cxnLst/>
              <a:rect l="l" t="t" r="r" b="b"/>
              <a:pathLst>
                <a:path w="1643" h="2647" extrusionOk="0">
                  <a:moveTo>
                    <a:pt x="68" y="1"/>
                  </a:moveTo>
                  <a:cubicBezTo>
                    <a:pt x="27" y="1"/>
                    <a:pt x="0" y="28"/>
                    <a:pt x="55" y="83"/>
                  </a:cubicBezTo>
                  <a:cubicBezTo>
                    <a:pt x="164" y="548"/>
                    <a:pt x="274" y="1123"/>
                    <a:pt x="520" y="1451"/>
                  </a:cubicBezTo>
                  <a:cubicBezTo>
                    <a:pt x="849" y="1917"/>
                    <a:pt x="1067" y="2245"/>
                    <a:pt x="1533" y="2601"/>
                  </a:cubicBezTo>
                  <a:cubicBezTo>
                    <a:pt x="1533" y="2633"/>
                    <a:pt x="1542" y="2646"/>
                    <a:pt x="1555" y="2646"/>
                  </a:cubicBezTo>
                  <a:cubicBezTo>
                    <a:pt x="1588" y="2646"/>
                    <a:pt x="1642" y="2569"/>
                    <a:pt x="1642" y="2492"/>
                  </a:cubicBezTo>
                  <a:cubicBezTo>
                    <a:pt x="1314" y="2136"/>
                    <a:pt x="958" y="1807"/>
                    <a:pt x="739" y="1342"/>
                  </a:cubicBezTo>
                  <a:cubicBezTo>
                    <a:pt x="520" y="1014"/>
                    <a:pt x="383" y="439"/>
                    <a:pt x="164" y="83"/>
                  </a:cubicBezTo>
                  <a:cubicBezTo>
                    <a:pt x="164" y="28"/>
                    <a:pt x="109" y="1"/>
                    <a:pt x="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22"/>
            <p:cNvSpPr/>
            <p:nvPr/>
          </p:nvSpPr>
          <p:spPr>
            <a:xfrm>
              <a:off x="7045750" y="2452000"/>
              <a:ext cx="21875" cy="28475"/>
            </a:xfrm>
            <a:custGeom>
              <a:avLst/>
              <a:gdLst/>
              <a:ahLst/>
              <a:cxnLst/>
              <a:rect l="l" t="t" r="r" b="b"/>
              <a:pathLst>
                <a:path w="875" h="1139" extrusionOk="0">
                  <a:moveTo>
                    <a:pt x="207" y="1"/>
                  </a:moveTo>
                  <a:cubicBezTo>
                    <a:pt x="96" y="1"/>
                    <a:pt x="0" y="102"/>
                    <a:pt x="80" y="262"/>
                  </a:cubicBezTo>
                  <a:cubicBezTo>
                    <a:pt x="190" y="481"/>
                    <a:pt x="436" y="837"/>
                    <a:pt x="655" y="1056"/>
                  </a:cubicBezTo>
                  <a:cubicBezTo>
                    <a:pt x="655" y="1111"/>
                    <a:pt x="683" y="1138"/>
                    <a:pt x="710" y="1138"/>
                  </a:cubicBezTo>
                  <a:cubicBezTo>
                    <a:pt x="737" y="1138"/>
                    <a:pt x="765" y="1111"/>
                    <a:pt x="765" y="1056"/>
                  </a:cubicBezTo>
                  <a:cubicBezTo>
                    <a:pt x="874" y="728"/>
                    <a:pt x="546" y="372"/>
                    <a:pt x="327" y="44"/>
                  </a:cubicBezTo>
                  <a:cubicBezTo>
                    <a:pt x="290" y="14"/>
                    <a:pt x="248" y="1"/>
                    <a:pt x="2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22"/>
            <p:cNvSpPr/>
            <p:nvPr/>
          </p:nvSpPr>
          <p:spPr>
            <a:xfrm>
              <a:off x="7096325" y="2350950"/>
              <a:ext cx="39725" cy="44675"/>
            </a:xfrm>
            <a:custGeom>
              <a:avLst/>
              <a:gdLst/>
              <a:ahLst/>
              <a:cxnLst/>
              <a:rect l="l" t="t" r="r" b="b"/>
              <a:pathLst>
                <a:path w="1589" h="1787" extrusionOk="0">
                  <a:moveTo>
                    <a:pt x="290" y="1"/>
                  </a:moveTo>
                  <a:cubicBezTo>
                    <a:pt x="158" y="1"/>
                    <a:pt x="1" y="118"/>
                    <a:pt x="1" y="308"/>
                  </a:cubicBezTo>
                  <a:cubicBezTo>
                    <a:pt x="1" y="664"/>
                    <a:pt x="220" y="883"/>
                    <a:pt x="466" y="1102"/>
                  </a:cubicBezTo>
                  <a:cubicBezTo>
                    <a:pt x="685" y="1348"/>
                    <a:pt x="904" y="1677"/>
                    <a:pt x="1260" y="1786"/>
                  </a:cubicBezTo>
                  <a:cubicBezTo>
                    <a:pt x="1369" y="1786"/>
                    <a:pt x="1588" y="1677"/>
                    <a:pt x="1479" y="1567"/>
                  </a:cubicBezTo>
                  <a:cubicBezTo>
                    <a:pt x="1369" y="1239"/>
                    <a:pt x="1150" y="993"/>
                    <a:pt x="1041" y="883"/>
                  </a:cubicBezTo>
                  <a:cubicBezTo>
                    <a:pt x="795" y="664"/>
                    <a:pt x="576" y="418"/>
                    <a:pt x="466" y="199"/>
                  </a:cubicBezTo>
                  <a:cubicBezTo>
                    <a:pt x="466" y="61"/>
                    <a:pt x="384" y="1"/>
                    <a:pt x="2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22"/>
            <p:cNvSpPr/>
            <p:nvPr/>
          </p:nvSpPr>
          <p:spPr>
            <a:xfrm>
              <a:off x="7162825" y="2334925"/>
              <a:ext cx="69025" cy="94225"/>
            </a:xfrm>
            <a:custGeom>
              <a:avLst/>
              <a:gdLst/>
              <a:ahLst/>
              <a:cxnLst/>
              <a:rect l="l" t="t" r="r" b="b"/>
              <a:pathLst>
                <a:path w="2761" h="3769" extrusionOk="0">
                  <a:moveTo>
                    <a:pt x="183" y="1"/>
                  </a:moveTo>
                  <a:cubicBezTo>
                    <a:pt x="87" y="1"/>
                    <a:pt x="0" y="78"/>
                    <a:pt x="78" y="156"/>
                  </a:cubicBezTo>
                  <a:cubicBezTo>
                    <a:pt x="434" y="840"/>
                    <a:pt x="981" y="1415"/>
                    <a:pt x="1446" y="1989"/>
                  </a:cubicBezTo>
                  <a:cubicBezTo>
                    <a:pt x="1556" y="2318"/>
                    <a:pt x="1802" y="2564"/>
                    <a:pt x="1912" y="2783"/>
                  </a:cubicBezTo>
                  <a:cubicBezTo>
                    <a:pt x="2131" y="3112"/>
                    <a:pt x="2486" y="3358"/>
                    <a:pt x="2596" y="3686"/>
                  </a:cubicBezTo>
                  <a:cubicBezTo>
                    <a:pt x="2596" y="3741"/>
                    <a:pt x="2651" y="3769"/>
                    <a:pt x="2692" y="3769"/>
                  </a:cubicBezTo>
                  <a:cubicBezTo>
                    <a:pt x="2733" y="3769"/>
                    <a:pt x="2760" y="3741"/>
                    <a:pt x="2705" y="3686"/>
                  </a:cubicBezTo>
                  <a:cubicBezTo>
                    <a:pt x="2705" y="3112"/>
                    <a:pt x="2131" y="2674"/>
                    <a:pt x="1912" y="2208"/>
                  </a:cubicBezTo>
                  <a:cubicBezTo>
                    <a:pt x="1337" y="1415"/>
                    <a:pt x="762" y="840"/>
                    <a:pt x="297" y="46"/>
                  </a:cubicBezTo>
                  <a:cubicBezTo>
                    <a:pt x="265" y="14"/>
                    <a:pt x="223" y="1"/>
                    <a:pt x="1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22"/>
            <p:cNvSpPr/>
            <p:nvPr/>
          </p:nvSpPr>
          <p:spPr>
            <a:xfrm>
              <a:off x="7194000" y="2474925"/>
              <a:ext cx="31000" cy="30625"/>
            </a:xfrm>
            <a:custGeom>
              <a:avLst/>
              <a:gdLst/>
              <a:ahLst/>
              <a:cxnLst/>
              <a:rect l="l" t="t" r="r" b="b"/>
              <a:pathLst>
                <a:path w="1240" h="1225" extrusionOk="0">
                  <a:moveTo>
                    <a:pt x="241" y="1"/>
                  </a:moveTo>
                  <a:cubicBezTo>
                    <a:pt x="131" y="1"/>
                    <a:pt x="0" y="184"/>
                    <a:pt x="90" y="386"/>
                  </a:cubicBezTo>
                  <a:cubicBezTo>
                    <a:pt x="418" y="605"/>
                    <a:pt x="665" y="1070"/>
                    <a:pt x="993" y="1179"/>
                  </a:cubicBezTo>
                  <a:cubicBezTo>
                    <a:pt x="1025" y="1211"/>
                    <a:pt x="1060" y="1225"/>
                    <a:pt x="1092" y="1225"/>
                  </a:cubicBezTo>
                  <a:cubicBezTo>
                    <a:pt x="1171" y="1225"/>
                    <a:pt x="1239" y="1147"/>
                    <a:pt x="1239" y="1070"/>
                  </a:cubicBezTo>
                  <a:cubicBezTo>
                    <a:pt x="993" y="605"/>
                    <a:pt x="665" y="386"/>
                    <a:pt x="309" y="30"/>
                  </a:cubicBezTo>
                  <a:cubicBezTo>
                    <a:pt x="289" y="10"/>
                    <a:pt x="265" y="1"/>
                    <a:pt x="2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22"/>
            <p:cNvSpPr/>
            <p:nvPr/>
          </p:nvSpPr>
          <p:spPr>
            <a:xfrm>
              <a:off x="7205250" y="2562100"/>
              <a:ext cx="47800" cy="51575"/>
            </a:xfrm>
            <a:custGeom>
              <a:avLst/>
              <a:gdLst/>
              <a:ahLst/>
              <a:cxnLst/>
              <a:rect l="l" t="t" r="r" b="b"/>
              <a:pathLst>
                <a:path w="1912" h="2063" extrusionOk="0">
                  <a:moveTo>
                    <a:pt x="278" y="0"/>
                  </a:moveTo>
                  <a:cubicBezTo>
                    <a:pt x="119" y="0"/>
                    <a:pt x="1" y="216"/>
                    <a:pt x="105" y="320"/>
                  </a:cubicBezTo>
                  <a:cubicBezTo>
                    <a:pt x="434" y="648"/>
                    <a:pt x="653" y="1004"/>
                    <a:pt x="1008" y="1333"/>
                  </a:cubicBezTo>
                  <a:cubicBezTo>
                    <a:pt x="1227" y="1552"/>
                    <a:pt x="1474" y="1907"/>
                    <a:pt x="1802" y="2017"/>
                  </a:cubicBezTo>
                  <a:cubicBezTo>
                    <a:pt x="1802" y="2049"/>
                    <a:pt x="1812" y="2062"/>
                    <a:pt x="1825" y="2062"/>
                  </a:cubicBezTo>
                  <a:cubicBezTo>
                    <a:pt x="1857" y="2062"/>
                    <a:pt x="1912" y="1985"/>
                    <a:pt x="1912" y="1907"/>
                  </a:cubicBezTo>
                  <a:cubicBezTo>
                    <a:pt x="1693" y="1688"/>
                    <a:pt x="1583" y="1223"/>
                    <a:pt x="1227" y="1004"/>
                  </a:cubicBezTo>
                  <a:cubicBezTo>
                    <a:pt x="899" y="758"/>
                    <a:pt x="653" y="429"/>
                    <a:pt x="434" y="74"/>
                  </a:cubicBezTo>
                  <a:cubicBezTo>
                    <a:pt x="381" y="21"/>
                    <a:pt x="328" y="0"/>
                    <a:pt x="2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22"/>
            <p:cNvSpPr/>
            <p:nvPr/>
          </p:nvSpPr>
          <p:spPr>
            <a:xfrm>
              <a:off x="7133800" y="2503650"/>
              <a:ext cx="30975" cy="30250"/>
            </a:xfrm>
            <a:custGeom>
              <a:avLst/>
              <a:gdLst/>
              <a:ahLst/>
              <a:cxnLst/>
              <a:rect l="l" t="t" r="r" b="b"/>
              <a:pathLst>
                <a:path w="1239" h="1210" extrusionOk="0">
                  <a:moveTo>
                    <a:pt x="210" y="0"/>
                  </a:moveTo>
                  <a:cubicBezTo>
                    <a:pt x="55" y="0"/>
                    <a:pt x="1" y="161"/>
                    <a:pt x="89" y="249"/>
                  </a:cubicBezTo>
                  <a:cubicBezTo>
                    <a:pt x="226" y="359"/>
                    <a:pt x="445" y="605"/>
                    <a:pt x="555" y="824"/>
                  </a:cubicBezTo>
                  <a:cubicBezTo>
                    <a:pt x="664" y="934"/>
                    <a:pt x="910" y="1043"/>
                    <a:pt x="1020" y="1152"/>
                  </a:cubicBezTo>
                  <a:cubicBezTo>
                    <a:pt x="1053" y="1193"/>
                    <a:pt x="1085" y="1210"/>
                    <a:pt x="1115" y="1210"/>
                  </a:cubicBezTo>
                  <a:cubicBezTo>
                    <a:pt x="1185" y="1210"/>
                    <a:pt x="1239" y="1120"/>
                    <a:pt x="1239" y="1043"/>
                  </a:cubicBezTo>
                  <a:cubicBezTo>
                    <a:pt x="1020" y="934"/>
                    <a:pt x="910" y="715"/>
                    <a:pt x="774" y="468"/>
                  </a:cubicBezTo>
                  <a:cubicBezTo>
                    <a:pt x="555" y="359"/>
                    <a:pt x="445" y="249"/>
                    <a:pt x="336" y="30"/>
                  </a:cubicBezTo>
                  <a:cubicBezTo>
                    <a:pt x="289" y="9"/>
                    <a:pt x="247" y="0"/>
                    <a:pt x="2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22"/>
            <p:cNvSpPr/>
            <p:nvPr/>
          </p:nvSpPr>
          <p:spPr>
            <a:xfrm>
              <a:off x="7273900" y="2500225"/>
              <a:ext cx="50075" cy="59375"/>
            </a:xfrm>
            <a:custGeom>
              <a:avLst/>
              <a:gdLst/>
              <a:ahLst/>
              <a:cxnLst/>
              <a:rect l="l" t="t" r="r" b="b"/>
              <a:pathLst>
                <a:path w="2003" h="2375" extrusionOk="0">
                  <a:moveTo>
                    <a:pt x="156" y="0"/>
                  </a:moveTo>
                  <a:cubicBezTo>
                    <a:pt x="93" y="0"/>
                    <a:pt x="0" y="91"/>
                    <a:pt x="96" y="167"/>
                  </a:cubicBezTo>
                  <a:cubicBezTo>
                    <a:pt x="425" y="605"/>
                    <a:pt x="890" y="1180"/>
                    <a:pt x="1218" y="1755"/>
                  </a:cubicBezTo>
                  <a:cubicBezTo>
                    <a:pt x="1328" y="1974"/>
                    <a:pt x="1574" y="2330"/>
                    <a:pt x="1903" y="2330"/>
                  </a:cubicBezTo>
                  <a:cubicBezTo>
                    <a:pt x="1935" y="2362"/>
                    <a:pt x="1957" y="2375"/>
                    <a:pt x="1971" y="2375"/>
                  </a:cubicBezTo>
                  <a:cubicBezTo>
                    <a:pt x="2003" y="2375"/>
                    <a:pt x="1980" y="2298"/>
                    <a:pt x="1903" y="2220"/>
                  </a:cubicBezTo>
                  <a:cubicBezTo>
                    <a:pt x="1574" y="2111"/>
                    <a:pt x="1328" y="1536"/>
                    <a:pt x="1109" y="1180"/>
                  </a:cubicBezTo>
                  <a:cubicBezTo>
                    <a:pt x="890" y="852"/>
                    <a:pt x="534" y="386"/>
                    <a:pt x="206" y="58"/>
                  </a:cubicBezTo>
                  <a:cubicBezTo>
                    <a:pt x="206" y="17"/>
                    <a:pt x="184" y="0"/>
                    <a:pt x="156" y="0"/>
                  </a:cubicBez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22"/>
            <p:cNvSpPr/>
            <p:nvPr/>
          </p:nvSpPr>
          <p:spPr>
            <a:xfrm>
              <a:off x="7216600" y="2286750"/>
              <a:ext cx="28250" cy="29500"/>
            </a:xfrm>
            <a:custGeom>
              <a:avLst/>
              <a:gdLst/>
              <a:ahLst/>
              <a:cxnLst/>
              <a:rect l="l" t="t" r="r" b="b"/>
              <a:pathLst>
                <a:path w="1130" h="1180" extrusionOk="0">
                  <a:moveTo>
                    <a:pt x="251" y="0"/>
                  </a:moveTo>
                  <a:cubicBezTo>
                    <a:pt x="127" y="0"/>
                    <a:pt x="1" y="160"/>
                    <a:pt x="89" y="249"/>
                  </a:cubicBezTo>
                  <a:cubicBezTo>
                    <a:pt x="445" y="495"/>
                    <a:pt x="554" y="1070"/>
                    <a:pt x="883" y="1179"/>
                  </a:cubicBezTo>
                  <a:cubicBezTo>
                    <a:pt x="1020" y="1179"/>
                    <a:pt x="1129" y="1070"/>
                    <a:pt x="1020" y="933"/>
                  </a:cubicBezTo>
                  <a:cubicBezTo>
                    <a:pt x="883" y="824"/>
                    <a:pt x="773" y="714"/>
                    <a:pt x="664" y="495"/>
                  </a:cubicBezTo>
                  <a:cubicBezTo>
                    <a:pt x="554" y="386"/>
                    <a:pt x="445" y="139"/>
                    <a:pt x="335" y="30"/>
                  </a:cubicBezTo>
                  <a:cubicBezTo>
                    <a:pt x="309" y="9"/>
                    <a:pt x="280" y="0"/>
                    <a:pt x="2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22"/>
            <p:cNvSpPr/>
            <p:nvPr/>
          </p:nvSpPr>
          <p:spPr>
            <a:xfrm>
              <a:off x="7256450" y="2252500"/>
              <a:ext cx="42450" cy="38875"/>
            </a:xfrm>
            <a:custGeom>
              <a:avLst/>
              <a:gdLst/>
              <a:ahLst/>
              <a:cxnLst/>
              <a:rect l="l" t="t" r="r" b="b"/>
              <a:pathLst>
                <a:path w="1698" h="1555" extrusionOk="0">
                  <a:moveTo>
                    <a:pt x="153" y="1"/>
                  </a:moveTo>
                  <a:cubicBezTo>
                    <a:pt x="66" y="1"/>
                    <a:pt x="1" y="141"/>
                    <a:pt x="110" y="141"/>
                  </a:cubicBezTo>
                  <a:cubicBezTo>
                    <a:pt x="548" y="606"/>
                    <a:pt x="1013" y="1071"/>
                    <a:pt x="1479" y="1509"/>
                  </a:cubicBezTo>
                  <a:cubicBezTo>
                    <a:pt x="1511" y="1541"/>
                    <a:pt x="1543" y="1555"/>
                    <a:pt x="1572" y="1555"/>
                  </a:cubicBezTo>
                  <a:cubicBezTo>
                    <a:pt x="1643" y="1555"/>
                    <a:pt x="1697" y="1477"/>
                    <a:pt x="1697" y="1400"/>
                  </a:cubicBezTo>
                  <a:cubicBezTo>
                    <a:pt x="1342" y="825"/>
                    <a:pt x="794" y="497"/>
                    <a:pt x="219" y="31"/>
                  </a:cubicBezTo>
                  <a:cubicBezTo>
                    <a:pt x="198" y="9"/>
                    <a:pt x="175" y="1"/>
                    <a:pt x="1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22"/>
            <p:cNvSpPr/>
            <p:nvPr/>
          </p:nvSpPr>
          <p:spPr>
            <a:xfrm>
              <a:off x="7293400" y="2387375"/>
              <a:ext cx="39725" cy="50675"/>
            </a:xfrm>
            <a:custGeom>
              <a:avLst/>
              <a:gdLst/>
              <a:ahLst/>
              <a:cxnLst/>
              <a:rect l="l" t="t" r="r" b="b"/>
              <a:pathLst>
                <a:path w="1589" h="2027" extrusionOk="0">
                  <a:moveTo>
                    <a:pt x="110" y="1"/>
                  </a:moveTo>
                  <a:cubicBezTo>
                    <a:pt x="1" y="1"/>
                    <a:pt x="1" y="220"/>
                    <a:pt x="110" y="220"/>
                  </a:cubicBezTo>
                  <a:cubicBezTo>
                    <a:pt x="438" y="329"/>
                    <a:pt x="548" y="904"/>
                    <a:pt x="685" y="1151"/>
                  </a:cubicBezTo>
                  <a:cubicBezTo>
                    <a:pt x="904" y="1369"/>
                    <a:pt x="1232" y="1588"/>
                    <a:pt x="1369" y="1944"/>
                  </a:cubicBezTo>
                  <a:cubicBezTo>
                    <a:pt x="1369" y="1999"/>
                    <a:pt x="1424" y="2026"/>
                    <a:pt x="1479" y="2026"/>
                  </a:cubicBezTo>
                  <a:cubicBezTo>
                    <a:pt x="1533" y="2026"/>
                    <a:pt x="1588" y="1999"/>
                    <a:pt x="1588" y="1944"/>
                  </a:cubicBezTo>
                  <a:cubicBezTo>
                    <a:pt x="1588" y="1479"/>
                    <a:pt x="1123" y="1260"/>
                    <a:pt x="904" y="904"/>
                  </a:cubicBezTo>
                  <a:cubicBezTo>
                    <a:pt x="685" y="685"/>
                    <a:pt x="548" y="110"/>
                    <a:pt x="1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22"/>
            <p:cNvSpPr/>
            <p:nvPr/>
          </p:nvSpPr>
          <p:spPr>
            <a:xfrm>
              <a:off x="7316900" y="2209325"/>
              <a:ext cx="52575" cy="67575"/>
            </a:xfrm>
            <a:custGeom>
              <a:avLst/>
              <a:gdLst/>
              <a:ahLst/>
              <a:cxnLst/>
              <a:rect l="l" t="t" r="r" b="b"/>
              <a:pathLst>
                <a:path w="2103" h="2703" extrusionOk="0">
                  <a:moveTo>
                    <a:pt x="81" y="1"/>
                  </a:moveTo>
                  <a:cubicBezTo>
                    <a:pt x="25" y="1"/>
                    <a:pt x="0" y="61"/>
                    <a:pt x="73" y="61"/>
                  </a:cubicBezTo>
                  <a:cubicBezTo>
                    <a:pt x="648" y="965"/>
                    <a:pt x="1113" y="2114"/>
                    <a:pt x="2017" y="2662"/>
                  </a:cubicBezTo>
                  <a:cubicBezTo>
                    <a:pt x="2017" y="2691"/>
                    <a:pt x="2022" y="2703"/>
                    <a:pt x="2029" y="2703"/>
                  </a:cubicBezTo>
                  <a:cubicBezTo>
                    <a:pt x="2054" y="2703"/>
                    <a:pt x="2102" y="2552"/>
                    <a:pt x="2017" y="2552"/>
                  </a:cubicBezTo>
                  <a:cubicBezTo>
                    <a:pt x="1332" y="1758"/>
                    <a:pt x="758" y="855"/>
                    <a:pt x="183" y="61"/>
                  </a:cubicBezTo>
                  <a:cubicBezTo>
                    <a:pt x="146" y="16"/>
                    <a:pt x="110" y="1"/>
                    <a:pt x="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22"/>
            <p:cNvSpPr/>
            <p:nvPr/>
          </p:nvSpPr>
          <p:spPr>
            <a:xfrm>
              <a:off x="7341975" y="2323675"/>
              <a:ext cx="45200" cy="50125"/>
            </a:xfrm>
            <a:custGeom>
              <a:avLst/>
              <a:gdLst/>
              <a:ahLst/>
              <a:cxnLst/>
              <a:rect l="l" t="t" r="r" b="b"/>
              <a:pathLst>
                <a:path w="1808" h="2005" extrusionOk="0">
                  <a:moveTo>
                    <a:pt x="153" y="0"/>
                  </a:moveTo>
                  <a:cubicBezTo>
                    <a:pt x="67" y="0"/>
                    <a:pt x="1" y="140"/>
                    <a:pt x="110" y="140"/>
                  </a:cubicBezTo>
                  <a:cubicBezTo>
                    <a:pt x="658" y="715"/>
                    <a:pt x="1014" y="1509"/>
                    <a:pt x="1698" y="1974"/>
                  </a:cubicBezTo>
                  <a:cubicBezTo>
                    <a:pt x="1698" y="1996"/>
                    <a:pt x="1702" y="2005"/>
                    <a:pt x="1709" y="2005"/>
                  </a:cubicBezTo>
                  <a:cubicBezTo>
                    <a:pt x="1737" y="2005"/>
                    <a:pt x="1807" y="1865"/>
                    <a:pt x="1807" y="1865"/>
                  </a:cubicBezTo>
                  <a:cubicBezTo>
                    <a:pt x="1588" y="1509"/>
                    <a:pt x="1233" y="1180"/>
                    <a:pt x="1014" y="825"/>
                  </a:cubicBezTo>
                  <a:cubicBezTo>
                    <a:pt x="795" y="496"/>
                    <a:pt x="548" y="277"/>
                    <a:pt x="220" y="31"/>
                  </a:cubicBezTo>
                  <a:cubicBezTo>
                    <a:pt x="198" y="9"/>
                    <a:pt x="175" y="0"/>
                    <a:pt x="1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22"/>
            <p:cNvSpPr/>
            <p:nvPr/>
          </p:nvSpPr>
          <p:spPr>
            <a:xfrm>
              <a:off x="7431100" y="2518850"/>
              <a:ext cx="36125" cy="45100"/>
            </a:xfrm>
            <a:custGeom>
              <a:avLst/>
              <a:gdLst/>
              <a:ahLst/>
              <a:cxnLst/>
              <a:rect l="l" t="t" r="r" b="b"/>
              <a:pathLst>
                <a:path w="1445" h="1804" extrusionOk="0">
                  <a:moveTo>
                    <a:pt x="174" y="1"/>
                  </a:moveTo>
                  <a:cubicBezTo>
                    <a:pt x="81" y="1"/>
                    <a:pt x="1" y="141"/>
                    <a:pt x="76" y="216"/>
                  </a:cubicBezTo>
                  <a:cubicBezTo>
                    <a:pt x="186" y="681"/>
                    <a:pt x="405" y="1010"/>
                    <a:pt x="651" y="1366"/>
                  </a:cubicBezTo>
                  <a:cubicBezTo>
                    <a:pt x="760" y="1585"/>
                    <a:pt x="979" y="1804"/>
                    <a:pt x="1198" y="1804"/>
                  </a:cubicBezTo>
                  <a:cubicBezTo>
                    <a:pt x="1335" y="1804"/>
                    <a:pt x="1445" y="1694"/>
                    <a:pt x="1335" y="1585"/>
                  </a:cubicBezTo>
                  <a:cubicBezTo>
                    <a:pt x="1089" y="1475"/>
                    <a:pt x="979" y="1229"/>
                    <a:pt x="870" y="1010"/>
                  </a:cubicBezTo>
                  <a:cubicBezTo>
                    <a:pt x="651" y="681"/>
                    <a:pt x="514" y="326"/>
                    <a:pt x="295" y="107"/>
                  </a:cubicBezTo>
                  <a:cubicBezTo>
                    <a:pt x="261" y="30"/>
                    <a:pt x="216" y="1"/>
                    <a:pt x="1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22"/>
            <p:cNvSpPr/>
            <p:nvPr/>
          </p:nvSpPr>
          <p:spPr>
            <a:xfrm>
              <a:off x="7342475" y="2494750"/>
              <a:ext cx="44700" cy="59375"/>
            </a:xfrm>
            <a:custGeom>
              <a:avLst/>
              <a:gdLst/>
              <a:ahLst/>
              <a:cxnLst/>
              <a:rect l="l" t="t" r="r" b="b"/>
              <a:pathLst>
                <a:path w="1788" h="2375" extrusionOk="0">
                  <a:moveTo>
                    <a:pt x="237" y="1"/>
                  </a:moveTo>
                  <a:cubicBezTo>
                    <a:pt x="124" y="1"/>
                    <a:pt x="0" y="166"/>
                    <a:pt x="200" y="277"/>
                  </a:cubicBezTo>
                  <a:cubicBezTo>
                    <a:pt x="309" y="386"/>
                    <a:pt x="419" y="605"/>
                    <a:pt x="528" y="715"/>
                  </a:cubicBezTo>
                  <a:cubicBezTo>
                    <a:pt x="638" y="961"/>
                    <a:pt x="775" y="1180"/>
                    <a:pt x="884" y="1399"/>
                  </a:cubicBezTo>
                  <a:cubicBezTo>
                    <a:pt x="994" y="1508"/>
                    <a:pt x="994" y="1645"/>
                    <a:pt x="1103" y="1864"/>
                  </a:cubicBezTo>
                  <a:cubicBezTo>
                    <a:pt x="1322" y="1974"/>
                    <a:pt x="1459" y="2083"/>
                    <a:pt x="1568" y="2330"/>
                  </a:cubicBezTo>
                  <a:cubicBezTo>
                    <a:pt x="1600" y="2361"/>
                    <a:pt x="1631" y="2374"/>
                    <a:pt x="1660" y="2374"/>
                  </a:cubicBezTo>
                  <a:cubicBezTo>
                    <a:pt x="1731" y="2374"/>
                    <a:pt x="1787" y="2291"/>
                    <a:pt x="1787" y="2193"/>
                  </a:cubicBezTo>
                  <a:cubicBezTo>
                    <a:pt x="1787" y="2083"/>
                    <a:pt x="1787" y="1974"/>
                    <a:pt x="1678" y="1864"/>
                  </a:cubicBezTo>
                  <a:cubicBezTo>
                    <a:pt x="1459" y="1645"/>
                    <a:pt x="1322" y="1399"/>
                    <a:pt x="1213" y="1180"/>
                  </a:cubicBezTo>
                  <a:cubicBezTo>
                    <a:pt x="994" y="961"/>
                    <a:pt x="884" y="715"/>
                    <a:pt x="638" y="496"/>
                  </a:cubicBezTo>
                  <a:cubicBezTo>
                    <a:pt x="528" y="277"/>
                    <a:pt x="528" y="140"/>
                    <a:pt x="309" y="30"/>
                  </a:cubicBezTo>
                  <a:cubicBezTo>
                    <a:pt x="289" y="10"/>
                    <a:pt x="263" y="1"/>
                    <a:pt x="2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4" name="Google Shape;1094;p22"/>
          <p:cNvGrpSpPr/>
          <p:nvPr/>
        </p:nvGrpSpPr>
        <p:grpSpPr>
          <a:xfrm>
            <a:off x="7769888" y="443100"/>
            <a:ext cx="1174225" cy="741025"/>
            <a:chOff x="6355275" y="900300"/>
            <a:chExt cx="1174225" cy="741025"/>
          </a:xfrm>
        </p:grpSpPr>
        <p:sp>
          <p:nvSpPr>
            <p:cNvPr id="1095" name="Google Shape;1095;p22"/>
            <p:cNvSpPr/>
            <p:nvPr/>
          </p:nvSpPr>
          <p:spPr>
            <a:xfrm>
              <a:off x="6400425" y="944250"/>
              <a:ext cx="1129075" cy="697075"/>
            </a:xfrm>
            <a:custGeom>
              <a:avLst/>
              <a:gdLst/>
              <a:ahLst/>
              <a:cxnLst/>
              <a:rect l="l" t="t" r="r" b="b"/>
              <a:pathLst>
                <a:path w="45163" h="27883" extrusionOk="0">
                  <a:moveTo>
                    <a:pt x="3094" y="13824"/>
                  </a:moveTo>
                  <a:cubicBezTo>
                    <a:pt x="5475" y="14398"/>
                    <a:pt x="8102" y="14508"/>
                    <a:pt x="10511" y="15302"/>
                  </a:cubicBezTo>
                  <a:cubicBezTo>
                    <a:pt x="12099" y="15876"/>
                    <a:pt x="13577" y="16561"/>
                    <a:pt x="14945" y="17464"/>
                  </a:cubicBezTo>
                  <a:cubicBezTo>
                    <a:pt x="13358" y="16780"/>
                    <a:pt x="11414" y="16314"/>
                    <a:pt x="9936" y="16095"/>
                  </a:cubicBezTo>
                  <a:cubicBezTo>
                    <a:pt x="7418" y="15521"/>
                    <a:pt x="4791" y="15302"/>
                    <a:pt x="2190" y="14836"/>
                  </a:cubicBezTo>
                  <a:cubicBezTo>
                    <a:pt x="2300" y="14836"/>
                    <a:pt x="2300" y="14836"/>
                    <a:pt x="2300" y="14727"/>
                  </a:cubicBezTo>
                  <a:cubicBezTo>
                    <a:pt x="2409" y="14617"/>
                    <a:pt x="2519" y="14508"/>
                    <a:pt x="2628" y="14398"/>
                  </a:cubicBezTo>
                  <a:cubicBezTo>
                    <a:pt x="2738" y="14398"/>
                    <a:pt x="2738" y="14262"/>
                    <a:pt x="2738" y="14152"/>
                  </a:cubicBezTo>
                  <a:cubicBezTo>
                    <a:pt x="2875" y="14043"/>
                    <a:pt x="2984" y="14043"/>
                    <a:pt x="2984" y="13933"/>
                  </a:cubicBezTo>
                  <a:cubicBezTo>
                    <a:pt x="3094" y="13933"/>
                    <a:pt x="3094" y="13933"/>
                    <a:pt x="3094" y="13824"/>
                  </a:cubicBezTo>
                  <a:close/>
                  <a:moveTo>
                    <a:pt x="17657" y="532"/>
                  </a:moveTo>
                  <a:cubicBezTo>
                    <a:pt x="18969" y="532"/>
                    <a:pt x="20255" y="709"/>
                    <a:pt x="21569" y="1042"/>
                  </a:cubicBezTo>
                  <a:cubicBezTo>
                    <a:pt x="24415" y="1726"/>
                    <a:pt x="28193" y="3560"/>
                    <a:pt x="29671" y="6187"/>
                  </a:cubicBezTo>
                  <a:cubicBezTo>
                    <a:pt x="27508" y="8103"/>
                    <a:pt x="25100" y="9827"/>
                    <a:pt x="23156" y="11990"/>
                  </a:cubicBezTo>
                  <a:cubicBezTo>
                    <a:pt x="22034" y="13139"/>
                    <a:pt x="20994" y="14398"/>
                    <a:pt x="19845" y="15521"/>
                  </a:cubicBezTo>
                  <a:cubicBezTo>
                    <a:pt x="18941" y="16561"/>
                    <a:pt x="17682" y="17464"/>
                    <a:pt x="16888" y="18613"/>
                  </a:cubicBezTo>
                  <a:cubicBezTo>
                    <a:pt x="13559" y="15052"/>
                    <a:pt x="8088" y="13340"/>
                    <a:pt x="3274" y="13340"/>
                  </a:cubicBezTo>
                  <a:cubicBezTo>
                    <a:pt x="2983" y="13340"/>
                    <a:pt x="2695" y="13346"/>
                    <a:pt x="2409" y="13358"/>
                  </a:cubicBezTo>
                  <a:cubicBezTo>
                    <a:pt x="4353" y="11087"/>
                    <a:pt x="6515" y="9034"/>
                    <a:pt x="8568" y="6871"/>
                  </a:cubicBezTo>
                  <a:cubicBezTo>
                    <a:pt x="9717" y="5722"/>
                    <a:pt x="10840" y="4572"/>
                    <a:pt x="11989" y="3450"/>
                  </a:cubicBezTo>
                  <a:cubicBezTo>
                    <a:pt x="12892" y="2520"/>
                    <a:pt x="13932" y="1835"/>
                    <a:pt x="14617" y="823"/>
                  </a:cubicBezTo>
                  <a:lnTo>
                    <a:pt x="14726" y="823"/>
                  </a:lnTo>
                  <a:cubicBezTo>
                    <a:pt x="15730" y="626"/>
                    <a:pt x="16700" y="532"/>
                    <a:pt x="17657" y="532"/>
                  </a:cubicBezTo>
                  <a:close/>
                  <a:moveTo>
                    <a:pt x="33066" y="6073"/>
                  </a:moveTo>
                  <a:cubicBezTo>
                    <a:pt x="37000" y="6073"/>
                    <a:pt x="41331" y="7417"/>
                    <a:pt x="44259" y="9362"/>
                  </a:cubicBezTo>
                  <a:cubicBezTo>
                    <a:pt x="44040" y="9718"/>
                    <a:pt x="43684" y="10046"/>
                    <a:pt x="43356" y="10402"/>
                  </a:cubicBezTo>
                  <a:lnTo>
                    <a:pt x="43246" y="10402"/>
                  </a:lnTo>
                  <a:cubicBezTo>
                    <a:pt x="41303" y="12455"/>
                    <a:pt x="39469" y="14508"/>
                    <a:pt x="37635" y="16670"/>
                  </a:cubicBezTo>
                  <a:cubicBezTo>
                    <a:pt x="35829" y="18942"/>
                    <a:pt x="33530" y="20995"/>
                    <a:pt x="31942" y="23403"/>
                  </a:cubicBezTo>
                  <a:cubicBezTo>
                    <a:pt x="30930" y="21350"/>
                    <a:pt x="27618" y="19982"/>
                    <a:pt x="25565" y="19298"/>
                  </a:cubicBezTo>
                  <a:cubicBezTo>
                    <a:pt x="23899" y="18682"/>
                    <a:pt x="22138" y="18426"/>
                    <a:pt x="20344" y="18426"/>
                  </a:cubicBezTo>
                  <a:cubicBezTo>
                    <a:pt x="19426" y="18426"/>
                    <a:pt x="18499" y="18493"/>
                    <a:pt x="17573" y="18613"/>
                  </a:cubicBezTo>
                  <a:cubicBezTo>
                    <a:pt x="19297" y="16451"/>
                    <a:pt x="21459" y="14508"/>
                    <a:pt x="23266" y="12565"/>
                  </a:cubicBezTo>
                  <a:cubicBezTo>
                    <a:pt x="25319" y="10402"/>
                    <a:pt x="27618" y="8459"/>
                    <a:pt x="29780" y="6406"/>
                  </a:cubicBezTo>
                  <a:lnTo>
                    <a:pt x="29890" y="6406"/>
                  </a:lnTo>
                  <a:cubicBezTo>
                    <a:pt x="30891" y="6178"/>
                    <a:pt x="31963" y="6073"/>
                    <a:pt x="33066" y="6073"/>
                  </a:cubicBezTo>
                  <a:close/>
                  <a:moveTo>
                    <a:pt x="43465" y="10621"/>
                  </a:moveTo>
                  <a:cubicBezTo>
                    <a:pt x="43575" y="10731"/>
                    <a:pt x="43684" y="10731"/>
                    <a:pt x="43794" y="10731"/>
                  </a:cubicBezTo>
                  <a:cubicBezTo>
                    <a:pt x="43794" y="10840"/>
                    <a:pt x="43931" y="10977"/>
                    <a:pt x="44040" y="10977"/>
                  </a:cubicBezTo>
                  <a:lnTo>
                    <a:pt x="44040" y="11087"/>
                  </a:lnTo>
                  <a:cubicBezTo>
                    <a:pt x="44039" y="11086"/>
                    <a:pt x="44038" y="11085"/>
                    <a:pt x="44037" y="11085"/>
                  </a:cubicBezTo>
                  <a:cubicBezTo>
                    <a:pt x="43847" y="11085"/>
                    <a:pt x="38206" y="18372"/>
                    <a:pt x="37635" y="19051"/>
                  </a:cubicBezTo>
                  <a:cubicBezTo>
                    <a:pt x="35938" y="21104"/>
                    <a:pt x="33667" y="22938"/>
                    <a:pt x="32298" y="25210"/>
                  </a:cubicBezTo>
                  <a:cubicBezTo>
                    <a:pt x="31833" y="24416"/>
                    <a:pt x="30683" y="23978"/>
                    <a:pt x="29890" y="23513"/>
                  </a:cubicBezTo>
                  <a:cubicBezTo>
                    <a:pt x="28631" y="22610"/>
                    <a:pt x="27262" y="22035"/>
                    <a:pt x="25893" y="21460"/>
                  </a:cubicBezTo>
                  <a:cubicBezTo>
                    <a:pt x="23731" y="20557"/>
                    <a:pt x="21459" y="19982"/>
                    <a:pt x="19297" y="19298"/>
                  </a:cubicBezTo>
                  <a:cubicBezTo>
                    <a:pt x="19762" y="19298"/>
                    <a:pt x="20221" y="19291"/>
                    <a:pt x="20679" y="19291"/>
                  </a:cubicBezTo>
                  <a:cubicBezTo>
                    <a:pt x="22109" y="19291"/>
                    <a:pt x="23518" y="19354"/>
                    <a:pt x="24990" y="19872"/>
                  </a:cubicBezTo>
                  <a:cubicBezTo>
                    <a:pt x="27508" y="20666"/>
                    <a:pt x="29780" y="21925"/>
                    <a:pt x="31833" y="23622"/>
                  </a:cubicBezTo>
                  <a:cubicBezTo>
                    <a:pt x="31833" y="23700"/>
                    <a:pt x="31888" y="23777"/>
                    <a:pt x="31958" y="23777"/>
                  </a:cubicBezTo>
                  <a:cubicBezTo>
                    <a:pt x="31988" y="23777"/>
                    <a:pt x="32020" y="23764"/>
                    <a:pt x="32052" y="23732"/>
                  </a:cubicBezTo>
                  <a:cubicBezTo>
                    <a:pt x="33886" y="21788"/>
                    <a:pt x="35829" y="20091"/>
                    <a:pt x="37417" y="17929"/>
                  </a:cubicBezTo>
                  <a:cubicBezTo>
                    <a:pt x="39360" y="15411"/>
                    <a:pt x="41303" y="12893"/>
                    <a:pt x="43465" y="10621"/>
                  </a:cubicBezTo>
                  <a:close/>
                  <a:moveTo>
                    <a:pt x="43356" y="12455"/>
                  </a:moveTo>
                  <a:lnTo>
                    <a:pt x="43356" y="12565"/>
                  </a:lnTo>
                  <a:cubicBezTo>
                    <a:pt x="43465" y="12565"/>
                    <a:pt x="43575" y="12674"/>
                    <a:pt x="43684" y="12674"/>
                  </a:cubicBezTo>
                  <a:lnTo>
                    <a:pt x="43931" y="12674"/>
                  </a:lnTo>
                  <a:cubicBezTo>
                    <a:pt x="43110" y="13577"/>
                    <a:pt x="42206" y="14398"/>
                    <a:pt x="41522" y="15411"/>
                  </a:cubicBezTo>
                  <a:cubicBezTo>
                    <a:pt x="40509" y="16670"/>
                    <a:pt x="39579" y="17929"/>
                    <a:pt x="38457" y="19188"/>
                  </a:cubicBezTo>
                  <a:cubicBezTo>
                    <a:pt x="36267" y="21460"/>
                    <a:pt x="34460" y="23841"/>
                    <a:pt x="32517" y="26250"/>
                  </a:cubicBezTo>
                  <a:cubicBezTo>
                    <a:pt x="32517" y="26140"/>
                    <a:pt x="32517" y="26140"/>
                    <a:pt x="32408" y="26140"/>
                  </a:cubicBezTo>
                  <a:lnTo>
                    <a:pt x="32408" y="26031"/>
                  </a:lnTo>
                  <a:cubicBezTo>
                    <a:pt x="32375" y="25990"/>
                    <a:pt x="32340" y="25973"/>
                    <a:pt x="32306" y="25973"/>
                  </a:cubicBezTo>
                  <a:cubicBezTo>
                    <a:pt x="32229" y="25973"/>
                    <a:pt x="32161" y="26064"/>
                    <a:pt x="32161" y="26140"/>
                  </a:cubicBezTo>
                  <a:cubicBezTo>
                    <a:pt x="31942" y="25456"/>
                    <a:pt x="29780" y="24772"/>
                    <a:pt x="29096" y="24307"/>
                  </a:cubicBezTo>
                  <a:cubicBezTo>
                    <a:pt x="27618" y="23513"/>
                    <a:pt x="26140" y="22938"/>
                    <a:pt x="24634" y="22144"/>
                  </a:cubicBezTo>
                  <a:cubicBezTo>
                    <a:pt x="23512" y="21569"/>
                    <a:pt x="22363" y="21104"/>
                    <a:pt x="21213" y="20666"/>
                  </a:cubicBezTo>
                  <a:cubicBezTo>
                    <a:pt x="20529" y="20310"/>
                    <a:pt x="19735" y="19982"/>
                    <a:pt x="19051" y="19736"/>
                  </a:cubicBezTo>
                  <a:cubicBezTo>
                    <a:pt x="18613" y="19517"/>
                    <a:pt x="18257" y="19298"/>
                    <a:pt x="17792" y="19188"/>
                  </a:cubicBezTo>
                  <a:cubicBezTo>
                    <a:pt x="18038" y="19188"/>
                    <a:pt x="18257" y="19298"/>
                    <a:pt x="18367" y="19298"/>
                  </a:cubicBezTo>
                  <a:cubicBezTo>
                    <a:pt x="20200" y="19872"/>
                    <a:pt x="22034" y="20420"/>
                    <a:pt x="23731" y="21104"/>
                  </a:cubicBezTo>
                  <a:cubicBezTo>
                    <a:pt x="25319" y="21679"/>
                    <a:pt x="26934" y="22363"/>
                    <a:pt x="28412" y="23157"/>
                  </a:cubicBezTo>
                  <a:cubicBezTo>
                    <a:pt x="28725" y="23288"/>
                    <a:pt x="31555" y="25361"/>
                    <a:pt x="32099" y="25361"/>
                  </a:cubicBezTo>
                  <a:cubicBezTo>
                    <a:pt x="32125" y="25361"/>
                    <a:pt x="32146" y="25357"/>
                    <a:pt x="32161" y="25347"/>
                  </a:cubicBezTo>
                  <a:lnTo>
                    <a:pt x="32161" y="25347"/>
                  </a:lnTo>
                  <a:cubicBezTo>
                    <a:pt x="32052" y="25456"/>
                    <a:pt x="32161" y="25566"/>
                    <a:pt x="32298" y="25566"/>
                  </a:cubicBezTo>
                  <a:lnTo>
                    <a:pt x="32408" y="25566"/>
                  </a:lnTo>
                  <a:cubicBezTo>
                    <a:pt x="34351" y="23294"/>
                    <a:pt x="36404" y="21104"/>
                    <a:pt x="38210" y="18832"/>
                  </a:cubicBezTo>
                  <a:cubicBezTo>
                    <a:pt x="39360" y="17573"/>
                    <a:pt x="40263" y="16205"/>
                    <a:pt x="41194" y="14836"/>
                  </a:cubicBezTo>
                  <a:cubicBezTo>
                    <a:pt x="41878" y="14043"/>
                    <a:pt x="42672" y="13358"/>
                    <a:pt x="43356" y="12455"/>
                  </a:cubicBezTo>
                  <a:close/>
                  <a:moveTo>
                    <a:pt x="18373" y="1"/>
                  </a:moveTo>
                  <a:cubicBezTo>
                    <a:pt x="17175" y="1"/>
                    <a:pt x="15971" y="181"/>
                    <a:pt x="14726" y="576"/>
                  </a:cubicBezTo>
                  <a:cubicBezTo>
                    <a:pt x="14726" y="521"/>
                    <a:pt x="14699" y="494"/>
                    <a:pt x="14671" y="494"/>
                  </a:cubicBezTo>
                  <a:cubicBezTo>
                    <a:pt x="14644" y="494"/>
                    <a:pt x="14617" y="521"/>
                    <a:pt x="14617" y="576"/>
                  </a:cubicBezTo>
                  <a:cubicBezTo>
                    <a:pt x="13577" y="1835"/>
                    <a:pt x="12208" y="2766"/>
                    <a:pt x="10949" y="3888"/>
                  </a:cubicBezTo>
                  <a:cubicBezTo>
                    <a:pt x="9717" y="5038"/>
                    <a:pt x="8677" y="6297"/>
                    <a:pt x="7418" y="7419"/>
                  </a:cubicBezTo>
                  <a:cubicBezTo>
                    <a:pt x="5612" y="9143"/>
                    <a:pt x="2984" y="11087"/>
                    <a:pt x="2054" y="13468"/>
                  </a:cubicBezTo>
                  <a:cubicBezTo>
                    <a:pt x="1944" y="13577"/>
                    <a:pt x="2054" y="13577"/>
                    <a:pt x="2190" y="13577"/>
                  </a:cubicBezTo>
                  <a:cubicBezTo>
                    <a:pt x="2190" y="13577"/>
                    <a:pt x="2190" y="13714"/>
                    <a:pt x="2300" y="13714"/>
                  </a:cubicBezTo>
                  <a:lnTo>
                    <a:pt x="2519" y="13714"/>
                  </a:lnTo>
                  <a:cubicBezTo>
                    <a:pt x="2409" y="13824"/>
                    <a:pt x="2300" y="13933"/>
                    <a:pt x="2190" y="14043"/>
                  </a:cubicBezTo>
                  <a:cubicBezTo>
                    <a:pt x="2054" y="14152"/>
                    <a:pt x="1835" y="14398"/>
                    <a:pt x="1725" y="14508"/>
                  </a:cubicBezTo>
                  <a:lnTo>
                    <a:pt x="1725" y="14727"/>
                  </a:lnTo>
                  <a:cubicBezTo>
                    <a:pt x="1616" y="14727"/>
                    <a:pt x="1506" y="14836"/>
                    <a:pt x="1506" y="14836"/>
                  </a:cubicBezTo>
                  <a:cubicBezTo>
                    <a:pt x="1369" y="14946"/>
                    <a:pt x="1150" y="15083"/>
                    <a:pt x="1150" y="15192"/>
                  </a:cubicBezTo>
                  <a:cubicBezTo>
                    <a:pt x="1150" y="15302"/>
                    <a:pt x="1150" y="15411"/>
                    <a:pt x="1260" y="15411"/>
                  </a:cubicBezTo>
                  <a:cubicBezTo>
                    <a:pt x="1506" y="15411"/>
                    <a:pt x="1725" y="15192"/>
                    <a:pt x="1835" y="14946"/>
                  </a:cubicBezTo>
                  <a:lnTo>
                    <a:pt x="1835" y="15083"/>
                  </a:lnTo>
                  <a:lnTo>
                    <a:pt x="1944" y="15083"/>
                  </a:lnTo>
                  <a:cubicBezTo>
                    <a:pt x="6406" y="16451"/>
                    <a:pt x="11195" y="16205"/>
                    <a:pt x="15410" y="18258"/>
                  </a:cubicBezTo>
                  <a:cubicBezTo>
                    <a:pt x="13248" y="17464"/>
                    <a:pt x="10730" y="17135"/>
                    <a:pt x="8349" y="16780"/>
                  </a:cubicBezTo>
                  <a:cubicBezTo>
                    <a:pt x="6159" y="16451"/>
                    <a:pt x="3203" y="16314"/>
                    <a:pt x="1150" y="15411"/>
                  </a:cubicBezTo>
                  <a:lnTo>
                    <a:pt x="931" y="15411"/>
                  </a:lnTo>
                  <a:cubicBezTo>
                    <a:pt x="576" y="15411"/>
                    <a:pt x="247" y="15411"/>
                    <a:pt x="138" y="15767"/>
                  </a:cubicBezTo>
                  <a:cubicBezTo>
                    <a:pt x="1" y="15876"/>
                    <a:pt x="138" y="15986"/>
                    <a:pt x="247" y="15986"/>
                  </a:cubicBezTo>
                  <a:cubicBezTo>
                    <a:pt x="2190" y="16889"/>
                    <a:pt x="4353" y="17354"/>
                    <a:pt x="6624" y="17820"/>
                  </a:cubicBezTo>
                  <a:cubicBezTo>
                    <a:pt x="8896" y="18367"/>
                    <a:pt x="11414" y="18942"/>
                    <a:pt x="13932" y="19051"/>
                  </a:cubicBezTo>
                  <a:cubicBezTo>
                    <a:pt x="14042" y="19407"/>
                    <a:pt x="14261" y="19626"/>
                    <a:pt x="14617" y="19736"/>
                  </a:cubicBezTo>
                  <a:cubicBezTo>
                    <a:pt x="14836" y="19982"/>
                    <a:pt x="15055" y="20091"/>
                    <a:pt x="15301" y="20201"/>
                  </a:cubicBezTo>
                  <a:cubicBezTo>
                    <a:pt x="15729" y="20473"/>
                    <a:pt x="16157" y="20592"/>
                    <a:pt x="16588" y="20592"/>
                  </a:cubicBezTo>
                  <a:cubicBezTo>
                    <a:pt x="17066" y="20592"/>
                    <a:pt x="17548" y="20446"/>
                    <a:pt x="18038" y="20201"/>
                  </a:cubicBezTo>
                  <a:cubicBezTo>
                    <a:pt x="18832" y="20776"/>
                    <a:pt x="19845" y="21104"/>
                    <a:pt x="20775" y="21569"/>
                  </a:cubicBezTo>
                  <a:cubicBezTo>
                    <a:pt x="21897" y="22254"/>
                    <a:pt x="23156" y="22828"/>
                    <a:pt x="24415" y="23403"/>
                  </a:cubicBezTo>
                  <a:cubicBezTo>
                    <a:pt x="26249" y="24197"/>
                    <a:pt x="28056" y="25210"/>
                    <a:pt x="29999" y="26031"/>
                  </a:cubicBezTo>
                  <a:cubicBezTo>
                    <a:pt x="31149" y="26578"/>
                    <a:pt x="32161" y="27263"/>
                    <a:pt x="33201" y="27837"/>
                  </a:cubicBezTo>
                  <a:cubicBezTo>
                    <a:pt x="33266" y="27869"/>
                    <a:pt x="33320" y="27883"/>
                    <a:pt x="33369" y="27883"/>
                  </a:cubicBezTo>
                  <a:cubicBezTo>
                    <a:pt x="33487" y="27883"/>
                    <a:pt x="33570" y="27805"/>
                    <a:pt x="33667" y="27728"/>
                  </a:cubicBezTo>
                  <a:cubicBezTo>
                    <a:pt x="34570" y="27399"/>
                    <a:pt x="35254" y="26140"/>
                    <a:pt x="35938" y="25566"/>
                  </a:cubicBezTo>
                  <a:cubicBezTo>
                    <a:pt x="37088" y="24416"/>
                    <a:pt x="38101" y="23157"/>
                    <a:pt x="39141" y="21788"/>
                  </a:cubicBezTo>
                  <a:cubicBezTo>
                    <a:pt x="41057" y="19188"/>
                    <a:pt x="42891" y="16561"/>
                    <a:pt x="44834" y="13933"/>
                  </a:cubicBezTo>
                  <a:cubicBezTo>
                    <a:pt x="44834" y="13824"/>
                    <a:pt x="44943" y="13714"/>
                    <a:pt x="45053" y="13577"/>
                  </a:cubicBezTo>
                  <a:lnTo>
                    <a:pt x="45053" y="13468"/>
                  </a:lnTo>
                  <a:lnTo>
                    <a:pt x="45162" y="13358"/>
                  </a:lnTo>
                  <a:cubicBezTo>
                    <a:pt x="45162" y="13358"/>
                    <a:pt x="45114" y="13310"/>
                    <a:pt x="45081" y="13310"/>
                  </a:cubicBezTo>
                  <a:cubicBezTo>
                    <a:pt x="45065" y="13310"/>
                    <a:pt x="45053" y="13322"/>
                    <a:pt x="45053" y="13358"/>
                  </a:cubicBezTo>
                  <a:lnTo>
                    <a:pt x="44943" y="13358"/>
                  </a:lnTo>
                  <a:lnTo>
                    <a:pt x="44943" y="13249"/>
                  </a:lnTo>
                  <a:cubicBezTo>
                    <a:pt x="44834" y="13139"/>
                    <a:pt x="44615" y="13030"/>
                    <a:pt x="44478" y="13030"/>
                  </a:cubicBezTo>
                  <a:cubicBezTo>
                    <a:pt x="44259" y="13030"/>
                    <a:pt x="44150" y="12893"/>
                    <a:pt x="44040" y="12893"/>
                  </a:cubicBezTo>
                  <a:cubicBezTo>
                    <a:pt x="44150" y="12784"/>
                    <a:pt x="44259" y="12674"/>
                    <a:pt x="44369" y="12565"/>
                  </a:cubicBezTo>
                  <a:cubicBezTo>
                    <a:pt x="44448" y="12406"/>
                    <a:pt x="44355" y="12291"/>
                    <a:pt x="44257" y="12291"/>
                  </a:cubicBezTo>
                  <a:cubicBezTo>
                    <a:pt x="44219" y="12291"/>
                    <a:pt x="44180" y="12308"/>
                    <a:pt x="44150" y="12346"/>
                  </a:cubicBezTo>
                  <a:cubicBezTo>
                    <a:pt x="44040" y="12209"/>
                    <a:pt x="43684" y="12209"/>
                    <a:pt x="43465" y="12209"/>
                  </a:cubicBezTo>
                  <a:cubicBezTo>
                    <a:pt x="43794" y="11880"/>
                    <a:pt x="44040" y="11524"/>
                    <a:pt x="44259" y="11087"/>
                  </a:cubicBezTo>
                  <a:cubicBezTo>
                    <a:pt x="44259" y="11087"/>
                    <a:pt x="44369" y="10977"/>
                    <a:pt x="44259" y="10977"/>
                  </a:cubicBezTo>
                  <a:cubicBezTo>
                    <a:pt x="44150" y="10731"/>
                    <a:pt x="43931" y="10512"/>
                    <a:pt x="43684" y="10402"/>
                  </a:cubicBezTo>
                  <a:cubicBezTo>
                    <a:pt x="43931" y="10156"/>
                    <a:pt x="44259" y="9827"/>
                    <a:pt x="44478" y="9609"/>
                  </a:cubicBezTo>
                  <a:cubicBezTo>
                    <a:pt x="44724" y="9609"/>
                    <a:pt x="44943" y="9472"/>
                    <a:pt x="44834" y="9253"/>
                  </a:cubicBezTo>
                  <a:cubicBezTo>
                    <a:pt x="44911" y="9175"/>
                    <a:pt x="44879" y="9098"/>
                    <a:pt x="44776" y="9098"/>
                  </a:cubicBezTo>
                  <a:cubicBezTo>
                    <a:pt x="44734" y="9098"/>
                    <a:pt x="44679" y="9111"/>
                    <a:pt x="44615" y="9143"/>
                  </a:cubicBezTo>
                  <a:cubicBezTo>
                    <a:pt x="42891" y="7419"/>
                    <a:pt x="40044" y="6516"/>
                    <a:pt x="37882" y="5831"/>
                  </a:cubicBezTo>
                  <a:cubicBezTo>
                    <a:pt x="36681" y="5495"/>
                    <a:pt x="34889" y="5121"/>
                    <a:pt x="33220" y="5121"/>
                  </a:cubicBezTo>
                  <a:cubicBezTo>
                    <a:pt x="32036" y="5121"/>
                    <a:pt x="30915" y="5309"/>
                    <a:pt x="30109" y="5831"/>
                  </a:cubicBezTo>
                  <a:lnTo>
                    <a:pt x="29999" y="5831"/>
                  </a:lnTo>
                  <a:cubicBezTo>
                    <a:pt x="29671" y="4819"/>
                    <a:pt x="28740" y="4244"/>
                    <a:pt x="27946" y="3560"/>
                  </a:cubicBezTo>
                  <a:cubicBezTo>
                    <a:pt x="26359" y="2520"/>
                    <a:pt x="24881" y="1507"/>
                    <a:pt x="23047" y="823"/>
                  </a:cubicBezTo>
                  <a:cubicBezTo>
                    <a:pt x="21446" y="299"/>
                    <a:pt x="19914" y="1"/>
                    <a:pt x="183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22"/>
            <p:cNvSpPr/>
            <p:nvPr/>
          </p:nvSpPr>
          <p:spPr>
            <a:xfrm>
              <a:off x="6585875" y="1246225"/>
              <a:ext cx="213675" cy="81325"/>
            </a:xfrm>
            <a:custGeom>
              <a:avLst/>
              <a:gdLst/>
              <a:ahLst/>
              <a:cxnLst/>
              <a:rect l="l" t="t" r="r" b="b"/>
              <a:pathLst>
                <a:path w="8547" h="3253" extrusionOk="0">
                  <a:moveTo>
                    <a:pt x="610" y="1"/>
                  </a:moveTo>
                  <a:cubicBezTo>
                    <a:pt x="410" y="1"/>
                    <a:pt x="207" y="7"/>
                    <a:pt x="0" y="20"/>
                  </a:cubicBezTo>
                  <a:lnTo>
                    <a:pt x="0" y="130"/>
                  </a:lnTo>
                  <a:cubicBezTo>
                    <a:pt x="1725" y="267"/>
                    <a:pt x="3312" y="595"/>
                    <a:pt x="4900" y="1389"/>
                  </a:cubicBezTo>
                  <a:cubicBezTo>
                    <a:pt x="6049" y="1854"/>
                    <a:pt x="7418" y="2319"/>
                    <a:pt x="8321" y="3223"/>
                  </a:cubicBezTo>
                  <a:cubicBezTo>
                    <a:pt x="8347" y="3244"/>
                    <a:pt x="8372" y="3252"/>
                    <a:pt x="8395" y="3252"/>
                  </a:cubicBezTo>
                  <a:cubicBezTo>
                    <a:pt x="8492" y="3252"/>
                    <a:pt x="8546" y="3092"/>
                    <a:pt x="8458" y="3004"/>
                  </a:cubicBezTo>
                  <a:cubicBezTo>
                    <a:pt x="7418" y="2073"/>
                    <a:pt x="5940" y="1635"/>
                    <a:pt x="4681" y="951"/>
                  </a:cubicBezTo>
                  <a:cubicBezTo>
                    <a:pt x="3380" y="349"/>
                    <a:pt x="2079" y="1"/>
                    <a:pt x="6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22"/>
            <p:cNvSpPr/>
            <p:nvPr/>
          </p:nvSpPr>
          <p:spPr>
            <a:xfrm>
              <a:off x="6620075" y="1192650"/>
              <a:ext cx="216950" cy="86325"/>
            </a:xfrm>
            <a:custGeom>
              <a:avLst/>
              <a:gdLst/>
              <a:ahLst/>
              <a:cxnLst/>
              <a:rect l="l" t="t" r="r" b="b"/>
              <a:pathLst>
                <a:path w="8678" h="3453" extrusionOk="0">
                  <a:moveTo>
                    <a:pt x="110" y="1"/>
                  </a:moveTo>
                  <a:cubicBezTo>
                    <a:pt x="1" y="1"/>
                    <a:pt x="1" y="110"/>
                    <a:pt x="110" y="110"/>
                  </a:cubicBezTo>
                  <a:cubicBezTo>
                    <a:pt x="1616" y="466"/>
                    <a:pt x="3313" y="576"/>
                    <a:pt x="4791" y="1260"/>
                  </a:cubicBezTo>
                  <a:cubicBezTo>
                    <a:pt x="6050" y="1835"/>
                    <a:pt x="7418" y="2519"/>
                    <a:pt x="8458" y="3422"/>
                  </a:cubicBezTo>
                  <a:cubicBezTo>
                    <a:pt x="8479" y="3443"/>
                    <a:pt x="8500" y="3452"/>
                    <a:pt x="8520" y="3452"/>
                  </a:cubicBezTo>
                  <a:cubicBezTo>
                    <a:pt x="8606" y="3452"/>
                    <a:pt x="8677" y="3292"/>
                    <a:pt x="8677" y="3203"/>
                  </a:cubicBezTo>
                  <a:cubicBezTo>
                    <a:pt x="6159" y="1260"/>
                    <a:pt x="3203" y="110"/>
                    <a:pt x="1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22"/>
            <p:cNvSpPr/>
            <p:nvPr/>
          </p:nvSpPr>
          <p:spPr>
            <a:xfrm>
              <a:off x="6657150" y="1154975"/>
              <a:ext cx="213525" cy="89800"/>
            </a:xfrm>
            <a:custGeom>
              <a:avLst/>
              <a:gdLst/>
              <a:ahLst/>
              <a:cxnLst/>
              <a:rect l="l" t="t" r="r" b="b"/>
              <a:pathLst>
                <a:path w="8541" h="3592" extrusionOk="0">
                  <a:moveTo>
                    <a:pt x="69" y="0"/>
                  </a:moveTo>
                  <a:cubicBezTo>
                    <a:pt x="1" y="0"/>
                    <a:pt x="22" y="160"/>
                    <a:pt x="133" y="249"/>
                  </a:cubicBezTo>
                  <a:cubicBezTo>
                    <a:pt x="3089" y="824"/>
                    <a:pt x="5935" y="1617"/>
                    <a:pt x="8344" y="3561"/>
                  </a:cubicBezTo>
                  <a:cubicBezTo>
                    <a:pt x="8366" y="3583"/>
                    <a:pt x="8388" y="3591"/>
                    <a:pt x="8408" y="3591"/>
                  </a:cubicBezTo>
                  <a:cubicBezTo>
                    <a:pt x="8488" y="3591"/>
                    <a:pt x="8541" y="3451"/>
                    <a:pt x="8453" y="3451"/>
                  </a:cubicBezTo>
                  <a:cubicBezTo>
                    <a:pt x="6045" y="1398"/>
                    <a:pt x="3198" y="495"/>
                    <a:pt x="133" y="30"/>
                  </a:cubicBezTo>
                  <a:cubicBezTo>
                    <a:pt x="107" y="9"/>
                    <a:pt x="85" y="0"/>
                    <a:pt x="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22"/>
            <p:cNvSpPr/>
            <p:nvPr/>
          </p:nvSpPr>
          <p:spPr>
            <a:xfrm>
              <a:off x="6698200" y="981900"/>
              <a:ext cx="321525" cy="226375"/>
            </a:xfrm>
            <a:custGeom>
              <a:avLst/>
              <a:gdLst/>
              <a:ahLst/>
              <a:cxnLst/>
              <a:rect l="l" t="t" r="r" b="b"/>
              <a:pathLst>
                <a:path w="12861" h="9055" extrusionOk="0">
                  <a:moveTo>
                    <a:pt x="5544" y="1"/>
                  </a:moveTo>
                  <a:cubicBezTo>
                    <a:pt x="5202" y="1"/>
                    <a:pt x="4858" y="34"/>
                    <a:pt x="4512" y="110"/>
                  </a:cubicBezTo>
                  <a:cubicBezTo>
                    <a:pt x="4403" y="110"/>
                    <a:pt x="4403" y="220"/>
                    <a:pt x="4512" y="220"/>
                  </a:cubicBezTo>
                  <a:cubicBezTo>
                    <a:pt x="3828" y="1260"/>
                    <a:pt x="2925" y="2054"/>
                    <a:pt x="2131" y="2957"/>
                  </a:cubicBezTo>
                  <a:cubicBezTo>
                    <a:pt x="1556" y="3751"/>
                    <a:pt x="872" y="4435"/>
                    <a:pt x="188" y="5119"/>
                  </a:cubicBezTo>
                  <a:lnTo>
                    <a:pt x="78" y="5229"/>
                  </a:lnTo>
                  <a:lnTo>
                    <a:pt x="78" y="5365"/>
                  </a:lnTo>
                  <a:cubicBezTo>
                    <a:pt x="1" y="5443"/>
                    <a:pt x="33" y="5520"/>
                    <a:pt x="97" y="5520"/>
                  </a:cubicBezTo>
                  <a:cubicBezTo>
                    <a:pt x="123" y="5520"/>
                    <a:pt x="156" y="5507"/>
                    <a:pt x="188" y="5475"/>
                  </a:cubicBezTo>
                  <a:cubicBezTo>
                    <a:pt x="297" y="5475"/>
                    <a:pt x="297" y="5365"/>
                    <a:pt x="297" y="5365"/>
                  </a:cubicBezTo>
                  <a:cubicBezTo>
                    <a:pt x="1556" y="5475"/>
                    <a:pt x="2815" y="5584"/>
                    <a:pt x="3965" y="6050"/>
                  </a:cubicBezTo>
                  <a:cubicBezTo>
                    <a:pt x="5196" y="6488"/>
                    <a:pt x="7249" y="7637"/>
                    <a:pt x="7715" y="9006"/>
                  </a:cubicBezTo>
                  <a:cubicBezTo>
                    <a:pt x="7751" y="9042"/>
                    <a:pt x="7788" y="9054"/>
                    <a:pt x="7820" y="9054"/>
                  </a:cubicBezTo>
                  <a:cubicBezTo>
                    <a:pt x="7885" y="9054"/>
                    <a:pt x="7934" y="9006"/>
                    <a:pt x="7934" y="9006"/>
                  </a:cubicBezTo>
                  <a:cubicBezTo>
                    <a:pt x="7934" y="7747"/>
                    <a:pt x="6237" y="6843"/>
                    <a:pt x="5333" y="6269"/>
                  </a:cubicBezTo>
                  <a:cubicBezTo>
                    <a:pt x="3828" y="5365"/>
                    <a:pt x="2240" y="5229"/>
                    <a:pt x="543" y="5119"/>
                  </a:cubicBezTo>
                  <a:cubicBezTo>
                    <a:pt x="1091" y="4544"/>
                    <a:pt x="1666" y="3997"/>
                    <a:pt x="2240" y="3313"/>
                  </a:cubicBezTo>
                  <a:cubicBezTo>
                    <a:pt x="3034" y="2273"/>
                    <a:pt x="4074" y="1369"/>
                    <a:pt x="4649" y="329"/>
                  </a:cubicBezTo>
                  <a:cubicBezTo>
                    <a:pt x="7386" y="576"/>
                    <a:pt x="10671" y="1260"/>
                    <a:pt x="12614" y="3313"/>
                  </a:cubicBezTo>
                  <a:cubicBezTo>
                    <a:pt x="12723" y="3313"/>
                    <a:pt x="12860" y="3176"/>
                    <a:pt x="12860" y="3066"/>
                  </a:cubicBezTo>
                  <a:cubicBezTo>
                    <a:pt x="11930" y="2054"/>
                    <a:pt x="10452" y="1479"/>
                    <a:pt x="9083" y="904"/>
                  </a:cubicBezTo>
                  <a:cubicBezTo>
                    <a:pt x="8008" y="452"/>
                    <a:pt x="6797" y="1"/>
                    <a:pt x="55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22"/>
            <p:cNvSpPr/>
            <p:nvPr/>
          </p:nvSpPr>
          <p:spPr>
            <a:xfrm>
              <a:off x="6893800" y="1074875"/>
              <a:ext cx="142350" cy="149300"/>
            </a:xfrm>
            <a:custGeom>
              <a:avLst/>
              <a:gdLst/>
              <a:ahLst/>
              <a:cxnLst/>
              <a:rect l="l" t="t" r="r" b="b"/>
              <a:pathLst>
                <a:path w="5694" h="5972" extrusionOk="0">
                  <a:moveTo>
                    <a:pt x="5541" y="1"/>
                  </a:moveTo>
                  <a:cubicBezTo>
                    <a:pt x="5519" y="1"/>
                    <a:pt x="5496" y="10"/>
                    <a:pt x="5474" y="32"/>
                  </a:cubicBezTo>
                  <a:cubicBezTo>
                    <a:pt x="4571" y="962"/>
                    <a:pt x="3531" y="1865"/>
                    <a:pt x="2628" y="2878"/>
                  </a:cubicBezTo>
                  <a:cubicBezTo>
                    <a:pt x="1834" y="3918"/>
                    <a:pt x="575" y="4712"/>
                    <a:pt x="0" y="5862"/>
                  </a:cubicBezTo>
                  <a:lnTo>
                    <a:pt x="110" y="5971"/>
                  </a:lnTo>
                  <a:cubicBezTo>
                    <a:pt x="1150" y="5177"/>
                    <a:pt x="1943" y="4384"/>
                    <a:pt x="2737" y="3343"/>
                  </a:cubicBezTo>
                  <a:cubicBezTo>
                    <a:pt x="3531" y="2194"/>
                    <a:pt x="4571" y="1181"/>
                    <a:pt x="5584" y="141"/>
                  </a:cubicBezTo>
                  <a:cubicBezTo>
                    <a:pt x="5693" y="141"/>
                    <a:pt x="5627" y="1"/>
                    <a:pt x="5541" y="1"/>
                  </a:cubicBezTo>
                  <a:close/>
                </a:path>
              </a:pathLst>
            </a:custGeom>
            <a:solidFill>
              <a:srgbClr val="AAE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22"/>
            <p:cNvSpPr/>
            <p:nvPr/>
          </p:nvSpPr>
          <p:spPr>
            <a:xfrm>
              <a:off x="7146050" y="1118750"/>
              <a:ext cx="108950" cy="18275"/>
            </a:xfrm>
            <a:custGeom>
              <a:avLst/>
              <a:gdLst/>
              <a:ahLst/>
              <a:cxnLst/>
              <a:rect l="l" t="t" r="r" b="b"/>
              <a:pathLst>
                <a:path w="4358" h="731" extrusionOk="0">
                  <a:moveTo>
                    <a:pt x="1159" y="1"/>
                  </a:moveTo>
                  <a:cubicBezTo>
                    <a:pt x="831" y="1"/>
                    <a:pt x="516" y="56"/>
                    <a:pt x="174" y="220"/>
                  </a:cubicBezTo>
                  <a:cubicBezTo>
                    <a:pt x="1" y="307"/>
                    <a:pt x="33" y="479"/>
                    <a:pt x="163" y="479"/>
                  </a:cubicBezTo>
                  <a:cubicBezTo>
                    <a:pt x="197" y="479"/>
                    <a:pt x="238" y="467"/>
                    <a:pt x="284" y="439"/>
                  </a:cubicBezTo>
                  <a:cubicBezTo>
                    <a:pt x="571" y="329"/>
                    <a:pt x="886" y="302"/>
                    <a:pt x="1214" y="302"/>
                  </a:cubicBezTo>
                  <a:cubicBezTo>
                    <a:pt x="1543" y="302"/>
                    <a:pt x="1885" y="329"/>
                    <a:pt x="2227" y="329"/>
                  </a:cubicBezTo>
                  <a:cubicBezTo>
                    <a:pt x="2911" y="439"/>
                    <a:pt x="3595" y="329"/>
                    <a:pt x="4170" y="685"/>
                  </a:cubicBezTo>
                  <a:cubicBezTo>
                    <a:pt x="4202" y="717"/>
                    <a:pt x="4234" y="731"/>
                    <a:pt x="4261" y="731"/>
                  </a:cubicBezTo>
                  <a:cubicBezTo>
                    <a:pt x="4325" y="731"/>
                    <a:pt x="4357" y="653"/>
                    <a:pt x="4280" y="576"/>
                  </a:cubicBezTo>
                  <a:cubicBezTo>
                    <a:pt x="3705" y="1"/>
                    <a:pt x="2911" y="220"/>
                    <a:pt x="2227" y="110"/>
                  </a:cubicBezTo>
                  <a:cubicBezTo>
                    <a:pt x="1830" y="56"/>
                    <a:pt x="1488" y="1"/>
                    <a:pt x="11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22"/>
            <p:cNvSpPr/>
            <p:nvPr/>
          </p:nvSpPr>
          <p:spPr>
            <a:xfrm>
              <a:off x="7127800" y="1141600"/>
              <a:ext cx="116225" cy="23775"/>
            </a:xfrm>
            <a:custGeom>
              <a:avLst/>
              <a:gdLst/>
              <a:ahLst/>
              <a:cxnLst/>
              <a:rect l="l" t="t" r="r" b="b"/>
              <a:pathLst>
                <a:path w="4649" h="951" extrusionOk="0">
                  <a:moveTo>
                    <a:pt x="1473" y="1"/>
                  </a:moveTo>
                  <a:cubicBezTo>
                    <a:pt x="1038" y="1"/>
                    <a:pt x="614" y="37"/>
                    <a:pt x="220" y="100"/>
                  </a:cubicBezTo>
                  <a:cubicBezTo>
                    <a:pt x="1" y="100"/>
                    <a:pt x="110" y="346"/>
                    <a:pt x="220" y="346"/>
                  </a:cubicBezTo>
                  <a:cubicBezTo>
                    <a:pt x="617" y="278"/>
                    <a:pt x="986" y="243"/>
                    <a:pt x="1359" y="243"/>
                  </a:cubicBezTo>
                  <a:cubicBezTo>
                    <a:pt x="1732" y="243"/>
                    <a:pt x="2108" y="278"/>
                    <a:pt x="2519" y="346"/>
                  </a:cubicBezTo>
                  <a:cubicBezTo>
                    <a:pt x="3313" y="455"/>
                    <a:pt x="3751" y="674"/>
                    <a:pt x="4572" y="893"/>
                  </a:cubicBezTo>
                  <a:cubicBezTo>
                    <a:pt x="4572" y="934"/>
                    <a:pt x="4582" y="951"/>
                    <a:pt x="4592" y="951"/>
                  </a:cubicBezTo>
                  <a:cubicBezTo>
                    <a:pt x="4618" y="951"/>
                    <a:pt x="4648" y="861"/>
                    <a:pt x="4572" y="784"/>
                  </a:cubicBezTo>
                  <a:cubicBezTo>
                    <a:pt x="3676" y="219"/>
                    <a:pt x="2544" y="1"/>
                    <a:pt x="14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22"/>
            <p:cNvSpPr/>
            <p:nvPr/>
          </p:nvSpPr>
          <p:spPr>
            <a:xfrm>
              <a:off x="7107975" y="1166625"/>
              <a:ext cx="96500" cy="23325"/>
            </a:xfrm>
            <a:custGeom>
              <a:avLst/>
              <a:gdLst/>
              <a:ahLst/>
              <a:cxnLst/>
              <a:rect l="l" t="t" r="r" b="b"/>
              <a:pathLst>
                <a:path w="3860" h="933" extrusionOk="0">
                  <a:moveTo>
                    <a:pt x="1084" y="1"/>
                  </a:moveTo>
                  <a:cubicBezTo>
                    <a:pt x="765" y="1"/>
                    <a:pt x="437" y="37"/>
                    <a:pt x="110" y="139"/>
                  </a:cubicBezTo>
                  <a:cubicBezTo>
                    <a:pt x="0" y="139"/>
                    <a:pt x="0" y="358"/>
                    <a:pt x="219" y="358"/>
                  </a:cubicBezTo>
                  <a:cubicBezTo>
                    <a:pt x="469" y="310"/>
                    <a:pt x="725" y="288"/>
                    <a:pt x="983" y="288"/>
                  </a:cubicBezTo>
                  <a:cubicBezTo>
                    <a:pt x="1911" y="288"/>
                    <a:pt x="2872" y="569"/>
                    <a:pt x="3750" y="932"/>
                  </a:cubicBezTo>
                  <a:cubicBezTo>
                    <a:pt x="3750" y="932"/>
                    <a:pt x="3859" y="823"/>
                    <a:pt x="3750" y="823"/>
                  </a:cubicBezTo>
                  <a:cubicBezTo>
                    <a:pt x="3421" y="358"/>
                    <a:pt x="2956" y="248"/>
                    <a:pt x="2381" y="139"/>
                  </a:cubicBezTo>
                  <a:cubicBezTo>
                    <a:pt x="1979" y="74"/>
                    <a:pt x="1540" y="1"/>
                    <a:pt x="10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22"/>
            <p:cNvSpPr/>
            <p:nvPr/>
          </p:nvSpPr>
          <p:spPr>
            <a:xfrm>
              <a:off x="7081950" y="1193725"/>
              <a:ext cx="108825" cy="24975"/>
            </a:xfrm>
            <a:custGeom>
              <a:avLst/>
              <a:gdLst/>
              <a:ahLst/>
              <a:cxnLst/>
              <a:rect l="l" t="t" r="r" b="b"/>
              <a:pathLst>
                <a:path w="4353" h="999" extrusionOk="0">
                  <a:moveTo>
                    <a:pt x="989" y="0"/>
                  </a:moveTo>
                  <a:cubicBezTo>
                    <a:pt x="689" y="0"/>
                    <a:pt x="394" y="22"/>
                    <a:pt x="110" y="67"/>
                  </a:cubicBezTo>
                  <a:cubicBezTo>
                    <a:pt x="1" y="67"/>
                    <a:pt x="1" y="314"/>
                    <a:pt x="110" y="314"/>
                  </a:cubicBezTo>
                  <a:cubicBezTo>
                    <a:pt x="281" y="285"/>
                    <a:pt x="446" y="273"/>
                    <a:pt x="606" y="273"/>
                  </a:cubicBezTo>
                  <a:cubicBezTo>
                    <a:pt x="1216" y="273"/>
                    <a:pt x="1758" y="446"/>
                    <a:pt x="2300" y="533"/>
                  </a:cubicBezTo>
                  <a:cubicBezTo>
                    <a:pt x="2738" y="533"/>
                    <a:pt x="3203" y="642"/>
                    <a:pt x="3532" y="752"/>
                  </a:cubicBezTo>
                  <a:cubicBezTo>
                    <a:pt x="3997" y="998"/>
                    <a:pt x="3888" y="998"/>
                    <a:pt x="4216" y="998"/>
                  </a:cubicBezTo>
                  <a:cubicBezTo>
                    <a:pt x="4353" y="998"/>
                    <a:pt x="4353" y="861"/>
                    <a:pt x="4353" y="861"/>
                  </a:cubicBezTo>
                  <a:cubicBezTo>
                    <a:pt x="3355" y="319"/>
                    <a:pt x="2134" y="0"/>
                    <a:pt x="9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22"/>
            <p:cNvSpPr/>
            <p:nvPr/>
          </p:nvSpPr>
          <p:spPr>
            <a:xfrm>
              <a:off x="7050475" y="1220325"/>
              <a:ext cx="97200" cy="23675"/>
            </a:xfrm>
            <a:custGeom>
              <a:avLst/>
              <a:gdLst/>
              <a:ahLst/>
              <a:cxnLst/>
              <a:rect l="l" t="t" r="r" b="b"/>
              <a:pathLst>
                <a:path w="3888" h="947" extrusionOk="0">
                  <a:moveTo>
                    <a:pt x="866" y="1"/>
                  </a:moveTo>
                  <a:cubicBezTo>
                    <a:pt x="665" y="1"/>
                    <a:pt x="460" y="14"/>
                    <a:pt x="247" y="44"/>
                  </a:cubicBezTo>
                  <a:cubicBezTo>
                    <a:pt x="1" y="44"/>
                    <a:pt x="1" y="372"/>
                    <a:pt x="247" y="372"/>
                  </a:cubicBezTo>
                  <a:cubicBezTo>
                    <a:pt x="480" y="340"/>
                    <a:pt x="703" y="327"/>
                    <a:pt x="919" y="327"/>
                  </a:cubicBezTo>
                  <a:cubicBezTo>
                    <a:pt x="1442" y="327"/>
                    <a:pt x="1926" y="404"/>
                    <a:pt x="2410" y="481"/>
                  </a:cubicBezTo>
                  <a:cubicBezTo>
                    <a:pt x="2875" y="618"/>
                    <a:pt x="3313" y="728"/>
                    <a:pt x="3669" y="947"/>
                  </a:cubicBezTo>
                  <a:cubicBezTo>
                    <a:pt x="3778" y="947"/>
                    <a:pt x="3888" y="837"/>
                    <a:pt x="3778" y="728"/>
                  </a:cubicBezTo>
                  <a:cubicBezTo>
                    <a:pt x="3559" y="372"/>
                    <a:pt x="2984" y="372"/>
                    <a:pt x="2519" y="262"/>
                  </a:cubicBezTo>
                  <a:cubicBezTo>
                    <a:pt x="1938" y="102"/>
                    <a:pt x="1416" y="1"/>
                    <a:pt x="8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22"/>
            <p:cNvSpPr/>
            <p:nvPr/>
          </p:nvSpPr>
          <p:spPr>
            <a:xfrm>
              <a:off x="7196350" y="1142025"/>
              <a:ext cx="251025" cy="197525"/>
            </a:xfrm>
            <a:custGeom>
              <a:avLst/>
              <a:gdLst/>
              <a:ahLst/>
              <a:cxnLst/>
              <a:rect l="l" t="t" r="r" b="b"/>
              <a:pathLst>
                <a:path w="10041" h="7901" extrusionOk="0">
                  <a:moveTo>
                    <a:pt x="4622" y="1"/>
                  </a:moveTo>
                  <a:cubicBezTo>
                    <a:pt x="4594" y="1"/>
                    <a:pt x="4567" y="28"/>
                    <a:pt x="4567" y="83"/>
                  </a:cubicBezTo>
                  <a:cubicBezTo>
                    <a:pt x="4320" y="657"/>
                    <a:pt x="3636" y="1123"/>
                    <a:pt x="3198" y="1698"/>
                  </a:cubicBezTo>
                  <a:cubicBezTo>
                    <a:pt x="2733" y="2135"/>
                    <a:pt x="2377" y="2601"/>
                    <a:pt x="1939" y="3066"/>
                  </a:cubicBezTo>
                  <a:cubicBezTo>
                    <a:pt x="1583" y="3613"/>
                    <a:pt x="1255" y="4188"/>
                    <a:pt x="790" y="4654"/>
                  </a:cubicBezTo>
                  <a:cubicBezTo>
                    <a:pt x="680" y="4763"/>
                    <a:pt x="324" y="5228"/>
                    <a:pt x="215" y="5338"/>
                  </a:cubicBezTo>
                  <a:cubicBezTo>
                    <a:pt x="215" y="5338"/>
                    <a:pt x="105" y="5338"/>
                    <a:pt x="105" y="5447"/>
                  </a:cubicBezTo>
                  <a:cubicBezTo>
                    <a:pt x="83" y="5425"/>
                    <a:pt x="66" y="5417"/>
                    <a:pt x="53" y="5417"/>
                  </a:cubicBezTo>
                  <a:cubicBezTo>
                    <a:pt x="0" y="5417"/>
                    <a:pt x="18" y="5557"/>
                    <a:pt x="105" y="5557"/>
                  </a:cubicBezTo>
                  <a:cubicBezTo>
                    <a:pt x="1474" y="6132"/>
                    <a:pt x="2952" y="6706"/>
                    <a:pt x="4211" y="7500"/>
                  </a:cubicBezTo>
                  <a:cubicBezTo>
                    <a:pt x="4320" y="7500"/>
                    <a:pt x="4430" y="7391"/>
                    <a:pt x="4320" y="7391"/>
                  </a:cubicBezTo>
                  <a:cubicBezTo>
                    <a:pt x="3636" y="6925"/>
                    <a:pt x="3198" y="6597"/>
                    <a:pt x="2377" y="6241"/>
                  </a:cubicBezTo>
                  <a:cubicBezTo>
                    <a:pt x="1693" y="6022"/>
                    <a:pt x="1009" y="5666"/>
                    <a:pt x="324" y="5447"/>
                  </a:cubicBezTo>
                  <a:lnTo>
                    <a:pt x="461" y="5447"/>
                  </a:lnTo>
                  <a:cubicBezTo>
                    <a:pt x="571" y="5119"/>
                    <a:pt x="899" y="4873"/>
                    <a:pt x="1255" y="4544"/>
                  </a:cubicBezTo>
                  <a:cubicBezTo>
                    <a:pt x="1583" y="4079"/>
                    <a:pt x="1939" y="3504"/>
                    <a:pt x="2268" y="3066"/>
                  </a:cubicBezTo>
                  <a:cubicBezTo>
                    <a:pt x="2952" y="2245"/>
                    <a:pt x="4101" y="1342"/>
                    <a:pt x="4676" y="329"/>
                  </a:cubicBezTo>
                  <a:cubicBezTo>
                    <a:pt x="5580" y="438"/>
                    <a:pt x="6483" y="767"/>
                    <a:pt x="7413" y="1013"/>
                  </a:cubicBezTo>
                  <a:cubicBezTo>
                    <a:pt x="8098" y="1232"/>
                    <a:pt x="8891" y="1698"/>
                    <a:pt x="9685" y="1916"/>
                  </a:cubicBezTo>
                  <a:cubicBezTo>
                    <a:pt x="8672" y="2601"/>
                    <a:pt x="8098" y="3750"/>
                    <a:pt x="7304" y="4654"/>
                  </a:cubicBezTo>
                  <a:cubicBezTo>
                    <a:pt x="6948" y="5119"/>
                    <a:pt x="6729" y="5447"/>
                    <a:pt x="6373" y="6022"/>
                  </a:cubicBezTo>
                  <a:cubicBezTo>
                    <a:pt x="5935" y="6597"/>
                    <a:pt x="5251" y="7172"/>
                    <a:pt x="4676" y="7719"/>
                  </a:cubicBezTo>
                  <a:cubicBezTo>
                    <a:pt x="4598" y="7817"/>
                    <a:pt x="4632" y="7901"/>
                    <a:pt x="4697" y="7901"/>
                  </a:cubicBezTo>
                  <a:cubicBezTo>
                    <a:pt x="4723" y="7901"/>
                    <a:pt x="4754" y="7887"/>
                    <a:pt x="4786" y="7856"/>
                  </a:cubicBezTo>
                  <a:cubicBezTo>
                    <a:pt x="5689" y="7391"/>
                    <a:pt x="6373" y="6597"/>
                    <a:pt x="6948" y="5666"/>
                  </a:cubicBezTo>
                  <a:cubicBezTo>
                    <a:pt x="7632" y="4435"/>
                    <a:pt x="8782" y="2929"/>
                    <a:pt x="9795" y="2026"/>
                  </a:cubicBezTo>
                  <a:cubicBezTo>
                    <a:pt x="9904" y="2026"/>
                    <a:pt x="9904" y="1916"/>
                    <a:pt x="9904" y="1916"/>
                  </a:cubicBezTo>
                  <a:cubicBezTo>
                    <a:pt x="10041" y="1916"/>
                    <a:pt x="10041" y="1916"/>
                    <a:pt x="9904" y="1807"/>
                  </a:cubicBezTo>
                  <a:cubicBezTo>
                    <a:pt x="9220" y="1342"/>
                    <a:pt x="8672" y="876"/>
                    <a:pt x="7742" y="657"/>
                  </a:cubicBezTo>
                  <a:cubicBezTo>
                    <a:pt x="6729" y="329"/>
                    <a:pt x="5689" y="83"/>
                    <a:pt x="4676" y="83"/>
                  </a:cubicBezTo>
                  <a:cubicBezTo>
                    <a:pt x="4676" y="28"/>
                    <a:pt x="4649" y="1"/>
                    <a:pt x="46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22"/>
            <p:cNvSpPr/>
            <p:nvPr/>
          </p:nvSpPr>
          <p:spPr>
            <a:xfrm>
              <a:off x="7019700" y="1260525"/>
              <a:ext cx="250450" cy="95025"/>
            </a:xfrm>
            <a:custGeom>
              <a:avLst/>
              <a:gdLst/>
              <a:ahLst/>
              <a:cxnLst/>
              <a:rect l="l" t="t" r="r" b="b"/>
              <a:pathLst>
                <a:path w="10018" h="3801" extrusionOk="0">
                  <a:moveTo>
                    <a:pt x="978" y="0"/>
                  </a:moveTo>
                  <a:cubicBezTo>
                    <a:pt x="726" y="0"/>
                    <a:pt x="473" y="8"/>
                    <a:pt x="219" y="23"/>
                  </a:cubicBezTo>
                  <a:cubicBezTo>
                    <a:pt x="0" y="23"/>
                    <a:pt x="110" y="242"/>
                    <a:pt x="219" y="242"/>
                  </a:cubicBezTo>
                  <a:cubicBezTo>
                    <a:pt x="3969" y="242"/>
                    <a:pt x="6952" y="1747"/>
                    <a:pt x="9799" y="3800"/>
                  </a:cubicBezTo>
                  <a:cubicBezTo>
                    <a:pt x="9908" y="3800"/>
                    <a:pt x="10018" y="3800"/>
                    <a:pt x="9908" y="3663"/>
                  </a:cubicBezTo>
                  <a:cubicBezTo>
                    <a:pt x="7566" y="1346"/>
                    <a:pt x="4347" y="0"/>
                    <a:pt x="9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22"/>
            <p:cNvSpPr/>
            <p:nvPr/>
          </p:nvSpPr>
          <p:spPr>
            <a:xfrm>
              <a:off x="6996425" y="1292575"/>
              <a:ext cx="244675" cy="101050"/>
            </a:xfrm>
            <a:custGeom>
              <a:avLst/>
              <a:gdLst/>
              <a:ahLst/>
              <a:cxnLst/>
              <a:rect l="l" t="t" r="r" b="b"/>
              <a:pathLst>
                <a:path w="9787" h="4042" extrusionOk="0">
                  <a:moveTo>
                    <a:pt x="356" y="0"/>
                  </a:moveTo>
                  <a:cubicBezTo>
                    <a:pt x="110" y="0"/>
                    <a:pt x="1" y="329"/>
                    <a:pt x="356" y="329"/>
                  </a:cubicBezTo>
                  <a:cubicBezTo>
                    <a:pt x="3778" y="794"/>
                    <a:pt x="6953" y="1834"/>
                    <a:pt x="9580" y="3996"/>
                  </a:cubicBezTo>
                  <a:cubicBezTo>
                    <a:pt x="9612" y="4028"/>
                    <a:pt x="9647" y="4042"/>
                    <a:pt x="9676" y="4042"/>
                  </a:cubicBezTo>
                  <a:cubicBezTo>
                    <a:pt x="9747" y="4042"/>
                    <a:pt x="9787" y="3964"/>
                    <a:pt x="9690" y="3887"/>
                  </a:cubicBezTo>
                  <a:cubicBezTo>
                    <a:pt x="7199" y="1369"/>
                    <a:pt x="3778" y="329"/>
                    <a:pt x="3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22"/>
            <p:cNvSpPr/>
            <p:nvPr/>
          </p:nvSpPr>
          <p:spPr>
            <a:xfrm>
              <a:off x="6962225" y="1329525"/>
              <a:ext cx="251150" cy="111550"/>
            </a:xfrm>
            <a:custGeom>
              <a:avLst/>
              <a:gdLst/>
              <a:ahLst/>
              <a:cxnLst/>
              <a:rect l="l" t="t" r="r" b="b"/>
              <a:pathLst>
                <a:path w="10046" h="4462" extrusionOk="0">
                  <a:moveTo>
                    <a:pt x="246" y="0"/>
                  </a:moveTo>
                  <a:cubicBezTo>
                    <a:pt x="0" y="0"/>
                    <a:pt x="0" y="356"/>
                    <a:pt x="246" y="356"/>
                  </a:cubicBezTo>
                  <a:cubicBezTo>
                    <a:pt x="2162" y="684"/>
                    <a:pt x="3996" y="1259"/>
                    <a:pt x="5830" y="1943"/>
                  </a:cubicBezTo>
                  <a:cubicBezTo>
                    <a:pt x="7418" y="2518"/>
                    <a:pt x="8458" y="3421"/>
                    <a:pt x="9826" y="4461"/>
                  </a:cubicBezTo>
                  <a:cubicBezTo>
                    <a:pt x="9936" y="4461"/>
                    <a:pt x="10045" y="4325"/>
                    <a:pt x="9936" y="4325"/>
                  </a:cubicBezTo>
                  <a:cubicBezTo>
                    <a:pt x="7637" y="1588"/>
                    <a:pt x="3668" y="356"/>
                    <a:pt x="2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22"/>
            <p:cNvSpPr/>
            <p:nvPr/>
          </p:nvSpPr>
          <p:spPr>
            <a:xfrm>
              <a:off x="6355275" y="900300"/>
              <a:ext cx="1111950" cy="650025"/>
            </a:xfrm>
            <a:custGeom>
              <a:avLst/>
              <a:gdLst/>
              <a:ahLst/>
              <a:cxnLst/>
              <a:rect l="l" t="t" r="r" b="b"/>
              <a:pathLst>
                <a:path w="44478" h="26001" extrusionOk="0">
                  <a:moveTo>
                    <a:pt x="42069" y="13419"/>
                  </a:moveTo>
                  <a:lnTo>
                    <a:pt x="42069" y="13529"/>
                  </a:lnTo>
                  <a:cubicBezTo>
                    <a:pt x="42069" y="13529"/>
                    <a:pt x="41960" y="13529"/>
                    <a:pt x="41960" y="13638"/>
                  </a:cubicBezTo>
                  <a:lnTo>
                    <a:pt x="41960" y="13529"/>
                  </a:lnTo>
                  <a:cubicBezTo>
                    <a:pt x="42069" y="13529"/>
                    <a:pt x="42069" y="13419"/>
                    <a:pt x="42069" y="13419"/>
                  </a:cubicBezTo>
                  <a:close/>
                  <a:moveTo>
                    <a:pt x="2737" y="15691"/>
                  </a:moveTo>
                  <a:cubicBezTo>
                    <a:pt x="5228" y="15910"/>
                    <a:pt x="7856" y="15691"/>
                    <a:pt x="10374" y="16266"/>
                  </a:cubicBezTo>
                  <a:cubicBezTo>
                    <a:pt x="11961" y="16594"/>
                    <a:pt x="13576" y="17169"/>
                    <a:pt x="15054" y="17853"/>
                  </a:cubicBezTo>
                  <a:cubicBezTo>
                    <a:pt x="13330" y="17388"/>
                    <a:pt x="11387" y="17169"/>
                    <a:pt x="9908" y="17060"/>
                  </a:cubicBezTo>
                  <a:cubicBezTo>
                    <a:pt x="7281" y="16841"/>
                    <a:pt x="4681" y="16950"/>
                    <a:pt x="2053" y="16841"/>
                  </a:cubicBezTo>
                  <a:cubicBezTo>
                    <a:pt x="2053" y="16704"/>
                    <a:pt x="2163" y="16704"/>
                    <a:pt x="2163" y="16704"/>
                  </a:cubicBezTo>
                  <a:cubicBezTo>
                    <a:pt x="2272" y="16594"/>
                    <a:pt x="2272" y="16375"/>
                    <a:pt x="2382" y="16266"/>
                  </a:cubicBezTo>
                  <a:cubicBezTo>
                    <a:pt x="2491" y="16156"/>
                    <a:pt x="2491" y="16156"/>
                    <a:pt x="2491" y="16020"/>
                  </a:cubicBezTo>
                  <a:lnTo>
                    <a:pt x="2737" y="15801"/>
                  </a:lnTo>
                  <a:lnTo>
                    <a:pt x="2737" y="15691"/>
                  </a:lnTo>
                  <a:close/>
                  <a:moveTo>
                    <a:pt x="4215" y="18538"/>
                  </a:moveTo>
                  <a:lnTo>
                    <a:pt x="4215" y="18647"/>
                  </a:lnTo>
                  <a:cubicBezTo>
                    <a:pt x="4215" y="18538"/>
                    <a:pt x="4106" y="18538"/>
                    <a:pt x="4106" y="18538"/>
                  </a:cubicBezTo>
                  <a:close/>
                  <a:moveTo>
                    <a:pt x="17247" y="573"/>
                  </a:moveTo>
                  <a:cubicBezTo>
                    <a:pt x="18007" y="573"/>
                    <a:pt x="18783" y="634"/>
                    <a:pt x="19598" y="747"/>
                  </a:cubicBezTo>
                  <a:cubicBezTo>
                    <a:pt x="22472" y="1103"/>
                    <a:pt x="26440" y="2471"/>
                    <a:pt x="28274" y="4852"/>
                  </a:cubicBezTo>
                  <a:cubicBezTo>
                    <a:pt x="26331" y="7015"/>
                    <a:pt x="24278" y="9067"/>
                    <a:pt x="22472" y="11476"/>
                  </a:cubicBezTo>
                  <a:cubicBezTo>
                    <a:pt x="21541" y="12735"/>
                    <a:pt x="20638" y="14104"/>
                    <a:pt x="19735" y="15335"/>
                  </a:cubicBezTo>
                  <a:cubicBezTo>
                    <a:pt x="18804" y="16485"/>
                    <a:pt x="17791" y="17525"/>
                    <a:pt x="17107" y="18757"/>
                  </a:cubicBezTo>
                  <a:cubicBezTo>
                    <a:pt x="13956" y="16166"/>
                    <a:pt x="9528" y="14972"/>
                    <a:pt x="5340" y="14972"/>
                  </a:cubicBezTo>
                  <a:cubicBezTo>
                    <a:pt x="4217" y="14972"/>
                    <a:pt x="3112" y="15058"/>
                    <a:pt x="2053" y="15226"/>
                  </a:cubicBezTo>
                  <a:cubicBezTo>
                    <a:pt x="3750" y="12735"/>
                    <a:pt x="5584" y="10436"/>
                    <a:pt x="7418" y="8055"/>
                  </a:cubicBezTo>
                  <a:cubicBezTo>
                    <a:pt x="8430" y="6796"/>
                    <a:pt x="9334" y="5537"/>
                    <a:pt x="10483" y="4278"/>
                  </a:cubicBezTo>
                  <a:cubicBezTo>
                    <a:pt x="11277" y="3265"/>
                    <a:pt x="12071" y="2471"/>
                    <a:pt x="12755" y="1322"/>
                  </a:cubicBezTo>
                  <a:lnTo>
                    <a:pt x="12892" y="1322"/>
                  </a:lnTo>
                  <a:cubicBezTo>
                    <a:pt x="14387" y="799"/>
                    <a:pt x="15786" y="573"/>
                    <a:pt x="17247" y="573"/>
                  </a:cubicBezTo>
                  <a:close/>
                  <a:moveTo>
                    <a:pt x="33841" y="4230"/>
                  </a:moveTo>
                  <a:cubicBezTo>
                    <a:pt x="37122" y="4230"/>
                    <a:pt x="40541" y="5026"/>
                    <a:pt x="43219" y="6330"/>
                  </a:cubicBezTo>
                  <a:cubicBezTo>
                    <a:pt x="42863" y="6686"/>
                    <a:pt x="42644" y="7015"/>
                    <a:pt x="42315" y="7370"/>
                  </a:cubicBezTo>
                  <a:lnTo>
                    <a:pt x="42315" y="7480"/>
                  </a:lnTo>
                  <a:cubicBezTo>
                    <a:pt x="40591" y="9642"/>
                    <a:pt x="39004" y="12051"/>
                    <a:pt x="37389" y="14323"/>
                  </a:cubicBezTo>
                  <a:cubicBezTo>
                    <a:pt x="35911" y="16841"/>
                    <a:pt x="33967" y="19112"/>
                    <a:pt x="32599" y="21630"/>
                  </a:cubicBezTo>
                  <a:cubicBezTo>
                    <a:pt x="31230" y="19797"/>
                    <a:pt x="27809" y="18893"/>
                    <a:pt x="25756" y="18428"/>
                  </a:cubicBezTo>
                  <a:cubicBezTo>
                    <a:pt x="24659" y="18139"/>
                    <a:pt x="23537" y="18011"/>
                    <a:pt x="22410" y="18011"/>
                  </a:cubicBezTo>
                  <a:cubicBezTo>
                    <a:pt x="20866" y="18011"/>
                    <a:pt x="19310" y="18252"/>
                    <a:pt x="17791" y="18647"/>
                  </a:cubicBezTo>
                  <a:cubicBezTo>
                    <a:pt x="19269" y="16375"/>
                    <a:pt x="21103" y="14213"/>
                    <a:pt x="22691" y="12051"/>
                  </a:cubicBezTo>
                  <a:cubicBezTo>
                    <a:pt x="24388" y="9533"/>
                    <a:pt x="26577" y="7370"/>
                    <a:pt x="28384" y="5071"/>
                  </a:cubicBezTo>
                  <a:lnTo>
                    <a:pt x="28493" y="5071"/>
                  </a:lnTo>
                  <a:cubicBezTo>
                    <a:pt x="30120" y="4492"/>
                    <a:pt x="31958" y="4230"/>
                    <a:pt x="33841" y="4230"/>
                  </a:cubicBezTo>
                  <a:close/>
                  <a:moveTo>
                    <a:pt x="42534" y="7699"/>
                  </a:moveTo>
                  <a:cubicBezTo>
                    <a:pt x="42644" y="7699"/>
                    <a:pt x="42753" y="7699"/>
                    <a:pt x="42753" y="7808"/>
                  </a:cubicBezTo>
                  <a:cubicBezTo>
                    <a:pt x="42863" y="7808"/>
                    <a:pt x="43000" y="7945"/>
                    <a:pt x="43109" y="7945"/>
                  </a:cubicBezTo>
                  <a:cubicBezTo>
                    <a:pt x="43109" y="7945"/>
                    <a:pt x="43109" y="8048"/>
                    <a:pt x="43208" y="8054"/>
                  </a:cubicBezTo>
                  <a:lnTo>
                    <a:pt x="43208" y="8054"/>
                  </a:lnTo>
                  <a:cubicBezTo>
                    <a:pt x="42882" y="8144"/>
                    <a:pt x="38203" y="16028"/>
                    <a:pt x="37635" y="16704"/>
                  </a:cubicBezTo>
                  <a:cubicBezTo>
                    <a:pt x="36266" y="18893"/>
                    <a:pt x="34214" y="21056"/>
                    <a:pt x="33174" y="23437"/>
                  </a:cubicBezTo>
                  <a:cubicBezTo>
                    <a:pt x="32599" y="22753"/>
                    <a:pt x="31367" y="22424"/>
                    <a:pt x="30546" y="21959"/>
                  </a:cubicBezTo>
                  <a:cubicBezTo>
                    <a:pt x="29177" y="21384"/>
                    <a:pt x="27809" y="20809"/>
                    <a:pt x="26331" y="20481"/>
                  </a:cubicBezTo>
                  <a:cubicBezTo>
                    <a:pt x="24059" y="19797"/>
                    <a:pt x="21787" y="19578"/>
                    <a:pt x="19488" y="19112"/>
                  </a:cubicBezTo>
                  <a:cubicBezTo>
                    <a:pt x="20722" y="18973"/>
                    <a:pt x="21912" y="18823"/>
                    <a:pt x="23141" y="18823"/>
                  </a:cubicBezTo>
                  <a:cubicBezTo>
                    <a:pt x="23848" y="18823"/>
                    <a:pt x="24569" y="18873"/>
                    <a:pt x="25318" y="19003"/>
                  </a:cubicBezTo>
                  <a:cubicBezTo>
                    <a:pt x="27809" y="19578"/>
                    <a:pt x="30218" y="20481"/>
                    <a:pt x="32489" y="21959"/>
                  </a:cubicBezTo>
                  <a:cubicBezTo>
                    <a:pt x="32489" y="22014"/>
                    <a:pt x="32517" y="22041"/>
                    <a:pt x="32561" y="22041"/>
                  </a:cubicBezTo>
                  <a:cubicBezTo>
                    <a:pt x="32606" y="22041"/>
                    <a:pt x="32667" y="22014"/>
                    <a:pt x="32736" y="21959"/>
                  </a:cubicBezTo>
                  <a:cubicBezTo>
                    <a:pt x="34323" y="19906"/>
                    <a:pt x="36020" y="17963"/>
                    <a:pt x="37389" y="15691"/>
                  </a:cubicBezTo>
                  <a:cubicBezTo>
                    <a:pt x="39004" y="12845"/>
                    <a:pt x="40591" y="10217"/>
                    <a:pt x="42534" y="7699"/>
                  </a:cubicBezTo>
                  <a:close/>
                  <a:moveTo>
                    <a:pt x="42534" y="9533"/>
                  </a:moveTo>
                  <a:cubicBezTo>
                    <a:pt x="42644" y="9642"/>
                    <a:pt x="42863" y="9642"/>
                    <a:pt x="43000" y="9642"/>
                  </a:cubicBezTo>
                  <a:lnTo>
                    <a:pt x="43219" y="9642"/>
                  </a:lnTo>
                  <a:cubicBezTo>
                    <a:pt x="42534" y="10682"/>
                    <a:pt x="41741" y="11585"/>
                    <a:pt x="41056" y="12598"/>
                  </a:cubicBezTo>
                  <a:cubicBezTo>
                    <a:pt x="40263" y="13967"/>
                    <a:pt x="39578" y="15335"/>
                    <a:pt x="38538" y="16704"/>
                  </a:cubicBezTo>
                  <a:cubicBezTo>
                    <a:pt x="36704" y="19222"/>
                    <a:pt x="35117" y="21849"/>
                    <a:pt x="33529" y="24477"/>
                  </a:cubicBezTo>
                  <a:cubicBezTo>
                    <a:pt x="33529" y="24368"/>
                    <a:pt x="33420" y="24368"/>
                    <a:pt x="33420" y="24368"/>
                  </a:cubicBezTo>
                  <a:cubicBezTo>
                    <a:pt x="33420" y="24231"/>
                    <a:pt x="33420" y="24231"/>
                    <a:pt x="33283" y="24231"/>
                  </a:cubicBezTo>
                  <a:cubicBezTo>
                    <a:pt x="33283" y="24231"/>
                    <a:pt x="33127" y="24328"/>
                    <a:pt x="33144" y="24424"/>
                  </a:cubicBezTo>
                  <a:lnTo>
                    <a:pt x="33144" y="24424"/>
                  </a:lnTo>
                  <a:cubicBezTo>
                    <a:pt x="32727" y="23769"/>
                    <a:pt x="30528" y="23319"/>
                    <a:pt x="29862" y="22999"/>
                  </a:cubicBezTo>
                  <a:cubicBezTo>
                    <a:pt x="28274" y="22424"/>
                    <a:pt x="26687" y="21959"/>
                    <a:pt x="25209" y="21384"/>
                  </a:cubicBezTo>
                  <a:cubicBezTo>
                    <a:pt x="24059" y="20946"/>
                    <a:pt x="22800" y="20590"/>
                    <a:pt x="21651" y="20262"/>
                  </a:cubicBezTo>
                  <a:cubicBezTo>
                    <a:pt x="20857" y="19906"/>
                    <a:pt x="20063" y="19687"/>
                    <a:pt x="19269" y="19578"/>
                  </a:cubicBezTo>
                  <a:cubicBezTo>
                    <a:pt x="18913" y="19441"/>
                    <a:pt x="18476" y="19331"/>
                    <a:pt x="18010" y="19222"/>
                  </a:cubicBezTo>
                  <a:lnTo>
                    <a:pt x="18694" y="19222"/>
                  </a:lnTo>
                  <a:cubicBezTo>
                    <a:pt x="20528" y="19578"/>
                    <a:pt x="22335" y="19906"/>
                    <a:pt x="24169" y="20371"/>
                  </a:cubicBezTo>
                  <a:cubicBezTo>
                    <a:pt x="25756" y="20809"/>
                    <a:pt x="27480" y="21275"/>
                    <a:pt x="29068" y="21849"/>
                  </a:cubicBezTo>
                  <a:cubicBezTo>
                    <a:pt x="29413" y="22062"/>
                    <a:pt x="32535" y="23688"/>
                    <a:pt x="33026" y="23688"/>
                  </a:cubicBezTo>
                  <a:cubicBezTo>
                    <a:pt x="33028" y="23688"/>
                    <a:pt x="33030" y="23688"/>
                    <a:pt x="33032" y="23688"/>
                  </a:cubicBezTo>
                  <a:lnTo>
                    <a:pt x="33032" y="23688"/>
                  </a:lnTo>
                  <a:cubicBezTo>
                    <a:pt x="32983" y="23709"/>
                    <a:pt x="33078" y="23793"/>
                    <a:pt x="33174" y="23793"/>
                  </a:cubicBezTo>
                  <a:lnTo>
                    <a:pt x="33283" y="23793"/>
                  </a:lnTo>
                  <a:cubicBezTo>
                    <a:pt x="35007" y="21384"/>
                    <a:pt x="36704" y="18893"/>
                    <a:pt x="38319" y="16375"/>
                  </a:cubicBezTo>
                  <a:cubicBezTo>
                    <a:pt x="39223" y="15007"/>
                    <a:pt x="39907" y="13638"/>
                    <a:pt x="40810" y="12160"/>
                  </a:cubicBezTo>
                  <a:cubicBezTo>
                    <a:pt x="41275" y="11230"/>
                    <a:pt x="41960" y="10436"/>
                    <a:pt x="42534" y="9533"/>
                  </a:cubicBezTo>
                  <a:close/>
                  <a:moveTo>
                    <a:pt x="17698" y="1"/>
                  </a:moveTo>
                  <a:cubicBezTo>
                    <a:pt x="16022" y="1"/>
                    <a:pt x="14409" y="342"/>
                    <a:pt x="12755" y="1103"/>
                  </a:cubicBezTo>
                  <a:cubicBezTo>
                    <a:pt x="12755" y="1034"/>
                    <a:pt x="12728" y="1000"/>
                    <a:pt x="12700" y="1000"/>
                  </a:cubicBezTo>
                  <a:cubicBezTo>
                    <a:pt x="12673" y="1000"/>
                    <a:pt x="12646" y="1034"/>
                    <a:pt x="12646" y="1103"/>
                  </a:cubicBezTo>
                  <a:cubicBezTo>
                    <a:pt x="11852" y="2471"/>
                    <a:pt x="10483" y="3593"/>
                    <a:pt x="9471" y="4852"/>
                  </a:cubicBezTo>
                  <a:cubicBezTo>
                    <a:pt x="8321" y="6111"/>
                    <a:pt x="7418" y="7480"/>
                    <a:pt x="6378" y="8739"/>
                  </a:cubicBezTo>
                  <a:cubicBezTo>
                    <a:pt x="4681" y="10682"/>
                    <a:pt x="2382" y="12845"/>
                    <a:pt x="1697" y="15335"/>
                  </a:cubicBezTo>
                  <a:cubicBezTo>
                    <a:pt x="1697" y="15433"/>
                    <a:pt x="1753" y="15517"/>
                    <a:pt x="1785" y="15517"/>
                  </a:cubicBezTo>
                  <a:cubicBezTo>
                    <a:pt x="1798" y="15517"/>
                    <a:pt x="1807" y="15503"/>
                    <a:pt x="1807" y="15472"/>
                  </a:cubicBezTo>
                  <a:lnTo>
                    <a:pt x="1944" y="15582"/>
                  </a:lnTo>
                  <a:lnTo>
                    <a:pt x="2163" y="15582"/>
                  </a:lnTo>
                  <a:cubicBezTo>
                    <a:pt x="2053" y="15691"/>
                    <a:pt x="2053" y="15801"/>
                    <a:pt x="1944" y="15910"/>
                  </a:cubicBezTo>
                  <a:cubicBezTo>
                    <a:pt x="1807" y="16156"/>
                    <a:pt x="1588" y="16266"/>
                    <a:pt x="1588" y="16485"/>
                  </a:cubicBezTo>
                  <a:lnTo>
                    <a:pt x="1588" y="16704"/>
                  </a:lnTo>
                  <a:cubicBezTo>
                    <a:pt x="1478" y="16704"/>
                    <a:pt x="1369" y="16841"/>
                    <a:pt x="1259" y="16950"/>
                  </a:cubicBezTo>
                  <a:cubicBezTo>
                    <a:pt x="1123" y="17060"/>
                    <a:pt x="1013" y="17060"/>
                    <a:pt x="1013" y="17279"/>
                  </a:cubicBezTo>
                  <a:cubicBezTo>
                    <a:pt x="1013" y="17279"/>
                    <a:pt x="1013" y="17388"/>
                    <a:pt x="1123" y="17388"/>
                  </a:cubicBezTo>
                  <a:cubicBezTo>
                    <a:pt x="1369" y="17388"/>
                    <a:pt x="1588" y="17169"/>
                    <a:pt x="1697" y="16950"/>
                  </a:cubicBezTo>
                  <a:cubicBezTo>
                    <a:pt x="1697" y="17060"/>
                    <a:pt x="1807" y="17060"/>
                    <a:pt x="1807" y="17060"/>
                  </a:cubicBezTo>
                  <a:cubicBezTo>
                    <a:pt x="6378" y="17853"/>
                    <a:pt x="11168" y="17060"/>
                    <a:pt x="15629" y="18538"/>
                  </a:cubicBezTo>
                  <a:cubicBezTo>
                    <a:pt x="13220" y="18072"/>
                    <a:pt x="10702" y="18072"/>
                    <a:pt x="8430" y="17963"/>
                  </a:cubicBezTo>
                  <a:cubicBezTo>
                    <a:pt x="6159" y="17853"/>
                    <a:pt x="3175" y="18072"/>
                    <a:pt x="1013" y="17525"/>
                  </a:cubicBezTo>
                  <a:cubicBezTo>
                    <a:pt x="1013" y="17479"/>
                    <a:pt x="1001" y="17464"/>
                    <a:pt x="985" y="17464"/>
                  </a:cubicBezTo>
                  <a:cubicBezTo>
                    <a:pt x="952" y="17464"/>
                    <a:pt x="904" y="17525"/>
                    <a:pt x="904" y="17525"/>
                  </a:cubicBezTo>
                  <a:cubicBezTo>
                    <a:pt x="904" y="17388"/>
                    <a:pt x="904" y="17388"/>
                    <a:pt x="794" y="17388"/>
                  </a:cubicBezTo>
                  <a:cubicBezTo>
                    <a:pt x="438" y="17525"/>
                    <a:pt x="110" y="17525"/>
                    <a:pt x="0" y="17853"/>
                  </a:cubicBezTo>
                  <a:cubicBezTo>
                    <a:pt x="0" y="17963"/>
                    <a:pt x="110" y="18072"/>
                    <a:pt x="219" y="18072"/>
                  </a:cubicBezTo>
                  <a:cubicBezTo>
                    <a:pt x="2272" y="18757"/>
                    <a:pt x="4544" y="19003"/>
                    <a:pt x="6733" y="19222"/>
                  </a:cubicBezTo>
                  <a:cubicBezTo>
                    <a:pt x="8589" y="19393"/>
                    <a:pt x="10595" y="19646"/>
                    <a:pt x="12517" y="19646"/>
                  </a:cubicBezTo>
                  <a:cubicBezTo>
                    <a:pt x="13061" y="19646"/>
                    <a:pt x="13598" y="19626"/>
                    <a:pt x="14124" y="19578"/>
                  </a:cubicBezTo>
                  <a:cubicBezTo>
                    <a:pt x="14370" y="19906"/>
                    <a:pt x="14589" y="20016"/>
                    <a:pt x="14945" y="20125"/>
                  </a:cubicBezTo>
                  <a:cubicBezTo>
                    <a:pt x="15164" y="20371"/>
                    <a:pt x="15383" y="20481"/>
                    <a:pt x="15629" y="20590"/>
                  </a:cubicBezTo>
                  <a:cubicBezTo>
                    <a:pt x="15952" y="20704"/>
                    <a:pt x="16263" y="20756"/>
                    <a:pt x="16564" y="20756"/>
                  </a:cubicBezTo>
                  <a:cubicBezTo>
                    <a:pt x="17209" y="20756"/>
                    <a:pt x="17806" y="20517"/>
                    <a:pt x="18366" y="20125"/>
                  </a:cubicBezTo>
                  <a:cubicBezTo>
                    <a:pt x="19269" y="20590"/>
                    <a:pt x="20282" y="20946"/>
                    <a:pt x="21213" y="21275"/>
                  </a:cubicBezTo>
                  <a:cubicBezTo>
                    <a:pt x="22472" y="21740"/>
                    <a:pt x="23703" y="22178"/>
                    <a:pt x="25072" y="22643"/>
                  </a:cubicBezTo>
                  <a:cubicBezTo>
                    <a:pt x="27015" y="23218"/>
                    <a:pt x="28959" y="23902"/>
                    <a:pt x="31011" y="24586"/>
                  </a:cubicBezTo>
                  <a:cubicBezTo>
                    <a:pt x="32161" y="25052"/>
                    <a:pt x="33283" y="25490"/>
                    <a:pt x="34433" y="25955"/>
                  </a:cubicBezTo>
                  <a:cubicBezTo>
                    <a:pt x="34465" y="25987"/>
                    <a:pt x="34509" y="26000"/>
                    <a:pt x="34554" y="26000"/>
                  </a:cubicBezTo>
                  <a:cubicBezTo>
                    <a:pt x="34665" y="26000"/>
                    <a:pt x="34788" y="25923"/>
                    <a:pt x="34788" y="25846"/>
                  </a:cubicBezTo>
                  <a:cubicBezTo>
                    <a:pt x="35582" y="25380"/>
                    <a:pt x="36266" y="24012"/>
                    <a:pt x="36704" y="23327"/>
                  </a:cubicBezTo>
                  <a:cubicBezTo>
                    <a:pt x="37744" y="22068"/>
                    <a:pt x="38648" y="20700"/>
                    <a:pt x="39578" y="19222"/>
                  </a:cubicBezTo>
                  <a:cubicBezTo>
                    <a:pt x="41166" y="16485"/>
                    <a:pt x="42644" y="13529"/>
                    <a:pt x="44231" y="10682"/>
                  </a:cubicBezTo>
                  <a:lnTo>
                    <a:pt x="44478" y="10436"/>
                  </a:lnTo>
                  <a:lnTo>
                    <a:pt x="44478" y="10326"/>
                  </a:lnTo>
                  <a:lnTo>
                    <a:pt x="44478" y="10217"/>
                  </a:lnTo>
                  <a:cubicBezTo>
                    <a:pt x="44478" y="10107"/>
                    <a:pt x="44368" y="10107"/>
                    <a:pt x="44368" y="10107"/>
                  </a:cubicBezTo>
                  <a:cubicBezTo>
                    <a:pt x="44122" y="9998"/>
                    <a:pt x="43903" y="9998"/>
                    <a:pt x="43793" y="9861"/>
                  </a:cubicBezTo>
                  <a:lnTo>
                    <a:pt x="43328" y="9861"/>
                  </a:lnTo>
                  <a:cubicBezTo>
                    <a:pt x="43438" y="9752"/>
                    <a:pt x="43547" y="9533"/>
                    <a:pt x="43684" y="9423"/>
                  </a:cubicBezTo>
                  <a:cubicBezTo>
                    <a:pt x="43684" y="9346"/>
                    <a:pt x="43563" y="9256"/>
                    <a:pt x="43491" y="9256"/>
                  </a:cubicBezTo>
                  <a:cubicBezTo>
                    <a:pt x="43460" y="9256"/>
                    <a:pt x="43438" y="9273"/>
                    <a:pt x="43438" y="9314"/>
                  </a:cubicBezTo>
                  <a:cubicBezTo>
                    <a:pt x="43328" y="9245"/>
                    <a:pt x="43219" y="9211"/>
                    <a:pt x="43106" y="9211"/>
                  </a:cubicBezTo>
                  <a:cubicBezTo>
                    <a:pt x="42993" y="9211"/>
                    <a:pt x="42877" y="9245"/>
                    <a:pt x="42753" y="9314"/>
                  </a:cubicBezTo>
                  <a:cubicBezTo>
                    <a:pt x="43000" y="8848"/>
                    <a:pt x="43219" y="8383"/>
                    <a:pt x="43328" y="8055"/>
                  </a:cubicBezTo>
                  <a:cubicBezTo>
                    <a:pt x="43438" y="7945"/>
                    <a:pt x="43438" y="7945"/>
                    <a:pt x="43328" y="7808"/>
                  </a:cubicBezTo>
                  <a:cubicBezTo>
                    <a:pt x="43109" y="7699"/>
                    <a:pt x="42863" y="7589"/>
                    <a:pt x="42644" y="7480"/>
                  </a:cubicBezTo>
                  <a:cubicBezTo>
                    <a:pt x="43000" y="7124"/>
                    <a:pt x="43219" y="6796"/>
                    <a:pt x="43438" y="6440"/>
                  </a:cubicBezTo>
                  <a:cubicBezTo>
                    <a:pt x="43460" y="6468"/>
                    <a:pt x="43489" y="6480"/>
                    <a:pt x="43519" y="6480"/>
                  </a:cubicBezTo>
                  <a:cubicBezTo>
                    <a:pt x="43634" y="6480"/>
                    <a:pt x="43771" y="6308"/>
                    <a:pt x="43684" y="6221"/>
                  </a:cubicBezTo>
                  <a:lnTo>
                    <a:pt x="43684" y="6111"/>
                  </a:lnTo>
                  <a:cubicBezTo>
                    <a:pt x="43761" y="6034"/>
                    <a:pt x="43661" y="5957"/>
                    <a:pt x="43557" y="5957"/>
                  </a:cubicBezTo>
                  <a:cubicBezTo>
                    <a:pt x="43513" y="5957"/>
                    <a:pt x="43470" y="5970"/>
                    <a:pt x="43438" y="6002"/>
                  </a:cubicBezTo>
                  <a:cubicBezTo>
                    <a:pt x="41494" y="4524"/>
                    <a:pt x="38648" y="3949"/>
                    <a:pt x="36376" y="3593"/>
                  </a:cubicBezTo>
                  <a:cubicBezTo>
                    <a:pt x="35515" y="3456"/>
                    <a:pt x="34332" y="3313"/>
                    <a:pt x="33122" y="3313"/>
                  </a:cubicBezTo>
                  <a:cubicBezTo>
                    <a:pt x="31448" y="3313"/>
                    <a:pt x="29725" y="3586"/>
                    <a:pt x="28740" y="4524"/>
                  </a:cubicBezTo>
                  <a:lnTo>
                    <a:pt x="28493" y="4524"/>
                  </a:lnTo>
                  <a:cubicBezTo>
                    <a:pt x="28165" y="3593"/>
                    <a:pt x="27125" y="3019"/>
                    <a:pt x="26221" y="2581"/>
                  </a:cubicBezTo>
                  <a:cubicBezTo>
                    <a:pt x="24634" y="1650"/>
                    <a:pt x="22910" y="747"/>
                    <a:pt x="21103" y="418"/>
                  </a:cubicBezTo>
                  <a:cubicBezTo>
                    <a:pt x="19922" y="147"/>
                    <a:pt x="18797" y="1"/>
                    <a:pt x="176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22"/>
            <p:cNvSpPr/>
            <p:nvPr/>
          </p:nvSpPr>
          <p:spPr>
            <a:xfrm>
              <a:off x="6526325" y="1231450"/>
              <a:ext cx="221900" cy="59150"/>
            </a:xfrm>
            <a:custGeom>
              <a:avLst/>
              <a:gdLst/>
              <a:ahLst/>
              <a:cxnLst/>
              <a:rect l="l" t="t" r="r" b="b"/>
              <a:pathLst>
                <a:path w="8876" h="2366" extrusionOk="0">
                  <a:moveTo>
                    <a:pt x="1624" y="1"/>
                  </a:moveTo>
                  <a:cubicBezTo>
                    <a:pt x="1098" y="1"/>
                    <a:pt x="562" y="56"/>
                    <a:pt x="1" y="173"/>
                  </a:cubicBezTo>
                  <a:cubicBezTo>
                    <a:pt x="1" y="173"/>
                    <a:pt x="1" y="283"/>
                    <a:pt x="110" y="283"/>
                  </a:cubicBezTo>
                  <a:cubicBezTo>
                    <a:pt x="391" y="265"/>
                    <a:pt x="670" y="256"/>
                    <a:pt x="947" y="256"/>
                  </a:cubicBezTo>
                  <a:cubicBezTo>
                    <a:pt x="2341" y="256"/>
                    <a:pt x="3685" y="487"/>
                    <a:pt x="5010" y="967"/>
                  </a:cubicBezTo>
                  <a:cubicBezTo>
                    <a:pt x="6269" y="1296"/>
                    <a:pt x="7637" y="1542"/>
                    <a:pt x="8650" y="2336"/>
                  </a:cubicBezTo>
                  <a:cubicBezTo>
                    <a:pt x="8676" y="2356"/>
                    <a:pt x="8701" y="2365"/>
                    <a:pt x="8723" y="2365"/>
                  </a:cubicBezTo>
                  <a:cubicBezTo>
                    <a:pt x="8821" y="2365"/>
                    <a:pt x="8876" y="2200"/>
                    <a:pt x="8787" y="2089"/>
                  </a:cubicBezTo>
                  <a:cubicBezTo>
                    <a:pt x="7637" y="1296"/>
                    <a:pt x="6159" y="967"/>
                    <a:pt x="4791" y="611"/>
                  </a:cubicBezTo>
                  <a:cubicBezTo>
                    <a:pt x="3709" y="226"/>
                    <a:pt x="2689" y="1"/>
                    <a:pt x="16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22"/>
            <p:cNvSpPr/>
            <p:nvPr/>
          </p:nvSpPr>
          <p:spPr>
            <a:xfrm>
              <a:off x="6554400" y="1176475"/>
              <a:ext cx="225825" cy="62050"/>
            </a:xfrm>
            <a:custGeom>
              <a:avLst/>
              <a:gdLst/>
              <a:ahLst/>
              <a:cxnLst/>
              <a:rect l="l" t="t" r="r" b="b"/>
              <a:pathLst>
                <a:path w="9033" h="2482" extrusionOk="0">
                  <a:moveTo>
                    <a:pt x="1503" y="0"/>
                  </a:moveTo>
                  <a:cubicBezTo>
                    <a:pt x="1048" y="0"/>
                    <a:pt x="592" y="24"/>
                    <a:pt x="137" y="73"/>
                  </a:cubicBezTo>
                  <a:cubicBezTo>
                    <a:pt x="0" y="73"/>
                    <a:pt x="0" y="183"/>
                    <a:pt x="137" y="183"/>
                  </a:cubicBezTo>
                  <a:cubicBezTo>
                    <a:pt x="1725" y="320"/>
                    <a:pt x="3312" y="183"/>
                    <a:pt x="4927" y="648"/>
                  </a:cubicBezTo>
                  <a:cubicBezTo>
                    <a:pt x="6295" y="1113"/>
                    <a:pt x="7664" y="1688"/>
                    <a:pt x="8896" y="2482"/>
                  </a:cubicBezTo>
                  <a:cubicBezTo>
                    <a:pt x="9033" y="2482"/>
                    <a:pt x="9033" y="2372"/>
                    <a:pt x="9033" y="2235"/>
                  </a:cubicBezTo>
                  <a:cubicBezTo>
                    <a:pt x="6702" y="790"/>
                    <a:pt x="4113" y="0"/>
                    <a:pt x="15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22"/>
            <p:cNvSpPr/>
            <p:nvPr/>
          </p:nvSpPr>
          <p:spPr>
            <a:xfrm>
              <a:off x="6585875" y="1135875"/>
              <a:ext cx="225150" cy="65700"/>
            </a:xfrm>
            <a:custGeom>
              <a:avLst/>
              <a:gdLst/>
              <a:ahLst/>
              <a:cxnLst/>
              <a:rect l="l" t="t" r="r" b="b"/>
              <a:pathLst>
                <a:path w="9006" h="2628" extrusionOk="0">
                  <a:moveTo>
                    <a:pt x="247" y="0"/>
                  </a:moveTo>
                  <a:cubicBezTo>
                    <a:pt x="0" y="0"/>
                    <a:pt x="0" y="219"/>
                    <a:pt x="247" y="219"/>
                  </a:cubicBezTo>
                  <a:cubicBezTo>
                    <a:pt x="3203" y="438"/>
                    <a:pt x="6159" y="903"/>
                    <a:pt x="8786" y="2628"/>
                  </a:cubicBezTo>
                  <a:cubicBezTo>
                    <a:pt x="8896" y="2628"/>
                    <a:pt x="9005" y="2491"/>
                    <a:pt x="8896" y="2381"/>
                  </a:cubicBezTo>
                  <a:cubicBezTo>
                    <a:pt x="6268" y="684"/>
                    <a:pt x="3312" y="110"/>
                    <a:pt x="2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22"/>
            <p:cNvSpPr/>
            <p:nvPr/>
          </p:nvSpPr>
          <p:spPr>
            <a:xfrm>
              <a:off x="6622825" y="942225"/>
              <a:ext cx="313300" cy="218300"/>
            </a:xfrm>
            <a:custGeom>
              <a:avLst/>
              <a:gdLst/>
              <a:ahLst/>
              <a:cxnLst/>
              <a:rect l="l" t="t" r="r" b="b"/>
              <a:pathLst>
                <a:path w="12532" h="8732" extrusionOk="0">
                  <a:moveTo>
                    <a:pt x="5429" y="0"/>
                  </a:moveTo>
                  <a:cubicBezTo>
                    <a:pt x="4900" y="0"/>
                    <a:pt x="4380" y="64"/>
                    <a:pt x="3887" y="219"/>
                  </a:cubicBezTo>
                  <a:cubicBezTo>
                    <a:pt x="3777" y="329"/>
                    <a:pt x="3777" y="438"/>
                    <a:pt x="3887" y="438"/>
                  </a:cubicBezTo>
                  <a:cubicBezTo>
                    <a:pt x="3312" y="1478"/>
                    <a:pt x="2518" y="2382"/>
                    <a:pt x="1834" y="3394"/>
                  </a:cubicBezTo>
                  <a:cubicBezTo>
                    <a:pt x="1369" y="4215"/>
                    <a:pt x="685" y="5009"/>
                    <a:pt x="137" y="5803"/>
                  </a:cubicBezTo>
                  <a:lnTo>
                    <a:pt x="137" y="5912"/>
                  </a:lnTo>
                  <a:lnTo>
                    <a:pt x="0" y="5912"/>
                  </a:lnTo>
                  <a:cubicBezTo>
                    <a:pt x="0" y="5999"/>
                    <a:pt x="86" y="6172"/>
                    <a:pt x="176" y="6172"/>
                  </a:cubicBezTo>
                  <a:cubicBezTo>
                    <a:pt x="200" y="6172"/>
                    <a:pt x="224" y="6160"/>
                    <a:pt x="247" y="6131"/>
                  </a:cubicBezTo>
                  <a:cubicBezTo>
                    <a:pt x="247" y="6022"/>
                    <a:pt x="356" y="6022"/>
                    <a:pt x="356" y="6022"/>
                  </a:cubicBezTo>
                  <a:cubicBezTo>
                    <a:pt x="878" y="5977"/>
                    <a:pt x="1399" y="5950"/>
                    <a:pt x="1911" y="5950"/>
                  </a:cubicBezTo>
                  <a:cubicBezTo>
                    <a:pt x="2635" y="5950"/>
                    <a:pt x="3339" y="6003"/>
                    <a:pt x="3996" y="6131"/>
                  </a:cubicBezTo>
                  <a:cubicBezTo>
                    <a:pt x="5255" y="6487"/>
                    <a:pt x="7527" y="7390"/>
                    <a:pt x="8102" y="8649"/>
                  </a:cubicBezTo>
                  <a:cubicBezTo>
                    <a:pt x="8157" y="8704"/>
                    <a:pt x="8218" y="8732"/>
                    <a:pt x="8266" y="8732"/>
                  </a:cubicBezTo>
                  <a:cubicBezTo>
                    <a:pt x="8314" y="8732"/>
                    <a:pt x="8348" y="8704"/>
                    <a:pt x="8348" y="8649"/>
                  </a:cubicBezTo>
                  <a:cubicBezTo>
                    <a:pt x="8211" y="7500"/>
                    <a:pt x="6405" y="6706"/>
                    <a:pt x="5474" y="6268"/>
                  </a:cubicBezTo>
                  <a:cubicBezTo>
                    <a:pt x="4460" y="5831"/>
                    <a:pt x="3402" y="5673"/>
                    <a:pt x="2320" y="5673"/>
                  </a:cubicBezTo>
                  <a:cubicBezTo>
                    <a:pt x="1708" y="5673"/>
                    <a:pt x="1089" y="5724"/>
                    <a:pt x="466" y="5803"/>
                  </a:cubicBezTo>
                  <a:cubicBezTo>
                    <a:pt x="1040" y="5119"/>
                    <a:pt x="1506" y="4434"/>
                    <a:pt x="2053" y="3641"/>
                  </a:cubicBezTo>
                  <a:cubicBezTo>
                    <a:pt x="2737" y="2601"/>
                    <a:pt x="3558" y="1588"/>
                    <a:pt x="4106" y="438"/>
                  </a:cubicBezTo>
                  <a:cubicBezTo>
                    <a:pt x="6733" y="438"/>
                    <a:pt x="10155" y="657"/>
                    <a:pt x="12317" y="2382"/>
                  </a:cubicBezTo>
                  <a:cubicBezTo>
                    <a:pt x="12357" y="2414"/>
                    <a:pt x="12395" y="2427"/>
                    <a:pt x="12425" y="2427"/>
                  </a:cubicBezTo>
                  <a:cubicBezTo>
                    <a:pt x="12499" y="2427"/>
                    <a:pt x="12531" y="2350"/>
                    <a:pt x="12454" y="2272"/>
                  </a:cubicBezTo>
                  <a:cubicBezTo>
                    <a:pt x="11414" y="1232"/>
                    <a:pt x="9936" y="904"/>
                    <a:pt x="8567" y="548"/>
                  </a:cubicBezTo>
                  <a:cubicBezTo>
                    <a:pt x="7582" y="256"/>
                    <a:pt x="6487" y="0"/>
                    <a:pt x="54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22"/>
            <p:cNvSpPr/>
            <p:nvPr/>
          </p:nvSpPr>
          <p:spPr>
            <a:xfrm>
              <a:off x="6828100" y="1011950"/>
              <a:ext cx="125925" cy="163625"/>
            </a:xfrm>
            <a:custGeom>
              <a:avLst/>
              <a:gdLst/>
              <a:ahLst/>
              <a:cxnLst/>
              <a:rect l="l" t="t" r="r" b="b"/>
              <a:pathLst>
                <a:path w="5037" h="6545" extrusionOk="0">
                  <a:moveTo>
                    <a:pt x="4904" y="0"/>
                  </a:moveTo>
                  <a:cubicBezTo>
                    <a:pt x="4870" y="0"/>
                    <a:pt x="4831" y="17"/>
                    <a:pt x="4790" y="58"/>
                  </a:cubicBezTo>
                  <a:cubicBezTo>
                    <a:pt x="3997" y="1071"/>
                    <a:pt x="3093" y="2111"/>
                    <a:pt x="2409" y="3233"/>
                  </a:cubicBezTo>
                  <a:cubicBezTo>
                    <a:pt x="1725" y="4273"/>
                    <a:pt x="466" y="5286"/>
                    <a:pt x="137" y="6435"/>
                  </a:cubicBezTo>
                  <a:cubicBezTo>
                    <a:pt x="0" y="6545"/>
                    <a:pt x="137" y="6545"/>
                    <a:pt x="247" y="6545"/>
                  </a:cubicBezTo>
                  <a:cubicBezTo>
                    <a:pt x="1041" y="5641"/>
                    <a:pt x="1834" y="4711"/>
                    <a:pt x="2409" y="3698"/>
                  </a:cubicBezTo>
                  <a:cubicBezTo>
                    <a:pt x="3203" y="2439"/>
                    <a:pt x="4106" y="1290"/>
                    <a:pt x="5037" y="167"/>
                  </a:cubicBezTo>
                  <a:cubicBezTo>
                    <a:pt x="5037" y="91"/>
                    <a:pt x="4983" y="0"/>
                    <a:pt x="4904" y="0"/>
                  </a:cubicBez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22"/>
            <p:cNvSpPr/>
            <p:nvPr/>
          </p:nvSpPr>
          <p:spPr>
            <a:xfrm>
              <a:off x="7068775" y="1036925"/>
              <a:ext cx="110375" cy="16925"/>
            </a:xfrm>
            <a:custGeom>
              <a:avLst/>
              <a:gdLst/>
              <a:ahLst/>
              <a:cxnLst/>
              <a:rect l="l" t="t" r="r" b="b"/>
              <a:pathLst>
                <a:path w="4415" h="677" extrusionOk="0">
                  <a:moveTo>
                    <a:pt x="3471" y="0"/>
                  </a:moveTo>
                  <a:cubicBezTo>
                    <a:pt x="3070" y="0"/>
                    <a:pt x="2643" y="72"/>
                    <a:pt x="2252" y="72"/>
                  </a:cubicBezTo>
                  <a:cubicBezTo>
                    <a:pt x="1998" y="72"/>
                    <a:pt x="1767" y="60"/>
                    <a:pt x="1547" y="60"/>
                  </a:cubicBezTo>
                  <a:cubicBezTo>
                    <a:pt x="1080" y="60"/>
                    <a:pt x="665" y="111"/>
                    <a:pt x="200" y="427"/>
                  </a:cubicBezTo>
                  <a:cubicBezTo>
                    <a:pt x="0" y="516"/>
                    <a:pt x="123" y="676"/>
                    <a:pt x="236" y="676"/>
                  </a:cubicBezTo>
                  <a:cubicBezTo>
                    <a:pt x="262" y="676"/>
                    <a:pt x="288" y="667"/>
                    <a:pt x="309" y="646"/>
                  </a:cubicBezTo>
                  <a:cubicBezTo>
                    <a:pt x="884" y="291"/>
                    <a:pt x="1568" y="291"/>
                    <a:pt x="2252" y="291"/>
                  </a:cubicBezTo>
                  <a:cubicBezTo>
                    <a:pt x="2630" y="291"/>
                    <a:pt x="3007" y="224"/>
                    <a:pt x="3385" y="224"/>
                  </a:cubicBezTo>
                  <a:cubicBezTo>
                    <a:pt x="3692" y="224"/>
                    <a:pt x="3998" y="268"/>
                    <a:pt x="4305" y="427"/>
                  </a:cubicBezTo>
                  <a:cubicBezTo>
                    <a:pt x="4415" y="427"/>
                    <a:pt x="4415" y="291"/>
                    <a:pt x="4305" y="181"/>
                  </a:cubicBezTo>
                  <a:cubicBezTo>
                    <a:pt x="4059" y="40"/>
                    <a:pt x="3772" y="0"/>
                    <a:pt x="34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22"/>
            <p:cNvSpPr/>
            <p:nvPr/>
          </p:nvSpPr>
          <p:spPr>
            <a:xfrm>
              <a:off x="7054450" y="1060775"/>
              <a:ext cx="115575" cy="16025"/>
            </a:xfrm>
            <a:custGeom>
              <a:avLst/>
              <a:gdLst/>
              <a:ahLst/>
              <a:cxnLst/>
              <a:rect l="l" t="t" r="r" b="b"/>
              <a:pathLst>
                <a:path w="4623" h="641" extrusionOk="0">
                  <a:moveTo>
                    <a:pt x="2387" y="0"/>
                  </a:moveTo>
                  <a:cubicBezTo>
                    <a:pt x="1621" y="0"/>
                    <a:pt x="827" y="144"/>
                    <a:pt x="88" y="377"/>
                  </a:cubicBezTo>
                  <a:cubicBezTo>
                    <a:pt x="1" y="377"/>
                    <a:pt x="53" y="517"/>
                    <a:pt x="134" y="517"/>
                  </a:cubicBezTo>
                  <a:cubicBezTo>
                    <a:pt x="154" y="517"/>
                    <a:pt x="176" y="508"/>
                    <a:pt x="198" y="486"/>
                  </a:cubicBezTo>
                  <a:cubicBezTo>
                    <a:pt x="992" y="267"/>
                    <a:pt x="1676" y="267"/>
                    <a:pt x="2470" y="267"/>
                  </a:cubicBezTo>
                  <a:cubicBezTo>
                    <a:pt x="3263" y="267"/>
                    <a:pt x="3838" y="486"/>
                    <a:pt x="4522" y="596"/>
                  </a:cubicBezTo>
                  <a:cubicBezTo>
                    <a:pt x="4554" y="628"/>
                    <a:pt x="4577" y="641"/>
                    <a:pt x="4590" y="641"/>
                  </a:cubicBezTo>
                  <a:cubicBezTo>
                    <a:pt x="4622" y="641"/>
                    <a:pt x="4600" y="564"/>
                    <a:pt x="4522" y="486"/>
                  </a:cubicBezTo>
                  <a:cubicBezTo>
                    <a:pt x="3893" y="144"/>
                    <a:pt x="3154" y="0"/>
                    <a:pt x="23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22"/>
            <p:cNvSpPr/>
            <p:nvPr/>
          </p:nvSpPr>
          <p:spPr>
            <a:xfrm>
              <a:off x="7036800" y="1090025"/>
              <a:ext cx="96500" cy="14400"/>
            </a:xfrm>
            <a:custGeom>
              <a:avLst/>
              <a:gdLst/>
              <a:ahLst/>
              <a:cxnLst/>
              <a:rect l="l" t="t" r="r" b="b"/>
              <a:pathLst>
                <a:path w="3860" h="576" extrusionOk="0">
                  <a:moveTo>
                    <a:pt x="2382" y="0"/>
                  </a:moveTo>
                  <a:cubicBezTo>
                    <a:pt x="1588" y="0"/>
                    <a:pt x="794" y="0"/>
                    <a:pt x="110" y="219"/>
                  </a:cubicBezTo>
                  <a:cubicBezTo>
                    <a:pt x="1" y="219"/>
                    <a:pt x="110" y="466"/>
                    <a:pt x="219" y="466"/>
                  </a:cubicBezTo>
                  <a:cubicBezTo>
                    <a:pt x="639" y="336"/>
                    <a:pt x="1070" y="286"/>
                    <a:pt x="1504" y="286"/>
                  </a:cubicBezTo>
                  <a:cubicBezTo>
                    <a:pt x="2258" y="286"/>
                    <a:pt x="3021" y="436"/>
                    <a:pt x="3750" y="575"/>
                  </a:cubicBezTo>
                  <a:cubicBezTo>
                    <a:pt x="3860" y="575"/>
                    <a:pt x="3860" y="575"/>
                    <a:pt x="3860" y="466"/>
                  </a:cubicBezTo>
                  <a:cubicBezTo>
                    <a:pt x="3422" y="110"/>
                    <a:pt x="2957" y="0"/>
                    <a:pt x="23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22"/>
            <p:cNvSpPr/>
            <p:nvPr/>
          </p:nvSpPr>
          <p:spPr>
            <a:xfrm>
              <a:off x="7013525" y="1120275"/>
              <a:ext cx="111575" cy="15625"/>
            </a:xfrm>
            <a:custGeom>
              <a:avLst/>
              <a:gdLst/>
              <a:ahLst/>
              <a:cxnLst/>
              <a:rect l="l" t="t" r="r" b="b"/>
              <a:pathLst>
                <a:path w="4463" h="625" extrusionOk="0">
                  <a:moveTo>
                    <a:pt x="1842" y="0"/>
                  </a:moveTo>
                  <a:cubicBezTo>
                    <a:pt x="1229" y="0"/>
                    <a:pt x="630" y="88"/>
                    <a:pt x="110" y="268"/>
                  </a:cubicBezTo>
                  <a:cubicBezTo>
                    <a:pt x="1" y="268"/>
                    <a:pt x="1" y="515"/>
                    <a:pt x="247" y="515"/>
                  </a:cubicBezTo>
                  <a:cubicBezTo>
                    <a:pt x="610" y="384"/>
                    <a:pt x="972" y="354"/>
                    <a:pt x="1350" y="354"/>
                  </a:cubicBezTo>
                  <a:cubicBezTo>
                    <a:pt x="1687" y="354"/>
                    <a:pt x="2036" y="378"/>
                    <a:pt x="2410" y="378"/>
                  </a:cubicBezTo>
                  <a:cubicBezTo>
                    <a:pt x="2738" y="378"/>
                    <a:pt x="3203" y="378"/>
                    <a:pt x="3669" y="515"/>
                  </a:cubicBezTo>
                  <a:cubicBezTo>
                    <a:pt x="4107" y="624"/>
                    <a:pt x="3888" y="624"/>
                    <a:pt x="4353" y="624"/>
                  </a:cubicBezTo>
                  <a:cubicBezTo>
                    <a:pt x="4353" y="624"/>
                    <a:pt x="4462" y="515"/>
                    <a:pt x="4353" y="515"/>
                  </a:cubicBezTo>
                  <a:cubicBezTo>
                    <a:pt x="3614" y="177"/>
                    <a:pt x="2714" y="0"/>
                    <a:pt x="184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22"/>
            <p:cNvSpPr/>
            <p:nvPr/>
          </p:nvSpPr>
          <p:spPr>
            <a:xfrm>
              <a:off x="6985475" y="1151175"/>
              <a:ext cx="98425" cy="14200"/>
            </a:xfrm>
            <a:custGeom>
              <a:avLst/>
              <a:gdLst/>
              <a:ahLst/>
              <a:cxnLst/>
              <a:rect l="l" t="t" r="r" b="b"/>
              <a:pathLst>
                <a:path w="3937" h="568" extrusionOk="0">
                  <a:moveTo>
                    <a:pt x="1546" y="1"/>
                  </a:moveTo>
                  <a:cubicBezTo>
                    <a:pt x="1112" y="1"/>
                    <a:pt x="685" y="54"/>
                    <a:pt x="220" y="182"/>
                  </a:cubicBezTo>
                  <a:cubicBezTo>
                    <a:pt x="1" y="182"/>
                    <a:pt x="110" y="401"/>
                    <a:pt x="329" y="401"/>
                  </a:cubicBezTo>
                  <a:cubicBezTo>
                    <a:pt x="671" y="346"/>
                    <a:pt x="1013" y="319"/>
                    <a:pt x="1369" y="319"/>
                  </a:cubicBezTo>
                  <a:cubicBezTo>
                    <a:pt x="1725" y="319"/>
                    <a:pt x="2095" y="346"/>
                    <a:pt x="2491" y="401"/>
                  </a:cubicBezTo>
                  <a:cubicBezTo>
                    <a:pt x="2847" y="401"/>
                    <a:pt x="3422" y="401"/>
                    <a:pt x="3751" y="510"/>
                  </a:cubicBezTo>
                  <a:cubicBezTo>
                    <a:pt x="3783" y="551"/>
                    <a:pt x="3816" y="568"/>
                    <a:pt x="3843" y="568"/>
                  </a:cubicBezTo>
                  <a:cubicBezTo>
                    <a:pt x="3906" y="568"/>
                    <a:pt x="3937" y="478"/>
                    <a:pt x="3860" y="401"/>
                  </a:cubicBezTo>
                  <a:cubicBezTo>
                    <a:pt x="3532" y="72"/>
                    <a:pt x="2957" y="72"/>
                    <a:pt x="2491" y="72"/>
                  </a:cubicBezTo>
                  <a:cubicBezTo>
                    <a:pt x="2163" y="27"/>
                    <a:pt x="1853" y="1"/>
                    <a:pt x="15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22"/>
            <p:cNvSpPr/>
            <p:nvPr/>
          </p:nvSpPr>
          <p:spPr>
            <a:xfrm>
              <a:off x="7136025" y="1044175"/>
              <a:ext cx="239500" cy="197100"/>
            </a:xfrm>
            <a:custGeom>
              <a:avLst/>
              <a:gdLst/>
              <a:ahLst/>
              <a:cxnLst/>
              <a:rect l="l" t="t" r="r" b="b"/>
              <a:pathLst>
                <a:path w="9580" h="7884" extrusionOk="0">
                  <a:moveTo>
                    <a:pt x="4106" y="1"/>
                  </a:moveTo>
                  <a:cubicBezTo>
                    <a:pt x="3996" y="1"/>
                    <a:pt x="3996" y="1"/>
                    <a:pt x="3887" y="137"/>
                  </a:cubicBezTo>
                  <a:cubicBezTo>
                    <a:pt x="3777" y="822"/>
                    <a:pt x="3203" y="1260"/>
                    <a:pt x="2737" y="1834"/>
                  </a:cubicBezTo>
                  <a:cubicBezTo>
                    <a:pt x="2409" y="2409"/>
                    <a:pt x="2053" y="2874"/>
                    <a:pt x="1725" y="3422"/>
                  </a:cubicBezTo>
                  <a:cubicBezTo>
                    <a:pt x="1369" y="3997"/>
                    <a:pt x="1150" y="4571"/>
                    <a:pt x="685" y="5146"/>
                  </a:cubicBezTo>
                  <a:cubicBezTo>
                    <a:pt x="575" y="5256"/>
                    <a:pt x="356" y="5721"/>
                    <a:pt x="247" y="5830"/>
                  </a:cubicBezTo>
                  <a:lnTo>
                    <a:pt x="247" y="5940"/>
                  </a:lnTo>
                  <a:lnTo>
                    <a:pt x="137" y="5940"/>
                  </a:lnTo>
                  <a:cubicBezTo>
                    <a:pt x="0" y="5940"/>
                    <a:pt x="0" y="6159"/>
                    <a:pt x="137" y="6159"/>
                  </a:cubicBezTo>
                  <a:cubicBezTo>
                    <a:pt x="1615" y="6515"/>
                    <a:pt x="3093" y="6843"/>
                    <a:pt x="4462" y="7527"/>
                  </a:cubicBezTo>
                  <a:cubicBezTo>
                    <a:pt x="4571" y="7527"/>
                    <a:pt x="4681" y="7418"/>
                    <a:pt x="4571" y="7418"/>
                  </a:cubicBezTo>
                  <a:cubicBezTo>
                    <a:pt x="3887" y="6980"/>
                    <a:pt x="3312" y="6734"/>
                    <a:pt x="2518" y="6515"/>
                  </a:cubicBezTo>
                  <a:cubicBezTo>
                    <a:pt x="1834" y="6296"/>
                    <a:pt x="1150" y="6049"/>
                    <a:pt x="466" y="5940"/>
                  </a:cubicBezTo>
                  <a:cubicBezTo>
                    <a:pt x="575" y="5612"/>
                    <a:pt x="931" y="5365"/>
                    <a:pt x="1150" y="5037"/>
                  </a:cubicBezTo>
                  <a:cubicBezTo>
                    <a:pt x="1506" y="4462"/>
                    <a:pt x="1725" y="3887"/>
                    <a:pt x="2053" y="3312"/>
                  </a:cubicBezTo>
                  <a:cubicBezTo>
                    <a:pt x="2628" y="2409"/>
                    <a:pt x="3668" y="1506"/>
                    <a:pt x="3996" y="356"/>
                  </a:cubicBezTo>
                  <a:lnTo>
                    <a:pt x="4106" y="356"/>
                  </a:lnTo>
                  <a:cubicBezTo>
                    <a:pt x="5036" y="356"/>
                    <a:pt x="5940" y="575"/>
                    <a:pt x="6843" y="685"/>
                  </a:cubicBezTo>
                  <a:cubicBezTo>
                    <a:pt x="7664" y="822"/>
                    <a:pt x="8458" y="1150"/>
                    <a:pt x="9252" y="1260"/>
                  </a:cubicBezTo>
                  <a:cubicBezTo>
                    <a:pt x="8348" y="2190"/>
                    <a:pt x="7883" y="3312"/>
                    <a:pt x="7199" y="4352"/>
                  </a:cubicBezTo>
                  <a:cubicBezTo>
                    <a:pt x="6843" y="4790"/>
                    <a:pt x="6733" y="5256"/>
                    <a:pt x="6405" y="5721"/>
                  </a:cubicBezTo>
                  <a:cubicBezTo>
                    <a:pt x="6049" y="6515"/>
                    <a:pt x="5474" y="7090"/>
                    <a:pt x="4927" y="7664"/>
                  </a:cubicBezTo>
                  <a:cubicBezTo>
                    <a:pt x="4927" y="7774"/>
                    <a:pt x="4927" y="7883"/>
                    <a:pt x="5036" y="7883"/>
                  </a:cubicBezTo>
                  <a:cubicBezTo>
                    <a:pt x="5940" y="7308"/>
                    <a:pt x="6514" y="6296"/>
                    <a:pt x="6980" y="5365"/>
                  </a:cubicBezTo>
                  <a:cubicBezTo>
                    <a:pt x="7527" y="4106"/>
                    <a:pt x="8458" y="2409"/>
                    <a:pt x="9361" y="1369"/>
                  </a:cubicBezTo>
                  <a:lnTo>
                    <a:pt x="9471" y="1369"/>
                  </a:lnTo>
                  <a:cubicBezTo>
                    <a:pt x="9580" y="1369"/>
                    <a:pt x="9580" y="1260"/>
                    <a:pt x="9471" y="1260"/>
                  </a:cubicBezTo>
                  <a:cubicBezTo>
                    <a:pt x="8677" y="931"/>
                    <a:pt x="8102" y="466"/>
                    <a:pt x="7089" y="356"/>
                  </a:cubicBezTo>
                  <a:cubicBezTo>
                    <a:pt x="6159" y="137"/>
                    <a:pt x="5146" y="1"/>
                    <a:pt x="41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22"/>
            <p:cNvSpPr/>
            <p:nvPr/>
          </p:nvSpPr>
          <p:spPr>
            <a:xfrm>
              <a:off x="6959475" y="1191225"/>
              <a:ext cx="258575" cy="71025"/>
            </a:xfrm>
            <a:custGeom>
              <a:avLst/>
              <a:gdLst/>
              <a:ahLst/>
              <a:cxnLst/>
              <a:rect l="l" t="t" r="r" b="b"/>
              <a:pathLst>
                <a:path w="10343" h="2841" extrusionOk="0">
                  <a:moveTo>
                    <a:pt x="2307" y="1"/>
                  </a:moveTo>
                  <a:cubicBezTo>
                    <a:pt x="1610" y="1"/>
                    <a:pt x="911" y="56"/>
                    <a:pt x="220" y="167"/>
                  </a:cubicBezTo>
                  <a:cubicBezTo>
                    <a:pt x="1" y="277"/>
                    <a:pt x="110" y="523"/>
                    <a:pt x="356" y="523"/>
                  </a:cubicBezTo>
                  <a:cubicBezTo>
                    <a:pt x="1002" y="421"/>
                    <a:pt x="1630" y="374"/>
                    <a:pt x="2244" y="374"/>
                  </a:cubicBezTo>
                  <a:cubicBezTo>
                    <a:pt x="5089" y="374"/>
                    <a:pt x="7630" y="1399"/>
                    <a:pt x="10265" y="2795"/>
                  </a:cubicBezTo>
                  <a:cubicBezTo>
                    <a:pt x="10265" y="2827"/>
                    <a:pt x="10274" y="2840"/>
                    <a:pt x="10285" y="2840"/>
                  </a:cubicBezTo>
                  <a:cubicBezTo>
                    <a:pt x="10310" y="2840"/>
                    <a:pt x="10342" y="2763"/>
                    <a:pt x="10265" y="2686"/>
                  </a:cubicBezTo>
                  <a:cubicBezTo>
                    <a:pt x="8060" y="943"/>
                    <a:pt x="5197" y="1"/>
                    <a:pt x="23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22"/>
            <p:cNvSpPr/>
            <p:nvPr/>
          </p:nvSpPr>
          <p:spPr>
            <a:xfrm>
              <a:off x="6942375" y="1229600"/>
              <a:ext cx="253875" cy="74625"/>
            </a:xfrm>
            <a:custGeom>
              <a:avLst/>
              <a:gdLst/>
              <a:ahLst/>
              <a:cxnLst/>
              <a:rect l="l" t="t" r="r" b="b"/>
              <a:pathLst>
                <a:path w="10155" h="2985" extrusionOk="0">
                  <a:moveTo>
                    <a:pt x="219" y="1"/>
                  </a:moveTo>
                  <a:cubicBezTo>
                    <a:pt x="0" y="1"/>
                    <a:pt x="0" y="357"/>
                    <a:pt x="219" y="357"/>
                  </a:cubicBezTo>
                  <a:cubicBezTo>
                    <a:pt x="3641" y="357"/>
                    <a:pt x="7062" y="1151"/>
                    <a:pt x="9936" y="2984"/>
                  </a:cubicBezTo>
                  <a:cubicBezTo>
                    <a:pt x="10045" y="2984"/>
                    <a:pt x="10155" y="2848"/>
                    <a:pt x="10045" y="2848"/>
                  </a:cubicBezTo>
                  <a:cubicBezTo>
                    <a:pt x="7199" y="685"/>
                    <a:pt x="3778" y="1"/>
                    <a:pt x="2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22"/>
            <p:cNvSpPr/>
            <p:nvPr/>
          </p:nvSpPr>
          <p:spPr>
            <a:xfrm>
              <a:off x="6910900" y="1272725"/>
              <a:ext cx="261750" cy="80825"/>
            </a:xfrm>
            <a:custGeom>
              <a:avLst/>
              <a:gdLst/>
              <a:ahLst/>
              <a:cxnLst/>
              <a:rect l="l" t="t" r="r" b="b"/>
              <a:pathLst>
                <a:path w="10470" h="3233" extrusionOk="0">
                  <a:moveTo>
                    <a:pt x="247" y="0"/>
                  </a:moveTo>
                  <a:cubicBezTo>
                    <a:pt x="0" y="0"/>
                    <a:pt x="0" y="329"/>
                    <a:pt x="247" y="329"/>
                  </a:cubicBezTo>
                  <a:cubicBezTo>
                    <a:pt x="2299" y="438"/>
                    <a:pt x="4106" y="794"/>
                    <a:pt x="6049" y="1259"/>
                  </a:cubicBezTo>
                  <a:cubicBezTo>
                    <a:pt x="7637" y="1588"/>
                    <a:pt x="8786" y="2382"/>
                    <a:pt x="10264" y="3175"/>
                  </a:cubicBezTo>
                  <a:cubicBezTo>
                    <a:pt x="10297" y="3216"/>
                    <a:pt x="10332" y="3233"/>
                    <a:pt x="10362" y="3233"/>
                  </a:cubicBezTo>
                  <a:cubicBezTo>
                    <a:pt x="10431" y="3233"/>
                    <a:pt x="10470" y="3143"/>
                    <a:pt x="10374" y="3066"/>
                  </a:cubicBezTo>
                  <a:cubicBezTo>
                    <a:pt x="7774" y="685"/>
                    <a:pt x="3777" y="0"/>
                    <a:pt x="2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5" name="Google Shape;1125;p22"/>
          <p:cNvGrpSpPr/>
          <p:nvPr/>
        </p:nvGrpSpPr>
        <p:grpSpPr>
          <a:xfrm>
            <a:off x="1426088" y="311700"/>
            <a:ext cx="635725" cy="653675"/>
            <a:chOff x="1687875" y="616500"/>
            <a:chExt cx="635725" cy="653675"/>
          </a:xfrm>
        </p:grpSpPr>
        <p:sp>
          <p:nvSpPr>
            <p:cNvPr id="1126" name="Google Shape;1126;p22"/>
            <p:cNvSpPr/>
            <p:nvPr/>
          </p:nvSpPr>
          <p:spPr>
            <a:xfrm>
              <a:off x="1707725" y="637725"/>
              <a:ext cx="615875" cy="632450"/>
            </a:xfrm>
            <a:custGeom>
              <a:avLst/>
              <a:gdLst/>
              <a:ahLst/>
              <a:cxnLst/>
              <a:rect l="l" t="t" r="r" b="b"/>
              <a:pathLst>
                <a:path w="24635" h="25298" extrusionOk="0">
                  <a:moveTo>
                    <a:pt x="12892" y="411"/>
                  </a:moveTo>
                  <a:cubicBezTo>
                    <a:pt x="14042" y="767"/>
                    <a:pt x="15410" y="876"/>
                    <a:pt x="15848" y="2245"/>
                  </a:cubicBezTo>
                  <a:cubicBezTo>
                    <a:pt x="16095" y="3148"/>
                    <a:pt x="15848" y="4298"/>
                    <a:pt x="15958" y="5201"/>
                  </a:cubicBezTo>
                  <a:cubicBezTo>
                    <a:pt x="15665" y="5250"/>
                    <a:pt x="15380" y="5275"/>
                    <a:pt x="15105" y="5275"/>
                  </a:cubicBezTo>
                  <a:cubicBezTo>
                    <a:pt x="13990" y="5275"/>
                    <a:pt x="13020" y="4863"/>
                    <a:pt x="12208" y="3942"/>
                  </a:cubicBezTo>
                  <a:cubicBezTo>
                    <a:pt x="11168" y="3039"/>
                    <a:pt x="11168" y="1780"/>
                    <a:pt x="11058" y="520"/>
                  </a:cubicBezTo>
                  <a:lnTo>
                    <a:pt x="11633" y="520"/>
                  </a:lnTo>
                  <a:cubicBezTo>
                    <a:pt x="12098" y="411"/>
                    <a:pt x="12427" y="411"/>
                    <a:pt x="12892" y="411"/>
                  </a:cubicBezTo>
                  <a:close/>
                  <a:moveTo>
                    <a:pt x="10949" y="0"/>
                  </a:moveTo>
                  <a:cubicBezTo>
                    <a:pt x="10894" y="0"/>
                    <a:pt x="10839" y="28"/>
                    <a:pt x="10839" y="83"/>
                  </a:cubicBezTo>
                  <a:cubicBezTo>
                    <a:pt x="10484" y="1780"/>
                    <a:pt x="10484" y="3504"/>
                    <a:pt x="11989" y="4763"/>
                  </a:cubicBezTo>
                  <a:cubicBezTo>
                    <a:pt x="12885" y="5562"/>
                    <a:pt x="13888" y="6018"/>
                    <a:pt x="14979" y="6018"/>
                  </a:cubicBezTo>
                  <a:cubicBezTo>
                    <a:pt x="15121" y="6018"/>
                    <a:pt x="15265" y="6010"/>
                    <a:pt x="15410" y="5995"/>
                  </a:cubicBezTo>
                  <a:lnTo>
                    <a:pt x="15410" y="5995"/>
                  </a:lnTo>
                  <a:cubicBezTo>
                    <a:pt x="15273" y="6131"/>
                    <a:pt x="15164" y="6350"/>
                    <a:pt x="15054" y="6460"/>
                  </a:cubicBezTo>
                  <a:cubicBezTo>
                    <a:pt x="13168" y="5672"/>
                    <a:pt x="11282" y="4697"/>
                    <a:pt x="9160" y="4697"/>
                  </a:cubicBezTo>
                  <a:cubicBezTo>
                    <a:pt x="8849" y="4697"/>
                    <a:pt x="8533" y="4718"/>
                    <a:pt x="8212" y="4763"/>
                  </a:cubicBezTo>
                  <a:cubicBezTo>
                    <a:pt x="5365" y="5091"/>
                    <a:pt x="3531" y="6460"/>
                    <a:pt x="2163" y="8978"/>
                  </a:cubicBezTo>
                  <a:cubicBezTo>
                    <a:pt x="1" y="12837"/>
                    <a:pt x="575" y="19926"/>
                    <a:pt x="4325" y="22554"/>
                  </a:cubicBezTo>
                  <a:cubicBezTo>
                    <a:pt x="4390" y="22594"/>
                    <a:pt x="4451" y="22611"/>
                    <a:pt x="4505" y="22611"/>
                  </a:cubicBezTo>
                  <a:cubicBezTo>
                    <a:pt x="4746" y="22611"/>
                    <a:pt x="4860" y="22267"/>
                    <a:pt x="4681" y="22088"/>
                  </a:cubicBezTo>
                  <a:cubicBezTo>
                    <a:pt x="1041" y="19351"/>
                    <a:pt x="685" y="12728"/>
                    <a:pt x="2957" y="8978"/>
                  </a:cubicBezTo>
                  <a:cubicBezTo>
                    <a:pt x="4274" y="6659"/>
                    <a:pt x="6556" y="5304"/>
                    <a:pt x="9166" y="5304"/>
                  </a:cubicBezTo>
                  <a:cubicBezTo>
                    <a:pt x="9267" y="5304"/>
                    <a:pt x="9369" y="5306"/>
                    <a:pt x="9471" y="5310"/>
                  </a:cubicBezTo>
                  <a:cubicBezTo>
                    <a:pt x="11414" y="5447"/>
                    <a:pt x="13111" y="6241"/>
                    <a:pt x="14835" y="7035"/>
                  </a:cubicBezTo>
                  <a:cubicBezTo>
                    <a:pt x="14589" y="7500"/>
                    <a:pt x="14480" y="8047"/>
                    <a:pt x="14370" y="8622"/>
                  </a:cubicBezTo>
                  <a:cubicBezTo>
                    <a:pt x="14370" y="8622"/>
                    <a:pt x="14261" y="8622"/>
                    <a:pt x="14151" y="8513"/>
                  </a:cubicBezTo>
                  <a:cubicBezTo>
                    <a:pt x="13795" y="8403"/>
                    <a:pt x="13576" y="8184"/>
                    <a:pt x="13221" y="7938"/>
                  </a:cubicBezTo>
                  <a:cubicBezTo>
                    <a:pt x="13181" y="7898"/>
                    <a:pt x="13132" y="7881"/>
                    <a:pt x="13082" y="7881"/>
                  </a:cubicBezTo>
                  <a:cubicBezTo>
                    <a:pt x="12855" y="7881"/>
                    <a:pt x="12581" y="8224"/>
                    <a:pt x="12783" y="8403"/>
                  </a:cubicBezTo>
                  <a:cubicBezTo>
                    <a:pt x="13221" y="9197"/>
                    <a:pt x="13905" y="9416"/>
                    <a:pt x="14726" y="9772"/>
                  </a:cubicBezTo>
                  <a:cubicBezTo>
                    <a:pt x="15100" y="9862"/>
                    <a:pt x="15437" y="9916"/>
                    <a:pt x="15767" y="9916"/>
                  </a:cubicBezTo>
                  <a:cubicBezTo>
                    <a:pt x="16234" y="9916"/>
                    <a:pt x="16688" y="9809"/>
                    <a:pt x="17217" y="9553"/>
                  </a:cubicBezTo>
                  <a:cubicBezTo>
                    <a:pt x="17326" y="9553"/>
                    <a:pt x="17217" y="9306"/>
                    <a:pt x="17107" y="9197"/>
                  </a:cubicBezTo>
                  <a:cubicBezTo>
                    <a:pt x="16532" y="8978"/>
                    <a:pt x="15739" y="9087"/>
                    <a:pt x="15054" y="8869"/>
                  </a:cubicBezTo>
                  <a:cubicBezTo>
                    <a:pt x="15164" y="8294"/>
                    <a:pt x="15410" y="7828"/>
                    <a:pt x="15629" y="7363"/>
                  </a:cubicBezTo>
                  <a:lnTo>
                    <a:pt x="17682" y="8047"/>
                  </a:lnTo>
                  <a:cubicBezTo>
                    <a:pt x="17792" y="8047"/>
                    <a:pt x="17901" y="8047"/>
                    <a:pt x="18010" y="7938"/>
                  </a:cubicBezTo>
                  <a:cubicBezTo>
                    <a:pt x="19160" y="8184"/>
                    <a:pt x="20310" y="8047"/>
                    <a:pt x="21322" y="8513"/>
                  </a:cubicBezTo>
                  <a:cubicBezTo>
                    <a:pt x="23621" y="9416"/>
                    <a:pt x="23731" y="11606"/>
                    <a:pt x="23731" y="13658"/>
                  </a:cubicBezTo>
                  <a:cubicBezTo>
                    <a:pt x="23840" y="16833"/>
                    <a:pt x="22691" y="19570"/>
                    <a:pt x="20638" y="21870"/>
                  </a:cubicBezTo>
                  <a:cubicBezTo>
                    <a:pt x="19052" y="23624"/>
                    <a:pt x="16585" y="24628"/>
                    <a:pt x="14181" y="24628"/>
                  </a:cubicBezTo>
                  <a:cubicBezTo>
                    <a:pt x="13473" y="24628"/>
                    <a:pt x="12771" y="24541"/>
                    <a:pt x="12098" y="24360"/>
                  </a:cubicBezTo>
                  <a:cubicBezTo>
                    <a:pt x="11168" y="24141"/>
                    <a:pt x="10265" y="23457"/>
                    <a:pt x="9252" y="23348"/>
                  </a:cubicBezTo>
                  <a:cubicBezTo>
                    <a:pt x="9019" y="23293"/>
                    <a:pt x="8787" y="23293"/>
                    <a:pt x="8540" y="23293"/>
                  </a:cubicBezTo>
                  <a:cubicBezTo>
                    <a:pt x="8294" y="23293"/>
                    <a:pt x="8034" y="23293"/>
                    <a:pt x="7746" y="23238"/>
                  </a:cubicBezTo>
                  <a:cubicBezTo>
                    <a:pt x="6953" y="23101"/>
                    <a:pt x="6268" y="22773"/>
                    <a:pt x="5584" y="22417"/>
                  </a:cubicBezTo>
                  <a:cubicBezTo>
                    <a:pt x="5556" y="22403"/>
                    <a:pt x="5527" y="22396"/>
                    <a:pt x="5499" y="22396"/>
                  </a:cubicBezTo>
                  <a:cubicBezTo>
                    <a:pt x="5315" y="22396"/>
                    <a:pt x="5175" y="22678"/>
                    <a:pt x="5365" y="22773"/>
                  </a:cubicBezTo>
                  <a:cubicBezTo>
                    <a:pt x="6624" y="23457"/>
                    <a:pt x="7528" y="23566"/>
                    <a:pt x="8896" y="23785"/>
                  </a:cubicBezTo>
                  <a:cubicBezTo>
                    <a:pt x="10759" y="24127"/>
                    <a:pt x="11565" y="25298"/>
                    <a:pt x="13534" y="25298"/>
                  </a:cubicBezTo>
                  <a:cubicBezTo>
                    <a:pt x="13619" y="25298"/>
                    <a:pt x="13706" y="25295"/>
                    <a:pt x="13795" y="25291"/>
                  </a:cubicBezTo>
                  <a:cubicBezTo>
                    <a:pt x="15410" y="25291"/>
                    <a:pt x="17107" y="25045"/>
                    <a:pt x="18585" y="24360"/>
                  </a:cubicBezTo>
                  <a:cubicBezTo>
                    <a:pt x="20063" y="23676"/>
                    <a:pt x="21213" y="22307"/>
                    <a:pt x="22116" y="21048"/>
                  </a:cubicBezTo>
                  <a:cubicBezTo>
                    <a:pt x="24059" y="18311"/>
                    <a:pt x="24634" y="14781"/>
                    <a:pt x="24306" y="11606"/>
                  </a:cubicBezTo>
                  <a:cubicBezTo>
                    <a:pt x="23840" y="7938"/>
                    <a:pt x="20884" y="7938"/>
                    <a:pt x="18010" y="7609"/>
                  </a:cubicBezTo>
                  <a:cubicBezTo>
                    <a:pt x="18010" y="7500"/>
                    <a:pt x="17901" y="7500"/>
                    <a:pt x="17901" y="7500"/>
                  </a:cubicBezTo>
                  <a:cubicBezTo>
                    <a:pt x="17217" y="7254"/>
                    <a:pt x="16532" y="7035"/>
                    <a:pt x="15958" y="6816"/>
                  </a:cubicBezTo>
                  <a:cubicBezTo>
                    <a:pt x="16204" y="6460"/>
                    <a:pt x="16314" y="6241"/>
                    <a:pt x="16532" y="5885"/>
                  </a:cubicBezTo>
                  <a:cubicBezTo>
                    <a:pt x="17107" y="5201"/>
                    <a:pt x="17573" y="4626"/>
                    <a:pt x="18147" y="4188"/>
                  </a:cubicBezTo>
                  <a:cubicBezTo>
                    <a:pt x="18476" y="3832"/>
                    <a:pt x="18941" y="3723"/>
                    <a:pt x="19270" y="3504"/>
                  </a:cubicBezTo>
                  <a:cubicBezTo>
                    <a:pt x="19379" y="3394"/>
                    <a:pt x="19270" y="3148"/>
                    <a:pt x="19051" y="3148"/>
                  </a:cubicBezTo>
                  <a:cubicBezTo>
                    <a:pt x="18476" y="3394"/>
                    <a:pt x="18010" y="3394"/>
                    <a:pt x="17463" y="3723"/>
                  </a:cubicBezTo>
                  <a:cubicBezTo>
                    <a:pt x="17217" y="3942"/>
                    <a:pt x="16998" y="4079"/>
                    <a:pt x="16779" y="4298"/>
                  </a:cubicBezTo>
                  <a:cubicBezTo>
                    <a:pt x="16779" y="3258"/>
                    <a:pt x="16642" y="2135"/>
                    <a:pt x="16204" y="1451"/>
                  </a:cubicBezTo>
                  <a:cubicBezTo>
                    <a:pt x="15848" y="986"/>
                    <a:pt x="15273" y="657"/>
                    <a:pt x="14726" y="411"/>
                  </a:cubicBezTo>
                  <a:cubicBezTo>
                    <a:pt x="14151" y="192"/>
                    <a:pt x="13686" y="192"/>
                    <a:pt x="13111" y="192"/>
                  </a:cubicBezTo>
                  <a:cubicBezTo>
                    <a:pt x="13111" y="83"/>
                    <a:pt x="13111" y="83"/>
                    <a:pt x="13002" y="83"/>
                  </a:cubicBezTo>
                  <a:cubicBezTo>
                    <a:pt x="12691" y="83"/>
                    <a:pt x="12442" y="34"/>
                    <a:pt x="12205" y="34"/>
                  </a:cubicBezTo>
                  <a:cubicBezTo>
                    <a:pt x="12086" y="34"/>
                    <a:pt x="11971" y="46"/>
                    <a:pt x="11852" y="83"/>
                  </a:cubicBezTo>
                  <a:cubicBezTo>
                    <a:pt x="11524" y="83"/>
                    <a:pt x="11305" y="83"/>
                    <a:pt x="11058" y="192"/>
                  </a:cubicBezTo>
                  <a:lnTo>
                    <a:pt x="11058" y="83"/>
                  </a:lnTo>
                  <a:cubicBezTo>
                    <a:pt x="11058" y="28"/>
                    <a:pt x="11004" y="0"/>
                    <a:pt x="1094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22"/>
            <p:cNvSpPr/>
            <p:nvPr/>
          </p:nvSpPr>
          <p:spPr>
            <a:xfrm>
              <a:off x="1999350" y="658475"/>
              <a:ext cx="99125" cy="92175"/>
            </a:xfrm>
            <a:custGeom>
              <a:avLst/>
              <a:gdLst/>
              <a:ahLst/>
              <a:cxnLst/>
              <a:rect l="l" t="t" r="r" b="b"/>
              <a:pathLst>
                <a:path w="3965" h="3687" extrusionOk="0">
                  <a:moveTo>
                    <a:pt x="96" y="1"/>
                  </a:moveTo>
                  <a:cubicBezTo>
                    <a:pt x="32" y="1"/>
                    <a:pt x="0" y="78"/>
                    <a:pt x="78" y="156"/>
                  </a:cubicBezTo>
                  <a:cubicBezTo>
                    <a:pt x="762" y="840"/>
                    <a:pt x="1446" y="1415"/>
                    <a:pt x="2130" y="1990"/>
                  </a:cubicBezTo>
                  <a:cubicBezTo>
                    <a:pt x="2486" y="2209"/>
                    <a:pt x="2705" y="2564"/>
                    <a:pt x="3061" y="2893"/>
                  </a:cubicBezTo>
                  <a:cubicBezTo>
                    <a:pt x="3280" y="3112"/>
                    <a:pt x="3389" y="3468"/>
                    <a:pt x="3745" y="3687"/>
                  </a:cubicBezTo>
                  <a:cubicBezTo>
                    <a:pt x="3855" y="3687"/>
                    <a:pt x="3964" y="3577"/>
                    <a:pt x="3855" y="3577"/>
                  </a:cubicBezTo>
                  <a:cubicBezTo>
                    <a:pt x="3280" y="2893"/>
                    <a:pt x="2924" y="2318"/>
                    <a:pt x="2240" y="1743"/>
                  </a:cubicBezTo>
                  <a:lnTo>
                    <a:pt x="187" y="46"/>
                  </a:lnTo>
                  <a:cubicBezTo>
                    <a:pt x="155" y="14"/>
                    <a:pt x="123" y="1"/>
                    <a:pt x="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22"/>
            <p:cNvSpPr/>
            <p:nvPr/>
          </p:nvSpPr>
          <p:spPr>
            <a:xfrm>
              <a:off x="2178500" y="867625"/>
              <a:ext cx="82150" cy="166750"/>
            </a:xfrm>
            <a:custGeom>
              <a:avLst/>
              <a:gdLst/>
              <a:ahLst/>
              <a:cxnLst/>
              <a:rect l="l" t="t" r="r" b="b"/>
              <a:pathLst>
                <a:path w="3286" h="6670" extrusionOk="0">
                  <a:moveTo>
                    <a:pt x="329" y="1"/>
                  </a:moveTo>
                  <a:cubicBezTo>
                    <a:pt x="1" y="1"/>
                    <a:pt x="1" y="357"/>
                    <a:pt x="329" y="466"/>
                  </a:cubicBezTo>
                  <a:cubicBezTo>
                    <a:pt x="1698" y="576"/>
                    <a:pt x="2601" y="2410"/>
                    <a:pt x="2738" y="3641"/>
                  </a:cubicBezTo>
                  <a:cubicBezTo>
                    <a:pt x="2957" y="4572"/>
                    <a:pt x="3176" y="5585"/>
                    <a:pt x="2738" y="6515"/>
                  </a:cubicBezTo>
                  <a:cubicBezTo>
                    <a:pt x="2738" y="6593"/>
                    <a:pt x="2792" y="6670"/>
                    <a:pt x="2863" y="6670"/>
                  </a:cubicBezTo>
                  <a:cubicBezTo>
                    <a:pt x="2893" y="6670"/>
                    <a:pt x="2925" y="6657"/>
                    <a:pt x="2957" y="6625"/>
                  </a:cubicBezTo>
                  <a:cubicBezTo>
                    <a:pt x="3285" y="6050"/>
                    <a:pt x="3285" y="5256"/>
                    <a:pt x="3176" y="4681"/>
                  </a:cubicBezTo>
                  <a:cubicBezTo>
                    <a:pt x="3176" y="3888"/>
                    <a:pt x="3285" y="3094"/>
                    <a:pt x="2957" y="2410"/>
                  </a:cubicBezTo>
                  <a:cubicBezTo>
                    <a:pt x="2601" y="1151"/>
                    <a:pt x="1588" y="1"/>
                    <a:pt x="32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22"/>
            <p:cNvSpPr/>
            <p:nvPr/>
          </p:nvSpPr>
          <p:spPr>
            <a:xfrm>
              <a:off x="2229825" y="1070650"/>
              <a:ext cx="19075" cy="30350"/>
            </a:xfrm>
            <a:custGeom>
              <a:avLst/>
              <a:gdLst/>
              <a:ahLst/>
              <a:cxnLst/>
              <a:rect l="l" t="t" r="r" b="b"/>
              <a:pathLst>
                <a:path w="763" h="1214" extrusionOk="0">
                  <a:moveTo>
                    <a:pt x="471" y="0"/>
                  </a:moveTo>
                  <a:cubicBezTo>
                    <a:pt x="414" y="0"/>
                    <a:pt x="361" y="27"/>
                    <a:pt x="329" y="91"/>
                  </a:cubicBezTo>
                  <a:cubicBezTo>
                    <a:pt x="219" y="447"/>
                    <a:pt x="0" y="666"/>
                    <a:pt x="0" y="1131"/>
                  </a:cubicBezTo>
                  <a:cubicBezTo>
                    <a:pt x="0" y="1186"/>
                    <a:pt x="55" y="1213"/>
                    <a:pt x="110" y="1213"/>
                  </a:cubicBezTo>
                  <a:cubicBezTo>
                    <a:pt x="165" y="1213"/>
                    <a:pt x="219" y="1186"/>
                    <a:pt x="219" y="1131"/>
                  </a:cubicBezTo>
                  <a:cubicBezTo>
                    <a:pt x="329" y="775"/>
                    <a:pt x="548" y="556"/>
                    <a:pt x="685" y="310"/>
                  </a:cubicBezTo>
                  <a:cubicBezTo>
                    <a:pt x="762" y="155"/>
                    <a:pt x="607" y="0"/>
                    <a:pt x="4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22"/>
            <p:cNvSpPr/>
            <p:nvPr/>
          </p:nvSpPr>
          <p:spPr>
            <a:xfrm>
              <a:off x="1687875" y="616500"/>
              <a:ext cx="618600" cy="628200"/>
            </a:xfrm>
            <a:custGeom>
              <a:avLst/>
              <a:gdLst/>
              <a:ahLst/>
              <a:cxnLst/>
              <a:rect l="l" t="t" r="r" b="b"/>
              <a:pathLst>
                <a:path w="24744" h="25128" extrusionOk="0">
                  <a:moveTo>
                    <a:pt x="11743" y="357"/>
                  </a:moveTo>
                  <a:cubicBezTo>
                    <a:pt x="12892" y="576"/>
                    <a:pt x="14370" y="685"/>
                    <a:pt x="14945" y="2054"/>
                  </a:cubicBezTo>
                  <a:cubicBezTo>
                    <a:pt x="15274" y="2875"/>
                    <a:pt x="15055" y="3997"/>
                    <a:pt x="15164" y="4928"/>
                  </a:cubicBezTo>
                  <a:cubicBezTo>
                    <a:pt x="14818" y="5011"/>
                    <a:pt x="14480" y="5052"/>
                    <a:pt x="14148" y="5052"/>
                  </a:cubicBezTo>
                  <a:cubicBezTo>
                    <a:pt x="13168" y="5052"/>
                    <a:pt x="12253" y="4693"/>
                    <a:pt x="11414" y="3997"/>
                  </a:cubicBezTo>
                  <a:cubicBezTo>
                    <a:pt x="10374" y="3094"/>
                    <a:pt x="10265" y="1835"/>
                    <a:pt x="10046" y="576"/>
                  </a:cubicBezTo>
                  <a:lnTo>
                    <a:pt x="10593" y="576"/>
                  </a:lnTo>
                  <a:cubicBezTo>
                    <a:pt x="11059" y="466"/>
                    <a:pt x="11414" y="357"/>
                    <a:pt x="11743" y="357"/>
                  </a:cubicBezTo>
                  <a:close/>
                  <a:moveTo>
                    <a:pt x="11852" y="1"/>
                  </a:moveTo>
                  <a:cubicBezTo>
                    <a:pt x="11524" y="1"/>
                    <a:pt x="11059" y="1"/>
                    <a:pt x="10730" y="138"/>
                  </a:cubicBezTo>
                  <a:cubicBezTo>
                    <a:pt x="10607" y="193"/>
                    <a:pt x="10463" y="193"/>
                    <a:pt x="10320" y="193"/>
                  </a:cubicBezTo>
                  <a:cubicBezTo>
                    <a:pt x="10176" y="193"/>
                    <a:pt x="10032" y="193"/>
                    <a:pt x="9909" y="247"/>
                  </a:cubicBezTo>
                  <a:cubicBezTo>
                    <a:pt x="9909" y="193"/>
                    <a:pt x="9882" y="165"/>
                    <a:pt x="9841" y="165"/>
                  </a:cubicBezTo>
                  <a:cubicBezTo>
                    <a:pt x="9800" y="165"/>
                    <a:pt x="9745" y="193"/>
                    <a:pt x="9690" y="247"/>
                  </a:cubicBezTo>
                  <a:cubicBezTo>
                    <a:pt x="9581" y="1944"/>
                    <a:pt x="9690" y="3669"/>
                    <a:pt x="11168" y="4791"/>
                  </a:cubicBezTo>
                  <a:cubicBezTo>
                    <a:pt x="12173" y="5446"/>
                    <a:pt x="13108" y="5788"/>
                    <a:pt x="14084" y="5788"/>
                  </a:cubicBezTo>
                  <a:cubicBezTo>
                    <a:pt x="14331" y="5788"/>
                    <a:pt x="14581" y="5766"/>
                    <a:pt x="14836" y="5721"/>
                  </a:cubicBezTo>
                  <a:lnTo>
                    <a:pt x="14836" y="5721"/>
                  </a:lnTo>
                  <a:cubicBezTo>
                    <a:pt x="14699" y="5831"/>
                    <a:pt x="14589" y="6050"/>
                    <a:pt x="14480" y="6296"/>
                  </a:cubicBezTo>
                  <a:cubicBezTo>
                    <a:pt x="12673" y="5643"/>
                    <a:pt x="10935" y="4868"/>
                    <a:pt x="9032" y="4868"/>
                  </a:cubicBezTo>
                  <a:cubicBezTo>
                    <a:pt x="8543" y="4868"/>
                    <a:pt x="8043" y="4920"/>
                    <a:pt x="7528" y="5037"/>
                  </a:cubicBezTo>
                  <a:cubicBezTo>
                    <a:pt x="4681" y="5721"/>
                    <a:pt x="2957" y="7199"/>
                    <a:pt x="1698" y="9827"/>
                  </a:cubicBezTo>
                  <a:cubicBezTo>
                    <a:pt x="1" y="13686"/>
                    <a:pt x="1014" y="20775"/>
                    <a:pt x="5010" y="23156"/>
                  </a:cubicBezTo>
                  <a:cubicBezTo>
                    <a:pt x="5048" y="23168"/>
                    <a:pt x="5085" y="23174"/>
                    <a:pt x="5120" y="23174"/>
                  </a:cubicBezTo>
                  <a:cubicBezTo>
                    <a:pt x="5406" y="23174"/>
                    <a:pt x="5549" y="22801"/>
                    <a:pt x="5256" y="22582"/>
                  </a:cubicBezTo>
                  <a:cubicBezTo>
                    <a:pt x="1479" y="20091"/>
                    <a:pt x="685" y="13577"/>
                    <a:pt x="2519" y="9718"/>
                  </a:cubicBezTo>
                  <a:cubicBezTo>
                    <a:pt x="3751" y="7199"/>
                    <a:pt x="6050" y="5612"/>
                    <a:pt x="8787" y="5612"/>
                  </a:cubicBezTo>
                  <a:cubicBezTo>
                    <a:pt x="8956" y="5600"/>
                    <a:pt x="9124" y="5594"/>
                    <a:pt x="9289" y="5594"/>
                  </a:cubicBezTo>
                  <a:cubicBezTo>
                    <a:pt x="11027" y="5594"/>
                    <a:pt x="12587" y="6219"/>
                    <a:pt x="14261" y="6844"/>
                  </a:cubicBezTo>
                  <a:cubicBezTo>
                    <a:pt x="14015" y="7309"/>
                    <a:pt x="13905" y="7884"/>
                    <a:pt x="14015" y="8458"/>
                  </a:cubicBezTo>
                  <a:cubicBezTo>
                    <a:pt x="13905" y="8458"/>
                    <a:pt x="13796" y="8458"/>
                    <a:pt x="13686" y="8349"/>
                  </a:cubicBezTo>
                  <a:cubicBezTo>
                    <a:pt x="13330" y="8212"/>
                    <a:pt x="13111" y="7993"/>
                    <a:pt x="12783" y="7884"/>
                  </a:cubicBezTo>
                  <a:cubicBezTo>
                    <a:pt x="12715" y="7842"/>
                    <a:pt x="12649" y="7824"/>
                    <a:pt x="12587" y="7824"/>
                  </a:cubicBezTo>
                  <a:cubicBezTo>
                    <a:pt x="12322" y="7824"/>
                    <a:pt x="12140" y="8149"/>
                    <a:pt x="12318" y="8349"/>
                  </a:cubicBezTo>
                  <a:cubicBezTo>
                    <a:pt x="12892" y="9143"/>
                    <a:pt x="13467" y="9252"/>
                    <a:pt x="14370" y="9471"/>
                  </a:cubicBezTo>
                  <a:cubicBezTo>
                    <a:pt x="14672" y="9553"/>
                    <a:pt x="14948" y="9593"/>
                    <a:pt x="15213" y="9593"/>
                  </a:cubicBezTo>
                  <a:cubicBezTo>
                    <a:pt x="15742" y="9593"/>
                    <a:pt x="16223" y="9435"/>
                    <a:pt x="16752" y="9143"/>
                  </a:cubicBezTo>
                  <a:cubicBezTo>
                    <a:pt x="16998" y="9033"/>
                    <a:pt x="16889" y="8896"/>
                    <a:pt x="16752" y="8787"/>
                  </a:cubicBezTo>
                  <a:cubicBezTo>
                    <a:pt x="16067" y="8677"/>
                    <a:pt x="15383" y="8787"/>
                    <a:pt x="14699" y="8568"/>
                  </a:cubicBezTo>
                  <a:lnTo>
                    <a:pt x="14589" y="8568"/>
                  </a:lnTo>
                  <a:cubicBezTo>
                    <a:pt x="14699" y="8103"/>
                    <a:pt x="14945" y="7528"/>
                    <a:pt x="15055" y="7090"/>
                  </a:cubicBezTo>
                  <a:cubicBezTo>
                    <a:pt x="15739" y="7309"/>
                    <a:pt x="16533" y="7528"/>
                    <a:pt x="17217" y="7665"/>
                  </a:cubicBezTo>
                  <a:cubicBezTo>
                    <a:pt x="17326" y="7665"/>
                    <a:pt x="17436" y="7528"/>
                    <a:pt x="17436" y="7528"/>
                  </a:cubicBezTo>
                  <a:cubicBezTo>
                    <a:pt x="17755" y="7566"/>
                    <a:pt x="18083" y="7574"/>
                    <a:pt x="18412" y="7574"/>
                  </a:cubicBezTo>
                  <a:cubicBezTo>
                    <a:pt x="18675" y="7574"/>
                    <a:pt x="18938" y="7569"/>
                    <a:pt x="19198" y="7569"/>
                  </a:cubicBezTo>
                  <a:cubicBezTo>
                    <a:pt x="19783" y="7569"/>
                    <a:pt x="20351" y="7596"/>
                    <a:pt x="20857" y="7774"/>
                  </a:cubicBezTo>
                  <a:cubicBezTo>
                    <a:pt x="23266" y="8458"/>
                    <a:pt x="23485" y="10621"/>
                    <a:pt x="23731" y="12783"/>
                  </a:cubicBezTo>
                  <a:cubicBezTo>
                    <a:pt x="24060" y="15876"/>
                    <a:pt x="23047" y="18722"/>
                    <a:pt x="21213" y="21213"/>
                  </a:cubicBezTo>
                  <a:cubicBezTo>
                    <a:pt x="19685" y="23129"/>
                    <a:pt x="16980" y="24474"/>
                    <a:pt x="14410" y="24474"/>
                  </a:cubicBezTo>
                  <a:cubicBezTo>
                    <a:pt x="13895" y="24474"/>
                    <a:pt x="13386" y="24420"/>
                    <a:pt x="12892" y="24306"/>
                  </a:cubicBezTo>
                  <a:cubicBezTo>
                    <a:pt x="11962" y="24087"/>
                    <a:pt x="11059" y="23622"/>
                    <a:pt x="10046" y="23512"/>
                  </a:cubicBezTo>
                  <a:cubicBezTo>
                    <a:pt x="9948" y="23489"/>
                    <a:pt x="9844" y="23481"/>
                    <a:pt x="9738" y="23481"/>
                  </a:cubicBezTo>
                  <a:cubicBezTo>
                    <a:pt x="9449" y="23481"/>
                    <a:pt x="9138" y="23544"/>
                    <a:pt x="8848" y="23544"/>
                  </a:cubicBezTo>
                  <a:cubicBezTo>
                    <a:pt x="8742" y="23544"/>
                    <a:pt x="8639" y="23535"/>
                    <a:pt x="8540" y="23512"/>
                  </a:cubicBezTo>
                  <a:cubicBezTo>
                    <a:pt x="7637" y="23512"/>
                    <a:pt x="6953" y="23156"/>
                    <a:pt x="6269" y="22828"/>
                  </a:cubicBezTo>
                  <a:cubicBezTo>
                    <a:pt x="5940" y="22828"/>
                    <a:pt x="5803" y="23156"/>
                    <a:pt x="6050" y="23266"/>
                  </a:cubicBezTo>
                  <a:cubicBezTo>
                    <a:pt x="7309" y="23731"/>
                    <a:pt x="8322" y="23841"/>
                    <a:pt x="9690" y="23950"/>
                  </a:cubicBezTo>
                  <a:cubicBezTo>
                    <a:pt x="11462" y="24175"/>
                    <a:pt x="12370" y="25128"/>
                    <a:pt x="14072" y="25128"/>
                  </a:cubicBezTo>
                  <a:cubicBezTo>
                    <a:pt x="14237" y="25128"/>
                    <a:pt x="14409" y="25119"/>
                    <a:pt x="14589" y="25100"/>
                  </a:cubicBezTo>
                  <a:cubicBezTo>
                    <a:pt x="16314" y="24881"/>
                    <a:pt x="17901" y="24634"/>
                    <a:pt x="19379" y="23841"/>
                  </a:cubicBezTo>
                  <a:cubicBezTo>
                    <a:pt x="20748" y="23047"/>
                    <a:pt x="21788" y="21569"/>
                    <a:pt x="22582" y="20200"/>
                  </a:cubicBezTo>
                  <a:cubicBezTo>
                    <a:pt x="24415" y="17354"/>
                    <a:pt x="24744" y="13823"/>
                    <a:pt x="24060" y="10621"/>
                  </a:cubicBezTo>
                  <a:cubicBezTo>
                    <a:pt x="23266" y="6980"/>
                    <a:pt x="20419" y="7309"/>
                    <a:pt x="17573" y="7199"/>
                  </a:cubicBezTo>
                  <a:cubicBezTo>
                    <a:pt x="17436" y="7090"/>
                    <a:pt x="17436" y="6980"/>
                    <a:pt x="17326" y="6980"/>
                  </a:cubicBezTo>
                  <a:cubicBezTo>
                    <a:pt x="16642" y="6844"/>
                    <a:pt x="15958" y="6734"/>
                    <a:pt x="15383" y="6515"/>
                  </a:cubicBezTo>
                  <a:cubicBezTo>
                    <a:pt x="15520" y="6159"/>
                    <a:pt x="15739" y="5831"/>
                    <a:pt x="15958" y="5475"/>
                  </a:cubicBezTo>
                  <a:cubicBezTo>
                    <a:pt x="16423" y="4928"/>
                    <a:pt x="16752" y="4243"/>
                    <a:pt x="17326" y="3669"/>
                  </a:cubicBezTo>
                  <a:cubicBezTo>
                    <a:pt x="17682" y="3422"/>
                    <a:pt x="18120" y="3203"/>
                    <a:pt x="18367" y="2875"/>
                  </a:cubicBezTo>
                  <a:cubicBezTo>
                    <a:pt x="18476" y="2738"/>
                    <a:pt x="18367" y="2629"/>
                    <a:pt x="18257" y="2629"/>
                  </a:cubicBezTo>
                  <a:cubicBezTo>
                    <a:pt x="17682" y="2875"/>
                    <a:pt x="17217" y="2984"/>
                    <a:pt x="16642" y="3313"/>
                  </a:cubicBezTo>
                  <a:cubicBezTo>
                    <a:pt x="16423" y="3559"/>
                    <a:pt x="16204" y="3778"/>
                    <a:pt x="15958" y="3997"/>
                  </a:cubicBezTo>
                  <a:cubicBezTo>
                    <a:pt x="15958" y="2984"/>
                    <a:pt x="15739" y="1835"/>
                    <a:pt x="15164" y="1151"/>
                  </a:cubicBezTo>
                  <a:cubicBezTo>
                    <a:pt x="14836" y="685"/>
                    <a:pt x="14151" y="466"/>
                    <a:pt x="13686" y="247"/>
                  </a:cubicBezTo>
                  <a:cubicBezTo>
                    <a:pt x="13111" y="138"/>
                    <a:pt x="12537" y="138"/>
                    <a:pt x="12099" y="138"/>
                  </a:cubicBezTo>
                  <a:cubicBezTo>
                    <a:pt x="11962" y="1"/>
                    <a:pt x="11962" y="1"/>
                    <a:pt x="118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22"/>
            <p:cNvSpPr/>
            <p:nvPr/>
          </p:nvSpPr>
          <p:spPr>
            <a:xfrm>
              <a:off x="1952700" y="637050"/>
              <a:ext cx="105100" cy="86675"/>
            </a:xfrm>
            <a:custGeom>
              <a:avLst/>
              <a:gdLst/>
              <a:ahLst/>
              <a:cxnLst/>
              <a:rect l="l" t="t" r="r" b="b"/>
              <a:pathLst>
                <a:path w="4204" h="3467" extrusionOk="0">
                  <a:moveTo>
                    <a:pt x="247" y="0"/>
                  </a:moveTo>
                  <a:cubicBezTo>
                    <a:pt x="137" y="0"/>
                    <a:pt x="0" y="110"/>
                    <a:pt x="137" y="219"/>
                  </a:cubicBezTo>
                  <a:cubicBezTo>
                    <a:pt x="821" y="794"/>
                    <a:pt x="1615" y="1369"/>
                    <a:pt x="2299" y="1807"/>
                  </a:cubicBezTo>
                  <a:cubicBezTo>
                    <a:pt x="2628" y="2162"/>
                    <a:pt x="2984" y="2381"/>
                    <a:pt x="3312" y="2600"/>
                  </a:cubicBezTo>
                  <a:cubicBezTo>
                    <a:pt x="3558" y="2956"/>
                    <a:pt x="3668" y="3175"/>
                    <a:pt x="3996" y="3421"/>
                  </a:cubicBezTo>
                  <a:cubicBezTo>
                    <a:pt x="4028" y="3453"/>
                    <a:pt x="4061" y="3466"/>
                    <a:pt x="4090" y="3466"/>
                  </a:cubicBezTo>
                  <a:cubicBezTo>
                    <a:pt x="4162" y="3466"/>
                    <a:pt x="4204" y="3382"/>
                    <a:pt x="4106" y="3285"/>
                  </a:cubicBezTo>
                  <a:cubicBezTo>
                    <a:pt x="3558" y="2737"/>
                    <a:pt x="3093" y="2162"/>
                    <a:pt x="2409" y="1697"/>
                  </a:cubicBezTo>
                  <a:cubicBezTo>
                    <a:pt x="1725" y="1122"/>
                    <a:pt x="931" y="684"/>
                    <a:pt x="2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22"/>
            <p:cNvSpPr/>
            <p:nvPr/>
          </p:nvSpPr>
          <p:spPr>
            <a:xfrm>
              <a:off x="2149775" y="833250"/>
              <a:ext cx="93750" cy="161075"/>
            </a:xfrm>
            <a:custGeom>
              <a:avLst/>
              <a:gdLst/>
              <a:ahLst/>
              <a:cxnLst/>
              <a:rect l="l" t="t" r="r" b="b"/>
              <a:pathLst>
                <a:path w="3750" h="6443" extrusionOk="0">
                  <a:moveTo>
                    <a:pt x="400" y="0"/>
                  </a:moveTo>
                  <a:cubicBezTo>
                    <a:pt x="340" y="0"/>
                    <a:pt x="280" y="3"/>
                    <a:pt x="219" y="7"/>
                  </a:cubicBezTo>
                  <a:cubicBezTo>
                    <a:pt x="0" y="7"/>
                    <a:pt x="0" y="363"/>
                    <a:pt x="328" y="363"/>
                  </a:cubicBezTo>
                  <a:cubicBezTo>
                    <a:pt x="1697" y="473"/>
                    <a:pt x="2737" y="2170"/>
                    <a:pt x="2956" y="3319"/>
                  </a:cubicBezTo>
                  <a:cubicBezTo>
                    <a:pt x="3202" y="4332"/>
                    <a:pt x="3531" y="5372"/>
                    <a:pt x="3202" y="6275"/>
                  </a:cubicBezTo>
                  <a:cubicBezTo>
                    <a:pt x="3202" y="6352"/>
                    <a:pt x="3256" y="6442"/>
                    <a:pt x="3326" y="6442"/>
                  </a:cubicBezTo>
                  <a:cubicBezTo>
                    <a:pt x="3356" y="6442"/>
                    <a:pt x="3389" y="6426"/>
                    <a:pt x="3421" y="6385"/>
                  </a:cubicBezTo>
                  <a:cubicBezTo>
                    <a:pt x="3750" y="5837"/>
                    <a:pt x="3640" y="5016"/>
                    <a:pt x="3531" y="4332"/>
                  </a:cubicBezTo>
                  <a:cubicBezTo>
                    <a:pt x="3421" y="3648"/>
                    <a:pt x="3421" y="2854"/>
                    <a:pt x="3066" y="2170"/>
                  </a:cubicBezTo>
                  <a:cubicBezTo>
                    <a:pt x="2647" y="1097"/>
                    <a:pt x="1679" y="0"/>
                    <a:pt x="4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22"/>
            <p:cNvSpPr/>
            <p:nvPr/>
          </p:nvSpPr>
          <p:spPr>
            <a:xfrm>
              <a:off x="2215450" y="1030650"/>
              <a:ext cx="19050" cy="29975"/>
            </a:xfrm>
            <a:custGeom>
              <a:avLst/>
              <a:gdLst/>
              <a:ahLst/>
              <a:cxnLst/>
              <a:rect l="l" t="t" r="r" b="b"/>
              <a:pathLst>
                <a:path w="762" h="1199" extrusionOk="0">
                  <a:moveTo>
                    <a:pt x="473" y="1"/>
                  </a:moveTo>
                  <a:cubicBezTo>
                    <a:pt x="416" y="1"/>
                    <a:pt x="362" y="31"/>
                    <a:pt x="329" y="104"/>
                  </a:cubicBezTo>
                  <a:cubicBezTo>
                    <a:pt x="220" y="432"/>
                    <a:pt x="1" y="788"/>
                    <a:pt x="110" y="1116"/>
                  </a:cubicBezTo>
                  <a:cubicBezTo>
                    <a:pt x="110" y="1171"/>
                    <a:pt x="165" y="1198"/>
                    <a:pt x="220" y="1198"/>
                  </a:cubicBezTo>
                  <a:cubicBezTo>
                    <a:pt x="274" y="1198"/>
                    <a:pt x="329" y="1171"/>
                    <a:pt x="329" y="1116"/>
                  </a:cubicBezTo>
                  <a:cubicBezTo>
                    <a:pt x="329" y="788"/>
                    <a:pt x="575" y="542"/>
                    <a:pt x="685" y="323"/>
                  </a:cubicBezTo>
                  <a:cubicBezTo>
                    <a:pt x="762" y="169"/>
                    <a:pt x="609" y="1"/>
                    <a:pt x="4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4" name="Google Shape;1134;p22"/>
          <p:cNvGrpSpPr/>
          <p:nvPr/>
        </p:nvGrpSpPr>
        <p:grpSpPr>
          <a:xfrm>
            <a:off x="348988" y="522500"/>
            <a:ext cx="668425" cy="552800"/>
            <a:chOff x="991775" y="827300"/>
            <a:chExt cx="668425" cy="552800"/>
          </a:xfrm>
        </p:grpSpPr>
        <p:sp>
          <p:nvSpPr>
            <p:cNvPr id="1135" name="Google Shape;1135;p22"/>
            <p:cNvSpPr/>
            <p:nvPr/>
          </p:nvSpPr>
          <p:spPr>
            <a:xfrm>
              <a:off x="1014500" y="861525"/>
              <a:ext cx="645700" cy="518575"/>
            </a:xfrm>
            <a:custGeom>
              <a:avLst/>
              <a:gdLst/>
              <a:ahLst/>
              <a:cxnLst/>
              <a:rect l="l" t="t" r="r" b="b"/>
              <a:pathLst>
                <a:path w="25828" h="20743" extrusionOk="0">
                  <a:moveTo>
                    <a:pt x="14821" y="7181"/>
                  </a:moveTo>
                  <a:cubicBezTo>
                    <a:pt x="15451" y="7181"/>
                    <a:pt x="16108" y="7630"/>
                    <a:pt x="16207" y="8347"/>
                  </a:cubicBezTo>
                  <a:cubicBezTo>
                    <a:pt x="16306" y="8867"/>
                    <a:pt x="15867" y="9746"/>
                    <a:pt x="15174" y="9746"/>
                  </a:cubicBezTo>
                  <a:cubicBezTo>
                    <a:pt x="15101" y="9746"/>
                    <a:pt x="15025" y="9736"/>
                    <a:pt x="14947" y="9715"/>
                  </a:cubicBezTo>
                  <a:lnTo>
                    <a:pt x="14838" y="9715"/>
                  </a:lnTo>
                  <a:cubicBezTo>
                    <a:pt x="14729" y="9606"/>
                    <a:pt x="14510" y="9606"/>
                    <a:pt x="14400" y="9606"/>
                  </a:cubicBezTo>
                  <a:lnTo>
                    <a:pt x="14154" y="9606"/>
                  </a:lnTo>
                  <a:cubicBezTo>
                    <a:pt x="13825" y="9359"/>
                    <a:pt x="13579" y="9250"/>
                    <a:pt x="13469" y="8921"/>
                  </a:cubicBezTo>
                  <a:cubicBezTo>
                    <a:pt x="13250" y="8456"/>
                    <a:pt x="13141" y="7772"/>
                    <a:pt x="13579" y="7553"/>
                  </a:cubicBezTo>
                  <a:cubicBezTo>
                    <a:pt x="13935" y="7307"/>
                    <a:pt x="14263" y="7197"/>
                    <a:pt x="14619" y="7197"/>
                  </a:cubicBezTo>
                  <a:cubicBezTo>
                    <a:pt x="14686" y="7186"/>
                    <a:pt x="14753" y="7181"/>
                    <a:pt x="14821" y="7181"/>
                  </a:cubicBezTo>
                  <a:close/>
                  <a:moveTo>
                    <a:pt x="8097" y="3331"/>
                  </a:moveTo>
                  <a:cubicBezTo>
                    <a:pt x="9030" y="3331"/>
                    <a:pt x="10420" y="5055"/>
                    <a:pt x="10842" y="5610"/>
                  </a:cubicBezTo>
                  <a:cubicBezTo>
                    <a:pt x="11663" y="6622"/>
                    <a:pt x="11991" y="7991"/>
                    <a:pt x="12210" y="9250"/>
                  </a:cubicBezTo>
                  <a:cubicBezTo>
                    <a:pt x="11526" y="9496"/>
                    <a:pt x="10979" y="9934"/>
                    <a:pt x="10404" y="10290"/>
                  </a:cubicBezTo>
                  <a:cubicBezTo>
                    <a:pt x="10048" y="10399"/>
                    <a:pt x="9829" y="10618"/>
                    <a:pt x="9473" y="10728"/>
                  </a:cubicBezTo>
                  <a:cubicBezTo>
                    <a:pt x="9145" y="10974"/>
                    <a:pt x="8351" y="11303"/>
                    <a:pt x="7886" y="11768"/>
                  </a:cubicBezTo>
                  <a:cubicBezTo>
                    <a:pt x="7421" y="11768"/>
                    <a:pt x="6983" y="11658"/>
                    <a:pt x="6517" y="11658"/>
                  </a:cubicBezTo>
                  <a:cubicBezTo>
                    <a:pt x="5833" y="11549"/>
                    <a:pt x="4246" y="11549"/>
                    <a:pt x="3999" y="10865"/>
                  </a:cubicBezTo>
                  <a:cubicBezTo>
                    <a:pt x="3553" y="9928"/>
                    <a:pt x="5504" y="9682"/>
                    <a:pt x="6554" y="9682"/>
                  </a:cubicBezTo>
                  <a:cubicBezTo>
                    <a:pt x="6793" y="9682"/>
                    <a:pt x="6985" y="9695"/>
                    <a:pt x="7092" y="9715"/>
                  </a:cubicBezTo>
                  <a:cubicBezTo>
                    <a:pt x="7639" y="9715"/>
                    <a:pt x="8117" y="9855"/>
                    <a:pt x="8692" y="9855"/>
                  </a:cubicBezTo>
                  <a:cubicBezTo>
                    <a:pt x="8836" y="9855"/>
                    <a:pt x="8986" y="9847"/>
                    <a:pt x="9145" y="9825"/>
                  </a:cubicBezTo>
                  <a:cubicBezTo>
                    <a:pt x="9254" y="9825"/>
                    <a:pt x="9254" y="9715"/>
                    <a:pt x="9145" y="9606"/>
                  </a:cubicBezTo>
                  <a:lnTo>
                    <a:pt x="9035" y="9606"/>
                  </a:lnTo>
                  <a:cubicBezTo>
                    <a:pt x="8789" y="9359"/>
                    <a:pt x="6627" y="8347"/>
                    <a:pt x="7311" y="7772"/>
                  </a:cubicBezTo>
                  <a:cubicBezTo>
                    <a:pt x="7346" y="7751"/>
                    <a:pt x="7387" y="7741"/>
                    <a:pt x="7435" y="7741"/>
                  </a:cubicBezTo>
                  <a:cubicBezTo>
                    <a:pt x="7877" y="7741"/>
                    <a:pt x="8824" y="8576"/>
                    <a:pt x="9145" y="8675"/>
                  </a:cubicBezTo>
                  <a:cubicBezTo>
                    <a:pt x="9254" y="8675"/>
                    <a:pt x="9364" y="8566"/>
                    <a:pt x="9254" y="8456"/>
                  </a:cubicBezTo>
                  <a:cubicBezTo>
                    <a:pt x="9145" y="7991"/>
                    <a:pt x="6052" y="3447"/>
                    <a:pt x="7995" y="3338"/>
                  </a:cubicBezTo>
                  <a:cubicBezTo>
                    <a:pt x="8029" y="3333"/>
                    <a:pt x="8063" y="3331"/>
                    <a:pt x="8097" y="3331"/>
                  </a:cubicBezTo>
                  <a:close/>
                  <a:moveTo>
                    <a:pt x="6132" y="665"/>
                  </a:moveTo>
                  <a:cubicBezTo>
                    <a:pt x="7221" y="665"/>
                    <a:pt x="8512" y="1329"/>
                    <a:pt x="9364" y="2298"/>
                  </a:cubicBezTo>
                  <a:cubicBezTo>
                    <a:pt x="10623" y="3666"/>
                    <a:pt x="11526" y="5035"/>
                    <a:pt x="12210" y="6869"/>
                  </a:cubicBezTo>
                  <a:cubicBezTo>
                    <a:pt x="12347" y="7553"/>
                    <a:pt x="12457" y="8347"/>
                    <a:pt x="12676" y="9140"/>
                  </a:cubicBezTo>
                  <a:lnTo>
                    <a:pt x="12457" y="9140"/>
                  </a:lnTo>
                  <a:cubicBezTo>
                    <a:pt x="12101" y="7307"/>
                    <a:pt x="11526" y="5500"/>
                    <a:pt x="10048" y="4241"/>
                  </a:cubicBezTo>
                  <a:cubicBezTo>
                    <a:pt x="9621" y="3895"/>
                    <a:pt x="8573" y="2928"/>
                    <a:pt x="7782" y="2928"/>
                  </a:cubicBezTo>
                  <a:cubicBezTo>
                    <a:pt x="7509" y="2928"/>
                    <a:pt x="7267" y="3043"/>
                    <a:pt x="7092" y="3338"/>
                  </a:cubicBezTo>
                  <a:cubicBezTo>
                    <a:pt x="6736" y="3885"/>
                    <a:pt x="7092" y="4925"/>
                    <a:pt x="7311" y="5610"/>
                  </a:cubicBezTo>
                  <a:cubicBezTo>
                    <a:pt x="7667" y="6403"/>
                    <a:pt x="7995" y="7197"/>
                    <a:pt x="8570" y="7991"/>
                  </a:cubicBezTo>
                  <a:cubicBezTo>
                    <a:pt x="8351" y="7881"/>
                    <a:pt x="8105" y="7772"/>
                    <a:pt x="7776" y="7662"/>
                  </a:cubicBezTo>
                  <a:cubicBezTo>
                    <a:pt x="7642" y="7595"/>
                    <a:pt x="7416" y="7477"/>
                    <a:pt x="7179" y="7477"/>
                  </a:cubicBezTo>
                  <a:cubicBezTo>
                    <a:pt x="7029" y="7477"/>
                    <a:pt x="6874" y="7524"/>
                    <a:pt x="6736" y="7662"/>
                  </a:cubicBezTo>
                  <a:lnTo>
                    <a:pt x="6736" y="7772"/>
                  </a:lnTo>
                  <a:cubicBezTo>
                    <a:pt x="7092" y="8812"/>
                    <a:pt x="8242" y="9031"/>
                    <a:pt x="9035" y="9606"/>
                  </a:cubicBezTo>
                  <a:cubicBezTo>
                    <a:pt x="8242" y="9606"/>
                    <a:pt x="7557" y="9359"/>
                    <a:pt x="6736" y="9250"/>
                  </a:cubicBezTo>
                  <a:cubicBezTo>
                    <a:pt x="6633" y="9229"/>
                    <a:pt x="6524" y="9220"/>
                    <a:pt x="6412" y="9220"/>
                  </a:cubicBezTo>
                  <a:cubicBezTo>
                    <a:pt x="5930" y="9220"/>
                    <a:pt x="5375" y="9385"/>
                    <a:pt x="4820" y="9496"/>
                  </a:cubicBezTo>
                  <a:cubicBezTo>
                    <a:pt x="4136" y="9606"/>
                    <a:pt x="2986" y="9825"/>
                    <a:pt x="3315" y="10865"/>
                  </a:cubicBezTo>
                  <a:cubicBezTo>
                    <a:pt x="3780" y="11658"/>
                    <a:pt x="4930" y="11768"/>
                    <a:pt x="5724" y="11987"/>
                  </a:cubicBezTo>
                  <a:cubicBezTo>
                    <a:pt x="6189" y="11987"/>
                    <a:pt x="6627" y="12096"/>
                    <a:pt x="7202" y="12096"/>
                  </a:cubicBezTo>
                  <a:cubicBezTo>
                    <a:pt x="6572" y="12194"/>
                    <a:pt x="5921" y="12270"/>
                    <a:pt x="5294" y="12270"/>
                  </a:cubicBezTo>
                  <a:cubicBezTo>
                    <a:pt x="4341" y="12270"/>
                    <a:pt x="3445" y="12094"/>
                    <a:pt x="2768" y="11549"/>
                  </a:cubicBezTo>
                  <a:cubicBezTo>
                    <a:pt x="2631" y="11549"/>
                    <a:pt x="1399" y="9825"/>
                    <a:pt x="1399" y="9715"/>
                  </a:cubicBezTo>
                  <a:cubicBezTo>
                    <a:pt x="1399" y="8921"/>
                    <a:pt x="3096" y="8812"/>
                    <a:pt x="3671" y="8812"/>
                  </a:cubicBezTo>
                  <a:cubicBezTo>
                    <a:pt x="4820" y="8812"/>
                    <a:pt x="6408" y="8812"/>
                    <a:pt x="7421" y="9250"/>
                  </a:cubicBezTo>
                  <a:cubicBezTo>
                    <a:pt x="7455" y="9265"/>
                    <a:pt x="7489" y="9272"/>
                    <a:pt x="7521" y="9272"/>
                  </a:cubicBezTo>
                  <a:cubicBezTo>
                    <a:pt x="7719" y="9272"/>
                    <a:pt x="7855" y="9016"/>
                    <a:pt x="7667" y="8921"/>
                  </a:cubicBezTo>
                  <a:cubicBezTo>
                    <a:pt x="7557" y="8812"/>
                    <a:pt x="7311" y="8812"/>
                    <a:pt x="7202" y="8675"/>
                  </a:cubicBezTo>
                  <a:cubicBezTo>
                    <a:pt x="7202" y="8566"/>
                    <a:pt x="7092" y="8456"/>
                    <a:pt x="6983" y="8456"/>
                  </a:cubicBezTo>
                  <a:cubicBezTo>
                    <a:pt x="5368" y="7307"/>
                    <a:pt x="4355" y="5610"/>
                    <a:pt x="4136" y="3666"/>
                  </a:cubicBezTo>
                  <a:cubicBezTo>
                    <a:pt x="3948" y="1498"/>
                    <a:pt x="4913" y="665"/>
                    <a:pt x="6132" y="665"/>
                  </a:cubicBezTo>
                  <a:close/>
                  <a:moveTo>
                    <a:pt x="14947" y="10044"/>
                  </a:moveTo>
                  <a:cubicBezTo>
                    <a:pt x="15194" y="10180"/>
                    <a:pt x="15303" y="10180"/>
                    <a:pt x="15522" y="10180"/>
                  </a:cubicBezTo>
                  <a:cubicBezTo>
                    <a:pt x="16453" y="10290"/>
                    <a:pt x="17247" y="10399"/>
                    <a:pt x="18040" y="10618"/>
                  </a:cubicBezTo>
                  <a:cubicBezTo>
                    <a:pt x="18615" y="10728"/>
                    <a:pt x="20093" y="10865"/>
                    <a:pt x="20422" y="11412"/>
                  </a:cubicBezTo>
                  <a:lnTo>
                    <a:pt x="20422" y="12671"/>
                  </a:lnTo>
                  <a:cubicBezTo>
                    <a:pt x="20203" y="12781"/>
                    <a:pt x="19874" y="12781"/>
                    <a:pt x="19628" y="12781"/>
                  </a:cubicBezTo>
                  <a:lnTo>
                    <a:pt x="18369" y="12781"/>
                  </a:lnTo>
                  <a:cubicBezTo>
                    <a:pt x="17356" y="12671"/>
                    <a:pt x="16316" y="12452"/>
                    <a:pt x="15413" y="12233"/>
                  </a:cubicBezTo>
                  <a:cubicBezTo>
                    <a:pt x="15367" y="12205"/>
                    <a:pt x="15326" y="12193"/>
                    <a:pt x="15291" y="12193"/>
                  </a:cubicBezTo>
                  <a:cubicBezTo>
                    <a:pt x="15158" y="12193"/>
                    <a:pt x="15107" y="12365"/>
                    <a:pt x="15194" y="12452"/>
                  </a:cubicBezTo>
                  <a:cubicBezTo>
                    <a:pt x="15817" y="13245"/>
                    <a:pt x="15203" y="13426"/>
                    <a:pt x="14573" y="13426"/>
                  </a:cubicBezTo>
                  <a:cubicBezTo>
                    <a:pt x="14290" y="13426"/>
                    <a:pt x="14004" y="13389"/>
                    <a:pt x="13825" y="13355"/>
                  </a:cubicBezTo>
                  <a:cubicBezTo>
                    <a:pt x="13250" y="13136"/>
                    <a:pt x="12785" y="12781"/>
                    <a:pt x="12210" y="12562"/>
                  </a:cubicBezTo>
                  <a:lnTo>
                    <a:pt x="12210" y="12452"/>
                  </a:lnTo>
                  <a:lnTo>
                    <a:pt x="12101" y="12452"/>
                  </a:lnTo>
                  <a:cubicBezTo>
                    <a:pt x="11991" y="12452"/>
                    <a:pt x="11882" y="12671"/>
                    <a:pt x="11991" y="12671"/>
                  </a:cubicBezTo>
                  <a:cubicBezTo>
                    <a:pt x="12101" y="12781"/>
                    <a:pt x="12101" y="12781"/>
                    <a:pt x="12210" y="12781"/>
                  </a:cubicBezTo>
                  <a:cubicBezTo>
                    <a:pt x="12566" y="13930"/>
                    <a:pt x="12895" y="14970"/>
                    <a:pt x="12895" y="16202"/>
                  </a:cubicBezTo>
                  <a:cubicBezTo>
                    <a:pt x="12895" y="16667"/>
                    <a:pt x="12895" y="17023"/>
                    <a:pt x="12676" y="17352"/>
                  </a:cubicBezTo>
                  <a:cubicBezTo>
                    <a:pt x="12433" y="17709"/>
                    <a:pt x="12131" y="17879"/>
                    <a:pt x="11835" y="17879"/>
                  </a:cubicBezTo>
                  <a:cubicBezTo>
                    <a:pt x="11563" y="17879"/>
                    <a:pt x="11298" y="17736"/>
                    <a:pt x="11088" y="17461"/>
                  </a:cubicBezTo>
                  <a:cubicBezTo>
                    <a:pt x="10158" y="16202"/>
                    <a:pt x="9720" y="14614"/>
                    <a:pt x="9473" y="13027"/>
                  </a:cubicBezTo>
                  <a:cubicBezTo>
                    <a:pt x="10048" y="12918"/>
                    <a:pt x="10732" y="12562"/>
                    <a:pt x="11088" y="12343"/>
                  </a:cubicBezTo>
                  <a:cubicBezTo>
                    <a:pt x="12347" y="11658"/>
                    <a:pt x="14044" y="11412"/>
                    <a:pt x="14947" y="10180"/>
                  </a:cubicBezTo>
                  <a:lnTo>
                    <a:pt x="14947" y="10044"/>
                  </a:lnTo>
                  <a:close/>
                  <a:moveTo>
                    <a:pt x="16672" y="9825"/>
                  </a:moveTo>
                  <a:cubicBezTo>
                    <a:pt x="17931" y="9934"/>
                    <a:pt x="19190" y="9934"/>
                    <a:pt x="20422" y="10180"/>
                  </a:cubicBezTo>
                  <a:cubicBezTo>
                    <a:pt x="21681" y="10399"/>
                    <a:pt x="23159" y="10399"/>
                    <a:pt x="23514" y="12096"/>
                  </a:cubicBezTo>
                  <a:cubicBezTo>
                    <a:pt x="23733" y="13465"/>
                    <a:pt x="22830" y="14149"/>
                    <a:pt x="21681" y="14505"/>
                  </a:cubicBezTo>
                  <a:cubicBezTo>
                    <a:pt x="20841" y="14810"/>
                    <a:pt x="19880" y="14946"/>
                    <a:pt x="18884" y="14946"/>
                  </a:cubicBezTo>
                  <a:cubicBezTo>
                    <a:pt x="16925" y="14946"/>
                    <a:pt x="14829" y="14418"/>
                    <a:pt x="13250" y="13602"/>
                  </a:cubicBezTo>
                  <a:cubicBezTo>
                    <a:pt x="13228" y="13573"/>
                    <a:pt x="13199" y="13561"/>
                    <a:pt x="13170" y="13561"/>
                  </a:cubicBezTo>
                  <a:cubicBezTo>
                    <a:pt x="13060" y="13561"/>
                    <a:pt x="12946" y="13734"/>
                    <a:pt x="13141" y="13821"/>
                  </a:cubicBezTo>
                  <a:cubicBezTo>
                    <a:pt x="13032" y="13821"/>
                    <a:pt x="13032" y="13930"/>
                    <a:pt x="13141" y="14040"/>
                  </a:cubicBezTo>
                  <a:cubicBezTo>
                    <a:pt x="14510" y="14505"/>
                    <a:pt x="15413" y="16777"/>
                    <a:pt x="15303" y="18036"/>
                  </a:cubicBezTo>
                  <a:cubicBezTo>
                    <a:pt x="15157" y="19338"/>
                    <a:pt x="14236" y="19976"/>
                    <a:pt x="13200" y="19976"/>
                  </a:cubicBezTo>
                  <a:cubicBezTo>
                    <a:pt x="12690" y="19976"/>
                    <a:pt x="12151" y="19821"/>
                    <a:pt x="11663" y="19514"/>
                  </a:cubicBezTo>
                  <a:cubicBezTo>
                    <a:pt x="9364" y="18145"/>
                    <a:pt x="8789" y="15518"/>
                    <a:pt x="8570" y="13136"/>
                  </a:cubicBezTo>
                  <a:lnTo>
                    <a:pt x="9145" y="13136"/>
                  </a:lnTo>
                  <a:cubicBezTo>
                    <a:pt x="9145" y="14286"/>
                    <a:pt x="9473" y="15299"/>
                    <a:pt x="10048" y="16448"/>
                  </a:cubicBezTo>
                  <a:cubicBezTo>
                    <a:pt x="10294" y="17133"/>
                    <a:pt x="10842" y="18501"/>
                    <a:pt x="11772" y="18501"/>
                  </a:cubicBezTo>
                  <a:cubicBezTo>
                    <a:pt x="12566" y="18501"/>
                    <a:pt x="13250" y="17707"/>
                    <a:pt x="13360" y="17023"/>
                  </a:cubicBezTo>
                  <a:cubicBezTo>
                    <a:pt x="13469" y="15655"/>
                    <a:pt x="13250" y="14286"/>
                    <a:pt x="12566" y="13136"/>
                  </a:cubicBezTo>
                  <a:lnTo>
                    <a:pt x="12566" y="13136"/>
                  </a:lnTo>
                  <a:cubicBezTo>
                    <a:pt x="13249" y="13524"/>
                    <a:pt x="14204" y="14010"/>
                    <a:pt x="14965" y="14010"/>
                  </a:cubicBezTo>
                  <a:cubicBezTo>
                    <a:pt x="15333" y="14010"/>
                    <a:pt x="15655" y="13896"/>
                    <a:pt x="15878" y="13602"/>
                  </a:cubicBezTo>
                  <a:cubicBezTo>
                    <a:pt x="16097" y="13246"/>
                    <a:pt x="15769" y="12671"/>
                    <a:pt x="15769" y="12562"/>
                  </a:cubicBezTo>
                  <a:lnTo>
                    <a:pt x="15769" y="12562"/>
                  </a:lnTo>
                  <a:cubicBezTo>
                    <a:pt x="15878" y="12781"/>
                    <a:pt x="18259" y="13136"/>
                    <a:pt x="18834" y="13136"/>
                  </a:cubicBezTo>
                  <a:cubicBezTo>
                    <a:pt x="19628" y="13136"/>
                    <a:pt x="22365" y="13136"/>
                    <a:pt x="21352" y="11549"/>
                  </a:cubicBezTo>
                  <a:cubicBezTo>
                    <a:pt x="20887" y="10865"/>
                    <a:pt x="19737" y="10618"/>
                    <a:pt x="18944" y="10399"/>
                  </a:cubicBezTo>
                  <a:cubicBezTo>
                    <a:pt x="18150" y="10180"/>
                    <a:pt x="17466" y="9934"/>
                    <a:pt x="16672" y="9825"/>
                  </a:cubicBezTo>
                  <a:close/>
                  <a:moveTo>
                    <a:pt x="5989" y="0"/>
                  </a:moveTo>
                  <a:cubicBezTo>
                    <a:pt x="2558" y="0"/>
                    <a:pt x="3055" y="5573"/>
                    <a:pt x="4820" y="7443"/>
                  </a:cubicBezTo>
                  <a:cubicBezTo>
                    <a:pt x="4930" y="7662"/>
                    <a:pt x="5368" y="7991"/>
                    <a:pt x="5833" y="8237"/>
                  </a:cubicBezTo>
                  <a:lnTo>
                    <a:pt x="4683" y="8237"/>
                  </a:lnTo>
                  <a:cubicBezTo>
                    <a:pt x="4358" y="8208"/>
                    <a:pt x="3967" y="8177"/>
                    <a:pt x="3558" y="8177"/>
                  </a:cubicBezTo>
                  <a:cubicBezTo>
                    <a:pt x="2418" y="8177"/>
                    <a:pt x="1147" y="8417"/>
                    <a:pt x="824" y="9606"/>
                  </a:cubicBezTo>
                  <a:cubicBezTo>
                    <a:pt x="0" y="12120"/>
                    <a:pt x="3126" y="12643"/>
                    <a:pt x="5821" y="12643"/>
                  </a:cubicBezTo>
                  <a:cubicBezTo>
                    <a:pt x="6529" y="12643"/>
                    <a:pt x="7207" y="12607"/>
                    <a:pt x="7776" y="12562"/>
                  </a:cubicBezTo>
                  <a:cubicBezTo>
                    <a:pt x="7776" y="12562"/>
                    <a:pt x="7776" y="12671"/>
                    <a:pt x="7886" y="12781"/>
                  </a:cubicBezTo>
                  <a:cubicBezTo>
                    <a:pt x="7995" y="12918"/>
                    <a:pt x="8105" y="12918"/>
                    <a:pt x="8105" y="13027"/>
                  </a:cubicBezTo>
                  <a:cubicBezTo>
                    <a:pt x="7901" y="15885"/>
                    <a:pt x="9386" y="20743"/>
                    <a:pt x="12805" y="20743"/>
                  </a:cubicBezTo>
                  <a:cubicBezTo>
                    <a:pt x="13053" y="20743"/>
                    <a:pt x="13311" y="20717"/>
                    <a:pt x="13579" y="20663"/>
                  </a:cubicBezTo>
                  <a:cubicBezTo>
                    <a:pt x="16207" y="20089"/>
                    <a:pt x="16207" y="16667"/>
                    <a:pt x="14729" y="14833"/>
                  </a:cubicBezTo>
                  <a:lnTo>
                    <a:pt x="14729" y="14833"/>
                  </a:lnTo>
                  <a:cubicBezTo>
                    <a:pt x="15898" y="15351"/>
                    <a:pt x="17341" y="15637"/>
                    <a:pt x="18745" y="15637"/>
                  </a:cubicBezTo>
                  <a:cubicBezTo>
                    <a:pt x="20757" y="15637"/>
                    <a:pt x="22689" y="15049"/>
                    <a:pt x="23624" y="13711"/>
                  </a:cubicBezTo>
                  <a:cubicBezTo>
                    <a:pt x="25828" y="10750"/>
                    <a:pt x="21119" y="9059"/>
                    <a:pt x="18009" y="9059"/>
                  </a:cubicBezTo>
                  <a:cubicBezTo>
                    <a:pt x="17411" y="9059"/>
                    <a:pt x="16872" y="9122"/>
                    <a:pt x="16453" y="9250"/>
                  </a:cubicBezTo>
                  <a:cubicBezTo>
                    <a:pt x="16562" y="9140"/>
                    <a:pt x="16562" y="9031"/>
                    <a:pt x="16562" y="9031"/>
                  </a:cubicBezTo>
                  <a:cubicBezTo>
                    <a:pt x="16672" y="8566"/>
                    <a:pt x="16562" y="8128"/>
                    <a:pt x="16453" y="7772"/>
                  </a:cubicBezTo>
                  <a:cubicBezTo>
                    <a:pt x="16672" y="7662"/>
                    <a:pt x="16781" y="7553"/>
                    <a:pt x="17000" y="7443"/>
                  </a:cubicBezTo>
                  <a:cubicBezTo>
                    <a:pt x="17466" y="7088"/>
                    <a:pt x="17931" y="6869"/>
                    <a:pt x="18506" y="6759"/>
                  </a:cubicBezTo>
                  <a:cubicBezTo>
                    <a:pt x="19409" y="6403"/>
                    <a:pt x="20312" y="6403"/>
                    <a:pt x="21243" y="6294"/>
                  </a:cubicBezTo>
                  <a:cubicBezTo>
                    <a:pt x="21462" y="6294"/>
                    <a:pt x="21462" y="6075"/>
                    <a:pt x="21243" y="6075"/>
                  </a:cubicBezTo>
                  <a:cubicBezTo>
                    <a:pt x="20887" y="6022"/>
                    <a:pt x="20518" y="5990"/>
                    <a:pt x="20141" y="5990"/>
                  </a:cubicBezTo>
                  <a:cubicBezTo>
                    <a:pt x="19533" y="5990"/>
                    <a:pt x="18901" y="6074"/>
                    <a:pt x="18259" y="6294"/>
                  </a:cubicBezTo>
                  <a:cubicBezTo>
                    <a:pt x="17931" y="6403"/>
                    <a:pt x="17466" y="6513"/>
                    <a:pt x="17137" y="6759"/>
                  </a:cubicBezTo>
                  <a:cubicBezTo>
                    <a:pt x="16781" y="6978"/>
                    <a:pt x="16562" y="7307"/>
                    <a:pt x="16316" y="7553"/>
                  </a:cubicBezTo>
                  <a:cubicBezTo>
                    <a:pt x="16097" y="7197"/>
                    <a:pt x="15769" y="6978"/>
                    <a:pt x="15303" y="6869"/>
                  </a:cubicBezTo>
                  <a:cubicBezTo>
                    <a:pt x="15522" y="6075"/>
                    <a:pt x="15632" y="5254"/>
                    <a:pt x="15988" y="4460"/>
                  </a:cubicBezTo>
                  <a:cubicBezTo>
                    <a:pt x="16316" y="3557"/>
                    <a:pt x="16781" y="2763"/>
                    <a:pt x="17356" y="1969"/>
                  </a:cubicBezTo>
                  <a:cubicBezTo>
                    <a:pt x="17356" y="1872"/>
                    <a:pt x="17300" y="1788"/>
                    <a:pt x="17228" y="1788"/>
                  </a:cubicBezTo>
                  <a:cubicBezTo>
                    <a:pt x="17200" y="1788"/>
                    <a:pt x="17168" y="1801"/>
                    <a:pt x="17137" y="1832"/>
                  </a:cubicBezTo>
                  <a:cubicBezTo>
                    <a:pt x="15878" y="2982"/>
                    <a:pt x="14838" y="5035"/>
                    <a:pt x="14947" y="6759"/>
                  </a:cubicBezTo>
                  <a:cubicBezTo>
                    <a:pt x="14154" y="6759"/>
                    <a:pt x="13032" y="7088"/>
                    <a:pt x="12895" y="7991"/>
                  </a:cubicBezTo>
                  <a:cubicBezTo>
                    <a:pt x="12895" y="8237"/>
                    <a:pt x="13032" y="8675"/>
                    <a:pt x="13141" y="9031"/>
                  </a:cubicBezTo>
                  <a:lnTo>
                    <a:pt x="12895" y="9031"/>
                  </a:lnTo>
                  <a:cubicBezTo>
                    <a:pt x="12895" y="8675"/>
                    <a:pt x="12895" y="8237"/>
                    <a:pt x="12785" y="7881"/>
                  </a:cubicBezTo>
                  <a:cubicBezTo>
                    <a:pt x="12566" y="6978"/>
                    <a:pt x="12347" y="6075"/>
                    <a:pt x="11991" y="5254"/>
                  </a:cubicBezTo>
                  <a:cubicBezTo>
                    <a:pt x="11663" y="4351"/>
                    <a:pt x="11088" y="3557"/>
                    <a:pt x="10404" y="2873"/>
                  </a:cubicBezTo>
                  <a:cubicBezTo>
                    <a:pt x="9254" y="1504"/>
                    <a:pt x="8242" y="245"/>
                    <a:pt x="6408" y="26"/>
                  </a:cubicBezTo>
                  <a:cubicBezTo>
                    <a:pt x="6262" y="9"/>
                    <a:pt x="6123" y="0"/>
                    <a:pt x="59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22"/>
            <p:cNvSpPr/>
            <p:nvPr/>
          </p:nvSpPr>
          <p:spPr>
            <a:xfrm>
              <a:off x="1353950" y="1055800"/>
              <a:ext cx="43150" cy="38125"/>
            </a:xfrm>
            <a:custGeom>
              <a:avLst/>
              <a:gdLst/>
              <a:ahLst/>
              <a:cxnLst/>
              <a:rect l="l" t="t" r="r" b="b"/>
              <a:pathLst>
                <a:path w="1726" h="1525" extrusionOk="0">
                  <a:moveTo>
                    <a:pt x="247" y="1"/>
                  </a:moveTo>
                  <a:cubicBezTo>
                    <a:pt x="1" y="357"/>
                    <a:pt x="138" y="1041"/>
                    <a:pt x="466" y="1369"/>
                  </a:cubicBezTo>
                  <a:cubicBezTo>
                    <a:pt x="621" y="1447"/>
                    <a:pt x="790" y="1524"/>
                    <a:pt x="991" y="1524"/>
                  </a:cubicBezTo>
                  <a:cubicBezTo>
                    <a:pt x="1075" y="1524"/>
                    <a:pt x="1164" y="1511"/>
                    <a:pt x="1260" y="1479"/>
                  </a:cubicBezTo>
                  <a:cubicBezTo>
                    <a:pt x="1369" y="1479"/>
                    <a:pt x="1616" y="1479"/>
                    <a:pt x="1725" y="1260"/>
                  </a:cubicBezTo>
                  <a:cubicBezTo>
                    <a:pt x="1725" y="1260"/>
                    <a:pt x="1677" y="1211"/>
                    <a:pt x="1644" y="1211"/>
                  </a:cubicBezTo>
                  <a:cubicBezTo>
                    <a:pt x="1628" y="1211"/>
                    <a:pt x="1616" y="1223"/>
                    <a:pt x="1616" y="1260"/>
                  </a:cubicBezTo>
                  <a:cubicBezTo>
                    <a:pt x="1561" y="1315"/>
                    <a:pt x="1445" y="1342"/>
                    <a:pt x="1328" y="1342"/>
                  </a:cubicBezTo>
                  <a:cubicBezTo>
                    <a:pt x="1212" y="1342"/>
                    <a:pt x="1096" y="1315"/>
                    <a:pt x="1041" y="1260"/>
                  </a:cubicBezTo>
                  <a:cubicBezTo>
                    <a:pt x="932" y="1260"/>
                    <a:pt x="685" y="1260"/>
                    <a:pt x="576" y="1041"/>
                  </a:cubicBezTo>
                  <a:cubicBezTo>
                    <a:pt x="357" y="795"/>
                    <a:pt x="247" y="357"/>
                    <a:pt x="357" y="110"/>
                  </a:cubicBezTo>
                  <a:cubicBezTo>
                    <a:pt x="357" y="1"/>
                    <a:pt x="357" y="1"/>
                    <a:pt x="2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22"/>
            <p:cNvSpPr/>
            <p:nvPr/>
          </p:nvSpPr>
          <p:spPr>
            <a:xfrm>
              <a:off x="1374500" y="1055800"/>
              <a:ext cx="10950" cy="11675"/>
            </a:xfrm>
            <a:custGeom>
              <a:avLst/>
              <a:gdLst/>
              <a:ahLst/>
              <a:cxnLst/>
              <a:rect l="l" t="t" r="r" b="b"/>
              <a:pathLst>
                <a:path w="438" h="467" extrusionOk="0">
                  <a:moveTo>
                    <a:pt x="219" y="1"/>
                  </a:moveTo>
                  <a:cubicBezTo>
                    <a:pt x="0" y="110"/>
                    <a:pt x="0" y="466"/>
                    <a:pt x="329" y="466"/>
                  </a:cubicBezTo>
                  <a:cubicBezTo>
                    <a:pt x="438" y="466"/>
                    <a:pt x="438" y="357"/>
                    <a:pt x="438" y="220"/>
                  </a:cubicBezTo>
                  <a:lnTo>
                    <a:pt x="438" y="110"/>
                  </a:lnTo>
                  <a:lnTo>
                    <a:pt x="32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22"/>
            <p:cNvSpPr/>
            <p:nvPr/>
          </p:nvSpPr>
          <p:spPr>
            <a:xfrm>
              <a:off x="1385425" y="1064700"/>
              <a:ext cx="11675" cy="10975"/>
            </a:xfrm>
            <a:custGeom>
              <a:avLst/>
              <a:gdLst/>
              <a:ahLst/>
              <a:cxnLst/>
              <a:rect l="l" t="t" r="r" b="b"/>
              <a:pathLst>
                <a:path w="467" h="439" extrusionOk="0">
                  <a:moveTo>
                    <a:pt x="357" y="1"/>
                  </a:moveTo>
                  <a:cubicBezTo>
                    <a:pt x="357" y="1"/>
                    <a:pt x="110" y="1"/>
                    <a:pt x="110" y="110"/>
                  </a:cubicBezTo>
                  <a:cubicBezTo>
                    <a:pt x="1" y="110"/>
                    <a:pt x="1" y="220"/>
                    <a:pt x="1" y="220"/>
                  </a:cubicBezTo>
                  <a:lnTo>
                    <a:pt x="1" y="329"/>
                  </a:lnTo>
                  <a:lnTo>
                    <a:pt x="110" y="329"/>
                  </a:lnTo>
                  <a:cubicBezTo>
                    <a:pt x="110" y="439"/>
                    <a:pt x="247" y="439"/>
                    <a:pt x="357" y="439"/>
                  </a:cubicBezTo>
                  <a:cubicBezTo>
                    <a:pt x="357" y="439"/>
                    <a:pt x="466" y="329"/>
                    <a:pt x="466" y="220"/>
                  </a:cubicBezTo>
                  <a:cubicBezTo>
                    <a:pt x="466" y="110"/>
                    <a:pt x="466" y="110"/>
                    <a:pt x="357" y="1"/>
                  </a:cubicBezTo>
                  <a:close/>
                </a:path>
              </a:pathLst>
            </a:custGeom>
            <a:solidFill>
              <a:srgbClr val="AAE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22"/>
            <p:cNvSpPr/>
            <p:nvPr/>
          </p:nvSpPr>
          <p:spPr>
            <a:xfrm>
              <a:off x="991775" y="827300"/>
              <a:ext cx="645850" cy="518600"/>
            </a:xfrm>
            <a:custGeom>
              <a:avLst/>
              <a:gdLst/>
              <a:ahLst/>
              <a:cxnLst/>
              <a:rect l="l" t="t" r="r" b="b"/>
              <a:pathLst>
                <a:path w="25834" h="20744" extrusionOk="0">
                  <a:moveTo>
                    <a:pt x="14827" y="7182"/>
                  </a:moveTo>
                  <a:cubicBezTo>
                    <a:pt x="15457" y="7182"/>
                    <a:pt x="16113" y="7631"/>
                    <a:pt x="16212" y="8347"/>
                  </a:cubicBezTo>
                  <a:cubicBezTo>
                    <a:pt x="16311" y="8867"/>
                    <a:pt x="15850" y="9746"/>
                    <a:pt x="15173" y="9746"/>
                  </a:cubicBezTo>
                  <a:cubicBezTo>
                    <a:pt x="15102" y="9746"/>
                    <a:pt x="15029" y="9736"/>
                    <a:pt x="14953" y="9716"/>
                  </a:cubicBezTo>
                  <a:lnTo>
                    <a:pt x="14844" y="9716"/>
                  </a:lnTo>
                  <a:cubicBezTo>
                    <a:pt x="14734" y="9606"/>
                    <a:pt x="14488" y="9606"/>
                    <a:pt x="14378" y="9606"/>
                  </a:cubicBezTo>
                  <a:lnTo>
                    <a:pt x="14159" y="9606"/>
                  </a:lnTo>
                  <a:cubicBezTo>
                    <a:pt x="13804" y="9360"/>
                    <a:pt x="13585" y="9250"/>
                    <a:pt x="13475" y="8922"/>
                  </a:cubicBezTo>
                  <a:cubicBezTo>
                    <a:pt x="13256" y="8457"/>
                    <a:pt x="13119" y="7772"/>
                    <a:pt x="13585" y="7553"/>
                  </a:cubicBezTo>
                  <a:cubicBezTo>
                    <a:pt x="13941" y="7307"/>
                    <a:pt x="14269" y="7198"/>
                    <a:pt x="14625" y="7198"/>
                  </a:cubicBezTo>
                  <a:cubicBezTo>
                    <a:pt x="14691" y="7187"/>
                    <a:pt x="14759" y="7182"/>
                    <a:pt x="14827" y="7182"/>
                  </a:cubicBezTo>
                  <a:close/>
                  <a:moveTo>
                    <a:pt x="8100" y="3331"/>
                  </a:moveTo>
                  <a:cubicBezTo>
                    <a:pt x="9009" y="3331"/>
                    <a:pt x="10399" y="5056"/>
                    <a:pt x="10848" y="5610"/>
                  </a:cubicBezTo>
                  <a:cubicBezTo>
                    <a:pt x="11641" y="6623"/>
                    <a:pt x="11997" y="7991"/>
                    <a:pt x="12216" y="9250"/>
                  </a:cubicBezTo>
                  <a:cubicBezTo>
                    <a:pt x="11532" y="9497"/>
                    <a:pt x="10957" y="9935"/>
                    <a:pt x="10382" y="10290"/>
                  </a:cubicBezTo>
                  <a:cubicBezTo>
                    <a:pt x="10054" y="10400"/>
                    <a:pt x="9835" y="10619"/>
                    <a:pt x="9479" y="10728"/>
                  </a:cubicBezTo>
                  <a:cubicBezTo>
                    <a:pt x="9151" y="10975"/>
                    <a:pt x="8330" y="11303"/>
                    <a:pt x="7892" y="11768"/>
                  </a:cubicBezTo>
                  <a:cubicBezTo>
                    <a:pt x="7426" y="11768"/>
                    <a:pt x="6961" y="11659"/>
                    <a:pt x="6523" y="11659"/>
                  </a:cubicBezTo>
                  <a:cubicBezTo>
                    <a:pt x="5839" y="11549"/>
                    <a:pt x="4224" y="11549"/>
                    <a:pt x="4005" y="10865"/>
                  </a:cubicBezTo>
                  <a:cubicBezTo>
                    <a:pt x="3537" y="9929"/>
                    <a:pt x="5502" y="9683"/>
                    <a:pt x="6558" y="9683"/>
                  </a:cubicBezTo>
                  <a:cubicBezTo>
                    <a:pt x="6798" y="9683"/>
                    <a:pt x="6991" y="9695"/>
                    <a:pt x="7098" y="9716"/>
                  </a:cubicBezTo>
                  <a:cubicBezTo>
                    <a:pt x="7645" y="9716"/>
                    <a:pt x="8105" y="9856"/>
                    <a:pt x="8688" y="9856"/>
                  </a:cubicBezTo>
                  <a:cubicBezTo>
                    <a:pt x="8833" y="9856"/>
                    <a:pt x="8986" y="9847"/>
                    <a:pt x="9151" y="9825"/>
                  </a:cubicBezTo>
                  <a:cubicBezTo>
                    <a:pt x="9260" y="9825"/>
                    <a:pt x="9260" y="9716"/>
                    <a:pt x="9151" y="9606"/>
                  </a:cubicBezTo>
                  <a:lnTo>
                    <a:pt x="9014" y="9606"/>
                  </a:lnTo>
                  <a:cubicBezTo>
                    <a:pt x="8795" y="9360"/>
                    <a:pt x="6633" y="8347"/>
                    <a:pt x="7317" y="7772"/>
                  </a:cubicBezTo>
                  <a:cubicBezTo>
                    <a:pt x="7349" y="7751"/>
                    <a:pt x="7388" y="7741"/>
                    <a:pt x="7434" y="7741"/>
                  </a:cubicBezTo>
                  <a:cubicBezTo>
                    <a:pt x="7861" y="7741"/>
                    <a:pt x="8829" y="8577"/>
                    <a:pt x="9151" y="8676"/>
                  </a:cubicBezTo>
                  <a:cubicBezTo>
                    <a:pt x="9260" y="8676"/>
                    <a:pt x="9370" y="8566"/>
                    <a:pt x="9260" y="8457"/>
                  </a:cubicBezTo>
                  <a:cubicBezTo>
                    <a:pt x="9151" y="7991"/>
                    <a:pt x="6058" y="3448"/>
                    <a:pt x="8001" y="3338"/>
                  </a:cubicBezTo>
                  <a:cubicBezTo>
                    <a:pt x="8033" y="3333"/>
                    <a:pt x="8066" y="3331"/>
                    <a:pt x="8100" y="3331"/>
                  </a:cubicBezTo>
                  <a:close/>
                  <a:moveTo>
                    <a:pt x="6124" y="666"/>
                  </a:moveTo>
                  <a:cubicBezTo>
                    <a:pt x="7213" y="666"/>
                    <a:pt x="8504" y="1330"/>
                    <a:pt x="9370" y="2298"/>
                  </a:cubicBezTo>
                  <a:cubicBezTo>
                    <a:pt x="10629" y="3667"/>
                    <a:pt x="11532" y="5035"/>
                    <a:pt x="12216" y="6869"/>
                  </a:cubicBezTo>
                  <a:cubicBezTo>
                    <a:pt x="12326" y="7553"/>
                    <a:pt x="12435" y="8347"/>
                    <a:pt x="12681" y="9141"/>
                  </a:cubicBezTo>
                  <a:lnTo>
                    <a:pt x="12435" y="9141"/>
                  </a:lnTo>
                  <a:cubicBezTo>
                    <a:pt x="12107" y="7307"/>
                    <a:pt x="11532" y="5501"/>
                    <a:pt x="10054" y="4242"/>
                  </a:cubicBezTo>
                  <a:cubicBezTo>
                    <a:pt x="9626" y="3895"/>
                    <a:pt x="8578" y="2929"/>
                    <a:pt x="7788" y="2929"/>
                  </a:cubicBezTo>
                  <a:cubicBezTo>
                    <a:pt x="7515" y="2929"/>
                    <a:pt x="7273" y="3044"/>
                    <a:pt x="7098" y="3338"/>
                  </a:cubicBezTo>
                  <a:cubicBezTo>
                    <a:pt x="6742" y="3886"/>
                    <a:pt x="7098" y="4926"/>
                    <a:pt x="7317" y="5610"/>
                  </a:cubicBezTo>
                  <a:cubicBezTo>
                    <a:pt x="7645" y="6404"/>
                    <a:pt x="8001" y="7198"/>
                    <a:pt x="8576" y="7991"/>
                  </a:cubicBezTo>
                  <a:cubicBezTo>
                    <a:pt x="8330" y="7882"/>
                    <a:pt x="8111" y="7772"/>
                    <a:pt x="7782" y="7663"/>
                  </a:cubicBezTo>
                  <a:cubicBezTo>
                    <a:pt x="7631" y="7596"/>
                    <a:pt x="7409" y="7477"/>
                    <a:pt x="7177" y="7477"/>
                  </a:cubicBezTo>
                  <a:cubicBezTo>
                    <a:pt x="7030" y="7477"/>
                    <a:pt x="6880" y="7525"/>
                    <a:pt x="6742" y="7663"/>
                  </a:cubicBezTo>
                  <a:lnTo>
                    <a:pt x="6742" y="7772"/>
                  </a:lnTo>
                  <a:cubicBezTo>
                    <a:pt x="7098" y="8812"/>
                    <a:pt x="8220" y="9031"/>
                    <a:pt x="9014" y="9606"/>
                  </a:cubicBezTo>
                  <a:cubicBezTo>
                    <a:pt x="8220" y="9606"/>
                    <a:pt x="7536" y="9360"/>
                    <a:pt x="6742" y="9250"/>
                  </a:cubicBezTo>
                  <a:cubicBezTo>
                    <a:pt x="6633" y="9230"/>
                    <a:pt x="6521" y="9221"/>
                    <a:pt x="6405" y="9221"/>
                  </a:cubicBezTo>
                  <a:cubicBezTo>
                    <a:pt x="5909" y="9221"/>
                    <a:pt x="5354" y="9386"/>
                    <a:pt x="4799" y="9497"/>
                  </a:cubicBezTo>
                  <a:cubicBezTo>
                    <a:pt x="4114" y="9606"/>
                    <a:pt x="2992" y="9825"/>
                    <a:pt x="3321" y="10865"/>
                  </a:cubicBezTo>
                  <a:cubicBezTo>
                    <a:pt x="3786" y="11659"/>
                    <a:pt x="4908" y="11768"/>
                    <a:pt x="5729" y="11987"/>
                  </a:cubicBezTo>
                  <a:cubicBezTo>
                    <a:pt x="6167" y="11987"/>
                    <a:pt x="6633" y="12097"/>
                    <a:pt x="7207" y="12097"/>
                  </a:cubicBezTo>
                  <a:cubicBezTo>
                    <a:pt x="6567" y="12195"/>
                    <a:pt x="5913" y="12271"/>
                    <a:pt x="5286" y="12271"/>
                  </a:cubicBezTo>
                  <a:cubicBezTo>
                    <a:pt x="4332" y="12271"/>
                    <a:pt x="3440" y="12094"/>
                    <a:pt x="2746" y="11549"/>
                  </a:cubicBezTo>
                  <a:cubicBezTo>
                    <a:pt x="2636" y="11549"/>
                    <a:pt x="1377" y="9825"/>
                    <a:pt x="1377" y="9716"/>
                  </a:cubicBezTo>
                  <a:cubicBezTo>
                    <a:pt x="1377" y="8922"/>
                    <a:pt x="3102" y="8812"/>
                    <a:pt x="3677" y="8812"/>
                  </a:cubicBezTo>
                  <a:cubicBezTo>
                    <a:pt x="4799" y="8812"/>
                    <a:pt x="6414" y="8812"/>
                    <a:pt x="7426" y="9250"/>
                  </a:cubicBezTo>
                  <a:cubicBezTo>
                    <a:pt x="7457" y="9266"/>
                    <a:pt x="7488" y="9272"/>
                    <a:pt x="7518" y="9272"/>
                  </a:cubicBezTo>
                  <a:cubicBezTo>
                    <a:pt x="7704" y="9272"/>
                    <a:pt x="7857" y="9016"/>
                    <a:pt x="7645" y="8922"/>
                  </a:cubicBezTo>
                  <a:cubicBezTo>
                    <a:pt x="7536" y="8812"/>
                    <a:pt x="7317" y="8812"/>
                    <a:pt x="7207" y="8676"/>
                  </a:cubicBezTo>
                  <a:cubicBezTo>
                    <a:pt x="7207" y="8566"/>
                    <a:pt x="7098" y="8457"/>
                    <a:pt x="6961" y="8457"/>
                  </a:cubicBezTo>
                  <a:cubicBezTo>
                    <a:pt x="5373" y="7307"/>
                    <a:pt x="4361" y="5610"/>
                    <a:pt x="4114" y="3667"/>
                  </a:cubicBezTo>
                  <a:cubicBezTo>
                    <a:pt x="3941" y="1498"/>
                    <a:pt x="4905" y="666"/>
                    <a:pt x="6124" y="666"/>
                  </a:cubicBezTo>
                  <a:close/>
                  <a:moveTo>
                    <a:pt x="14953" y="10044"/>
                  </a:moveTo>
                  <a:cubicBezTo>
                    <a:pt x="15172" y="10181"/>
                    <a:pt x="15309" y="10181"/>
                    <a:pt x="15528" y="10181"/>
                  </a:cubicBezTo>
                  <a:cubicBezTo>
                    <a:pt x="16431" y="10290"/>
                    <a:pt x="17225" y="10400"/>
                    <a:pt x="18046" y="10619"/>
                  </a:cubicBezTo>
                  <a:cubicBezTo>
                    <a:pt x="18594" y="10728"/>
                    <a:pt x="20099" y="10865"/>
                    <a:pt x="20427" y="11413"/>
                  </a:cubicBezTo>
                  <a:lnTo>
                    <a:pt x="20427" y="12672"/>
                  </a:lnTo>
                  <a:cubicBezTo>
                    <a:pt x="20208" y="12781"/>
                    <a:pt x="19853" y="12781"/>
                    <a:pt x="19634" y="12781"/>
                  </a:cubicBezTo>
                  <a:lnTo>
                    <a:pt x="18375" y="12781"/>
                  </a:lnTo>
                  <a:cubicBezTo>
                    <a:pt x="17362" y="12672"/>
                    <a:pt x="16322" y="12453"/>
                    <a:pt x="15419" y="12234"/>
                  </a:cubicBezTo>
                  <a:cubicBezTo>
                    <a:pt x="15367" y="12205"/>
                    <a:pt x="15322" y="12193"/>
                    <a:pt x="15283" y="12193"/>
                  </a:cubicBezTo>
                  <a:cubicBezTo>
                    <a:pt x="15136" y="12193"/>
                    <a:pt x="15085" y="12366"/>
                    <a:pt x="15172" y="12453"/>
                  </a:cubicBezTo>
                  <a:cubicBezTo>
                    <a:pt x="15814" y="13246"/>
                    <a:pt x="15193" y="13426"/>
                    <a:pt x="14557" y="13426"/>
                  </a:cubicBezTo>
                  <a:cubicBezTo>
                    <a:pt x="14271" y="13426"/>
                    <a:pt x="13982" y="13390"/>
                    <a:pt x="13804" y="13356"/>
                  </a:cubicBezTo>
                  <a:cubicBezTo>
                    <a:pt x="13256" y="13137"/>
                    <a:pt x="12791" y="12781"/>
                    <a:pt x="12216" y="12562"/>
                  </a:cubicBezTo>
                  <a:lnTo>
                    <a:pt x="12216" y="12453"/>
                  </a:lnTo>
                  <a:lnTo>
                    <a:pt x="12107" y="12453"/>
                  </a:lnTo>
                  <a:cubicBezTo>
                    <a:pt x="11997" y="12453"/>
                    <a:pt x="11888" y="12672"/>
                    <a:pt x="11997" y="12672"/>
                  </a:cubicBezTo>
                  <a:cubicBezTo>
                    <a:pt x="12107" y="12781"/>
                    <a:pt x="12107" y="12781"/>
                    <a:pt x="12216" y="12781"/>
                  </a:cubicBezTo>
                  <a:cubicBezTo>
                    <a:pt x="12572" y="13931"/>
                    <a:pt x="12900" y="14971"/>
                    <a:pt x="12900" y="16202"/>
                  </a:cubicBezTo>
                  <a:cubicBezTo>
                    <a:pt x="12900" y="16668"/>
                    <a:pt x="12900" y="17024"/>
                    <a:pt x="12681" y="17352"/>
                  </a:cubicBezTo>
                  <a:cubicBezTo>
                    <a:pt x="12439" y="17709"/>
                    <a:pt x="12136" y="17880"/>
                    <a:pt x="11836" y="17880"/>
                  </a:cubicBezTo>
                  <a:cubicBezTo>
                    <a:pt x="11562" y="17880"/>
                    <a:pt x="11289" y="17736"/>
                    <a:pt x="11067" y="17462"/>
                  </a:cubicBezTo>
                  <a:cubicBezTo>
                    <a:pt x="10163" y="16202"/>
                    <a:pt x="9698" y="14615"/>
                    <a:pt x="9479" y="13027"/>
                  </a:cubicBezTo>
                  <a:cubicBezTo>
                    <a:pt x="10054" y="12918"/>
                    <a:pt x="10738" y="12562"/>
                    <a:pt x="11067" y="12343"/>
                  </a:cubicBezTo>
                  <a:cubicBezTo>
                    <a:pt x="12326" y="11659"/>
                    <a:pt x="14050" y="11413"/>
                    <a:pt x="14953" y="10181"/>
                  </a:cubicBezTo>
                  <a:lnTo>
                    <a:pt x="14953" y="10044"/>
                  </a:lnTo>
                  <a:close/>
                  <a:moveTo>
                    <a:pt x="16678" y="9825"/>
                  </a:moveTo>
                  <a:cubicBezTo>
                    <a:pt x="17909" y="9935"/>
                    <a:pt x="19168" y="9935"/>
                    <a:pt x="20427" y="10181"/>
                  </a:cubicBezTo>
                  <a:cubicBezTo>
                    <a:pt x="21686" y="10400"/>
                    <a:pt x="23164" y="10400"/>
                    <a:pt x="23520" y="12097"/>
                  </a:cubicBezTo>
                  <a:cubicBezTo>
                    <a:pt x="23739" y="13465"/>
                    <a:pt x="22836" y="14150"/>
                    <a:pt x="21686" y="14505"/>
                  </a:cubicBezTo>
                  <a:cubicBezTo>
                    <a:pt x="20838" y="14810"/>
                    <a:pt x="19873" y="14947"/>
                    <a:pt x="18877" y="14947"/>
                  </a:cubicBezTo>
                  <a:cubicBezTo>
                    <a:pt x="16918" y="14947"/>
                    <a:pt x="14835" y="14419"/>
                    <a:pt x="13256" y="13602"/>
                  </a:cubicBezTo>
                  <a:cubicBezTo>
                    <a:pt x="13228" y="13574"/>
                    <a:pt x="13196" y="13562"/>
                    <a:pt x="13165" y="13562"/>
                  </a:cubicBezTo>
                  <a:cubicBezTo>
                    <a:pt x="13047" y="13562"/>
                    <a:pt x="12946" y="13734"/>
                    <a:pt x="13119" y="13821"/>
                  </a:cubicBezTo>
                  <a:cubicBezTo>
                    <a:pt x="13010" y="13821"/>
                    <a:pt x="13010" y="13931"/>
                    <a:pt x="13119" y="14040"/>
                  </a:cubicBezTo>
                  <a:cubicBezTo>
                    <a:pt x="14488" y="14505"/>
                    <a:pt x="15419" y="16777"/>
                    <a:pt x="15309" y="18036"/>
                  </a:cubicBezTo>
                  <a:cubicBezTo>
                    <a:pt x="15144" y="19338"/>
                    <a:pt x="14218" y="19977"/>
                    <a:pt x="13180" y="19977"/>
                  </a:cubicBezTo>
                  <a:cubicBezTo>
                    <a:pt x="12668" y="19977"/>
                    <a:pt x="12129" y="19822"/>
                    <a:pt x="11641" y="19514"/>
                  </a:cubicBezTo>
                  <a:cubicBezTo>
                    <a:pt x="9370" y="18146"/>
                    <a:pt x="8795" y="15518"/>
                    <a:pt x="8576" y="13137"/>
                  </a:cubicBezTo>
                  <a:lnTo>
                    <a:pt x="9151" y="13137"/>
                  </a:lnTo>
                  <a:cubicBezTo>
                    <a:pt x="9151" y="14287"/>
                    <a:pt x="9479" y="15299"/>
                    <a:pt x="10054" y="16449"/>
                  </a:cubicBezTo>
                  <a:cubicBezTo>
                    <a:pt x="10273" y="17133"/>
                    <a:pt x="10848" y="18502"/>
                    <a:pt x="11751" y="18502"/>
                  </a:cubicBezTo>
                  <a:cubicBezTo>
                    <a:pt x="12572" y="18502"/>
                    <a:pt x="13256" y="17708"/>
                    <a:pt x="13366" y="17024"/>
                  </a:cubicBezTo>
                  <a:cubicBezTo>
                    <a:pt x="13475" y="15655"/>
                    <a:pt x="13256" y="14287"/>
                    <a:pt x="12572" y="13137"/>
                  </a:cubicBezTo>
                  <a:lnTo>
                    <a:pt x="12572" y="13137"/>
                  </a:lnTo>
                  <a:cubicBezTo>
                    <a:pt x="13254" y="13524"/>
                    <a:pt x="14198" y="14011"/>
                    <a:pt x="14950" y="14011"/>
                  </a:cubicBezTo>
                  <a:cubicBezTo>
                    <a:pt x="15314" y="14011"/>
                    <a:pt x="15633" y="13897"/>
                    <a:pt x="15856" y="13602"/>
                  </a:cubicBezTo>
                  <a:cubicBezTo>
                    <a:pt x="16103" y="13246"/>
                    <a:pt x="15747" y="12672"/>
                    <a:pt x="15747" y="12562"/>
                  </a:cubicBezTo>
                  <a:lnTo>
                    <a:pt x="15747" y="12562"/>
                  </a:lnTo>
                  <a:cubicBezTo>
                    <a:pt x="15856" y="12781"/>
                    <a:pt x="18265" y="13137"/>
                    <a:pt x="18840" y="13137"/>
                  </a:cubicBezTo>
                  <a:cubicBezTo>
                    <a:pt x="19634" y="13137"/>
                    <a:pt x="22371" y="13137"/>
                    <a:pt x="21331" y="11549"/>
                  </a:cubicBezTo>
                  <a:cubicBezTo>
                    <a:pt x="20893" y="10865"/>
                    <a:pt x="19743" y="10619"/>
                    <a:pt x="18949" y="10400"/>
                  </a:cubicBezTo>
                  <a:cubicBezTo>
                    <a:pt x="18156" y="10181"/>
                    <a:pt x="17471" y="9935"/>
                    <a:pt x="16678" y="9825"/>
                  </a:cubicBezTo>
                  <a:close/>
                  <a:moveTo>
                    <a:pt x="5995" y="1"/>
                  </a:moveTo>
                  <a:cubicBezTo>
                    <a:pt x="2564" y="1"/>
                    <a:pt x="3060" y="5573"/>
                    <a:pt x="4799" y="7444"/>
                  </a:cubicBezTo>
                  <a:cubicBezTo>
                    <a:pt x="4908" y="7663"/>
                    <a:pt x="5373" y="7991"/>
                    <a:pt x="5839" y="8238"/>
                  </a:cubicBezTo>
                  <a:lnTo>
                    <a:pt x="4689" y="8238"/>
                  </a:lnTo>
                  <a:cubicBezTo>
                    <a:pt x="4357" y="8209"/>
                    <a:pt x="3962" y="8178"/>
                    <a:pt x="3551" y="8178"/>
                  </a:cubicBezTo>
                  <a:cubicBezTo>
                    <a:pt x="2407" y="8178"/>
                    <a:pt x="1145" y="8418"/>
                    <a:pt x="803" y="9606"/>
                  </a:cubicBezTo>
                  <a:cubicBezTo>
                    <a:pt x="1" y="12121"/>
                    <a:pt x="3130" y="12644"/>
                    <a:pt x="5827" y="12644"/>
                  </a:cubicBezTo>
                  <a:cubicBezTo>
                    <a:pt x="6535" y="12644"/>
                    <a:pt x="7213" y="12608"/>
                    <a:pt x="7782" y="12562"/>
                  </a:cubicBezTo>
                  <a:cubicBezTo>
                    <a:pt x="7782" y="12562"/>
                    <a:pt x="7782" y="12672"/>
                    <a:pt x="7892" y="12781"/>
                  </a:cubicBezTo>
                  <a:cubicBezTo>
                    <a:pt x="8001" y="12918"/>
                    <a:pt x="8111" y="12918"/>
                    <a:pt x="8111" y="13027"/>
                  </a:cubicBezTo>
                  <a:cubicBezTo>
                    <a:pt x="7906" y="15886"/>
                    <a:pt x="9368" y="20743"/>
                    <a:pt x="12806" y="20743"/>
                  </a:cubicBezTo>
                  <a:cubicBezTo>
                    <a:pt x="13055" y="20743"/>
                    <a:pt x="13315" y="20717"/>
                    <a:pt x="13585" y="20664"/>
                  </a:cubicBezTo>
                  <a:cubicBezTo>
                    <a:pt x="16212" y="20089"/>
                    <a:pt x="16212" y="16668"/>
                    <a:pt x="14734" y="14834"/>
                  </a:cubicBezTo>
                  <a:lnTo>
                    <a:pt x="14734" y="14834"/>
                  </a:lnTo>
                  <a:cubicBezTo>
                    <a:pt x="15904" y="15351"/>
                    <a:pt x="17342" y="15638"/>
                    <a:pt x="18743" y="15638"/>
                  </a:cubicBezTo>
                  <a:cubicBezTo>
                    <a:pt x="20749" y="15638"/>
                    <a:pt x="22679" y="15050"/>
                    <a:pt x="23630" y="13712"/>
                  </a:cubicBezTo>
                  <a:cubicBezTo>
                    <a:pt x="25834" y="10750"/>
                    <a:pt x="21125" y="9060"/>
                    <a:pt x="17999" y="9060"/>
                  </a:cubicBezTo>
                  <a:cubicBezTo>
                    <a:pt x="17398" y="9060"/>
                    <a:pt x="16855" y="9122"/>
                    <a:pt x="16431" y="9250"/>
                  </a:cubicBezTo>
                  <a:cubicBezTo>
                    <a:pt x="16541" y="9141"/>
                    <a:pt x="16541" y="9031"/>
                    <a:pt x="16541" y="9031"/>
                  </a:cubicBezTo>
                  <a:cubicBezTo>
                    <a:pt x="16678" y="8566"/>
                    <a:pt x="16541" y="8128"/>
                    <a:pt x="16431" y="7772"/>
                  </a:cubicBezTo>
                  <a:cubicBezTo>
                    <a:pt x="16678" y="7663"/>
                    <a:pt x="16787" y="7553"/>
                    <a:pt x="17006" y="7444"/>
                  </a:cubicBezTo>
                  <a:cubicBezTo>
                    <a:pt x="17471" y="7088"/>
                    <a:pt x="17909" y="6869"/>
                    <a:pt x="18484" y="6760"/>
                  </a:cubicBezTo>
                  <a:cubicBezTo>
                    <a:pt x="19415" y="6404"/>
                    <a:pt x="20318" y="6404"/>
                    <a:pt x="21221" y="6294"/>
                  </a:cubicBezTo>
                  <a:cubicBezTo>
                    <a:pt x="21467" y="6294"/>
                    <a:pt x="21467" y="6075"/>
                    <a:pt x="21221" y="6075"/>
                  </a:cubicBezTo>
                  <a:cubicBezTo>
                    <a:pt x="20875" y="6023"/>
                    <a:pt x="20510" y="5991"/>
                    <a:pt x="20133" y="5991"/>
                  </a:cubicBezTo>
                  <a:cubicBezTo>
                    <a:pt x="19526" y="5991"/>
                    <a:pt x="18890" y="6075"/>
                    <a:pt x="18265" y="6294"/>
                  </a:cubicBezTo>
                  <a:cubicBezTo>
                    <a:pt x="17909" y="6404"/>
                    <a:pt x="17471" y="6513"/>
                    <a:pt x="17116" y="6760"/>
                  </a:cubicBezTo>
                  <a:cubicBezTo>
                    <a:pt x="16787" y="6979"/>
                    <a:pt x="16541" y="7307"/>
                    <a:pt x="16322" y="7553"/>
                  </a:cubicBezTo>
                  <a:cubicBezTo>
                    <a:pt x="16103" y="7198"/>
                    <a:pt x="15747" y="6979"/>
                    <a:pt x="15309" y="6869"/>
                  </a:cubicBezTo>
                  <a:cubicBezTo>
                    <a:pt x="15528" y="6075"/>
                    <a:pt x="15638" y="5254"/>
                    <a:pt x="15993" y="4460"/>
                  </a:cubicBezTo>
                  <a:cubicBezTo>
                    <a:pt x="16322" y="3557"/>
                    <a:pt x="16787" y="2764"/>
                    <a:pt x="17362" y="1970"/>
                  </a:cubicBezTo>
                  <a:cubicBezTo>
                    <a:pt x="17362" y="1872"/>
                    <a:pt x="17292" y="1788"/>
                    <a:pt x="17212" y="1788"/>
                  </a:cubicBezTo>
                  <a:cubicBezTo>
                    <a:pt x="17180" y="1788"/>
                    <a:pt x="17147" y="1802"/>
                    <a:pt x="17116" y="1833"/>
                  </a:cubicBezTo>
                  <a:cubicBezTo>
                    <a:pt x="15856" y="2982"/>
                    <a:pt x="14844" y="5035"/>
                    <a:pt x="14953" y="6760"/>
                  </a:cubicBezTo>
                  <a:cubicBezTo>
                    <a:pt x="14159" y="6760"/>
                    <a:pt x="13010" y="7088"/>
                    <a:pt x="12900" y="7991"/>
                  </a:cubicBezTo>
                  <a:cubicBezTo>
                    <a:pt x="12900" y="8238"/>
                    <a:pt x="13010" y="8676"/>
                    <a:pt x="13119" y="9031"/>
                  </a:cubicBezTo>
                  <a:lnTo>
                    <a:pt x="12900" y="9031"/>
                  </a:lnTo>
                  <a:cubicBezTo>
                    <a:pt x="12900" y="8676"/>
                    <a:pt x="12900" y="8238"/>
                    <a:pt x="12791" y="7882"/>
                  </a:cubicBezTo>
                  <a:cubicBezTo>
                    <a:pt x="12572" y="6979"/>
                    <a:pt x="12326" y="6075"/>
                    <a:pt x="11997" y="5254"/>
                  </a:cubicBezTo>
                  <a:cubicBezTo>
                    <a:pt x="11641" y="4351"/>
                    <a:pt x="11067" y="3557"/>
                    <a:pt x="10382" y="2873"/>
                  </a:cubicBezTo>
                  <a:cubicBezTo>
                    <a:pt x="9260" y="1504"/>
                    <a:pt x="8220" y="245"/>
                    <a:pt x="6414" y="26"/>
                  </a:cubicBezTo>
                  <a:cubicBezTo>
                    <a:pt x="6268" y="9"/>
                    <a:pt x="6128" y="1"/>
                    <a:pt x="59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22"/>
            <p:cNvSpPr/>
            <p:nvPr/>
          </p:nvSpPr>
          <p:spPr>
            <a:xfrm>
              <a:off x="1331375" y="1021600"/>
              <a:ext cx="43150" cy="38100"/>
            </a:xfrm>
            <a:custGeom>
              <a:avLst/>
              <a:gdLst/>
              <a:ahLst/>
              <a:cxnLst/>
              <a:rect l="l" t="t" r="r" b="b"/>
              <a:pathLst>
                <a:path w="1726" h="1524" extrusionOk="0">
                  <a:moveTo>
                    <a:pt x="220" y="0"/>
                  </a:moveTo>
                  <a:cubicBezTo>
                    <a:pt x="1" y="356"/>
                    <a:pt x="110" y="1040"/>
                    <a:pt x="466" y="1369"/>
                  </a:cubicBezTo>
                  <a:cubicBezTo>
                    <a:pt x="621" y="1446"/>
                    <a:pt x="776" y="1524"/>
                    <a:pt x="979" y="1524"/>
                  </a:cubicBezTo>
                  <a:cubicBezTo>
                    <a:pt x="1063" y="1524"/>
                    <a:pt x="1156" y="1510"/>
                    <a:pt x="1260" y="1478"/>
                  </a:cubicBezTo>
                  <a:cubicBezTo>
                    <a:pt x="1369" y="1478"/>
                    <a:pt x="1588" y="1478"/>
                    <a:pt x="1725" y="1259"/>
                  </a:cubicBezTo>
                  <a:cubicBezTo>
                    <a:pt x="1725" y="1259"/>
                    <a:pt x="1664" y="1211"/>
                    <a:pt x="1624" y="1211"/>
                  </a:cubicBezTo>
                  <a:cubicBezTo>
                    <a:pt x="1603" y="1211"/>
                    <a:pt x="1588" y="1223"/>
                    <a:pt x="1588" y="1259"/>
                  </a:cubicBezTo>
                  <a:cubicBezTo>
                    <a:pt x="1533" y="1314"/>
                    <a:pt x="1424" y="1341"/>
                    <a:pt x="1314" y="1341"/>
                  </a:cubicBezTo>
                  <a:cubicBezTo>
                    <a:pt x="1205" y="1341"/>
                    <a:pt x="1096" y="1314"/>
                    <a:pt x="1041" y="1259"/>
                  </a:cubicBezTo>
                  <a:cubicBezTo>
                    <a:pt x="904" y="1259"/>
                    <a:pt x="685" y="1259"/>
                    <a:pt x="575" y="1040"/>
                  </a:cubicBezTo>
                  <a:cubicBezTo>
                    <a:pt x="357" y="794"/>
                    <a:pt x="220" y="356"/>
                    <a:pt x="357" y="110"/>
                  </a:cubicBezTo>
                  <a:cubicBezTo>
                    <a:pt x="357" y="0"/>
                    <a:pt x="357" y="0"/>
                    <a:pt x="2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22"/>
            <p:cNvSpPr/>
            <p:nvPr/>
          </p:nvSpPr>
          <p:spPr>
            <a:xfrm>
              <a:off x="1351225" y="1021600"/>
              <a:ext cx="11650" cy="11650"/>
            </a:xfrm>
            <a:custGeom>
              <a:avLst/>
              <a:gdLst/>
              <a:ahLst/>
              <a:cxnLst/>
              <a:rect l="l" t="t" r="r" b="b"/>
              <a:pathLst>
                <a:path w="466" h="466" extrusionOk="0">
                  <a:moveTo>
                    <a:pt x="247" y="0"/>
                  </a:moveTo>
                  <a:cubicBezTo>
                    <a:pt x="0" y="110"/>
                    <a:pt x="0" y="466"/>
                    <a:pt x="356" y="466"/>
                  </a:cubicBezTo>
                  <a:cubicBezTo>
                    <a:pt x="466" y="466"/>
                    <a:pt x="466" y="356"/>
                    <a:pt x="466" y="219"/>
                  </a:cubicBezTo>
                  <a:lnTo>
                    <a:pt x="466" y="110"/>
                  </a:lnTo>
                  <a:lnTo>
                    <a:pt x="3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22"/>
            <p:cNvSpPr/>
            <p:nvPr/>
          </p:nvSpPr>
          <p:spPr>
            <a:xfrm>
              <a:off x="1362850" y="1030500"/>
              <a:ext cx="11675" cy="10975"/>
            </a:xfrm>
            <a:custGeom>
              <a:avLst/>
              <a:gdLst/>
              <a:ahLst/>
              <a:cxnLst/>
              <a:rect l="l" t="t" r="r" b="b"/>
              <a:pathLst>
                <a:path w="467" h="439" extrusionOk="0">
                  <a:moveTo>
                    <a:pt x="329" y="0"/>
                  </a:moveTo>
                  <a:cubicBezTo>
                    <a:pt x="329" y="0"/>
                    <a:pt x="110" y="0"/>
                    <a:pt x="110" y="110"/>
                  </a:cubicBezTo>
                  <a:cubicBezTo>
                    <a:pt x="1" y="110"/>
                    <a:pt x="1" y="219"/>
                    <a:pt x="1" y="219"/>
                  </a:cubicBezTo>
                  <a:lnTo>
                    <a:pt x="1" y="329"/>
                  </a:lnTo>
                  <a:lnTo>
                    <a:pt x="110" y="329"/>
                  </a:lnTo>
                  <a:cubicBezTo>
                    <a:pt x="110" y="438"/>
                    <a:pt x="220" y="438"/>
                    <a:pt x="329" y="438"/>
                  </a:cubicBezTo>
                  <a:cubicBezTo>
                    <a:pt x="329" y="438"/>
                    <a:pt x="466" y="329"/>
                    <a:pt x="466" y="219"/>
                  </a:cubicBezTo>
                  <a:cubicBezTo>
                    <a:pt x="466" y="110"/>
                    <a:pt x="466" y="110"/>
                    <a:pt x="3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43" name="Google Shape;1143;p22"/>
          <p:cNvSpPr/>
          <p:nvPr/>
        </p:nvSpPr>
        <p:spPr>
          <a:xfrm>
            <a:off x="1171488" y="1107500"/>
            <a:ext cx="491950" cy="239925"/>
          </a:xfrm>
          <a:custGeom>
            <a:avLst/>
            <a:gdLst/>
            <a:ahLst/>
            <a:cxnLst/>
            <a:rect l="l" t="t" r="r" b="b"/>
            <a:pathLst>
              <a:path w="19678" h="9597" extrusionOk="0">
                <a:moveTo>
                  <a:pt x="3502" y="1"/>
                </a:moveTo>
                <a:cubicBezTo>
                  <a:pt x="1996" y="1"/>
                  <a:pt x="409" y="1014"/>
                  <a:pt x="80" y="2519"/>
                </a:cubicBezTo>
                <a:cubicBezTo>
                  <a:pt x="0" y="2647"/>
                  <a:pt x="89" y="2700"/>
                  <a:pt x="177" y="2700"/>
                </a:cubicBezTo>
                <a:cubicBezTo>
                  <a:pt x="238" y="2700"/>
                  <a:pt x="299" y="2674"/>
                  <a:pt x="299" y="2628"/>
                </a:cubicBezTo>
                <a:cubicBezTo>
                  <a:pt x="509" y="1737"/>
                  <a:pt x="2302" y="569"/>
                  <a:pt x="3366" y="569"/>
                </a:cubicBezTo>
                <a:cubicBezTo>
                  <a:pt x="3413" y="569"/>
                  <a:pt x="3458" y="571"/>
                  <a:pt x="3502" y="576"/>
                </a:cubicBezTo>
                <a:cubicBezTo>
                  <a:pt x="4186" y="576"/>
                  <a:pt x="5089" y="1260"/>
                  <a:pt x="5555" y="1835"/>
                </a:cubicBezTo>
                <a:cubicBezTo>
                  <a:pt x="6348" y="2519"/>
                  <a:pt x="6923" y="3641"/>
                  <a:pt x="7470" y="4572"/>
                </a:cubicBezTo>
                <a:cubicBezTo>
                  <a:pt x="8155" y="5940"/>
                  <a:pt x="8730" y="7309"/>
                  <a:pt x="9879" y="8322"/>
                </a:cubicBezTo>
                <a:cubicBezTo>
                  <a:pt x="10695" y="9138"/>
                  <a:pt x="11713" y="9596"/>
                  <a:pt x="12911" y="9596"/>
                </a:cubicBezTo>
                <a:cubicBezTo>
                  <a:pt x="13039" y="9596"/>
                  <a:pt x="13169" y="9591"/>
                  <a:pt x="13300" y="9581"/>
                </a:cubicBezTo>
                <a:cubicBezTo>
                  <a:pt x="13985" y="9581"/>
                  <a:pt x="14450" y="9362"/>
                  <a:pt x="14997" y="8896"/>
                </a:cubicBezTo>
                <a:cubicBezTo>
                  <a:pt x="15928" y="8322"/>
                  <a:pt x="15928" y="8103"/>
                  <a:pt x="16941" y="7747"/>
                </a:cubicBezTo>
                <a:cubicBezTo>
                  <a:pt x="17871" y="7528"/>
                  <a:pt x="18419" y="7528"/>
                  <a:pt x="19349" y="7528"/>
                </a:cubicBezTo>
                <a:cubicBezTo>
                  <a:pt x="19678" y="7528"/>
                  <a:pt x="19678" y="7063"/>
                  <a:pt x="19459" y="6953"/>
                </a:cubicBezTo>
                <a:cubicBezTo>
                  <a:pt x="18756" y="6668"/>
                  <a:pt x="18145" y="6476"/>
                  <a:pt x="17488" y="6476"/>
                </a:cubicBezTo>
                <a:cubicBezTo>
                  <a:pt x="17071" y="6476"/>
                  <a:pt x="16636" y="6553"/>
                  <a:pt x="16147" y="6734"/>
                </a:cubicBezTo>
                <a:cubicBezTo>
                  <a:pt x="14997" y="7172"/>
                  <a:pt x="14313" y="8431"/>
                  <a:pt x="12945" y="8677"/>
                </a:cubicBezTo>
                <a:cubicBezTo>
                  <a:pt x="12832" y="8690"/>
                  <a:pt x="12721" y="8696"/>
                  <a:pt x="12613" y="8696"/>
                </a:cubicBezTo>
                <a:cubicBezTo>
                  <a:pt x="9876" y="8696"/>
                  <a:pt x="8463" y="4826"/>
                  <a:pt x="7252" y="2957"/>
                </a:cubicBezTo>
                <a:cubicBezTo>
                  <a:pt x="6458" y="1588"/>
                  <a:pt x="5199" y="1"/>
                  <a:pt x="35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44" name="Google Shape;1144;p22"/>
          <p:cNvGrpSpPr/>
          <p:nvPr/>
        </p:nvGrpSpPr>
        <p:grpSpPr>
          <a:xfrm>
            <a:off x="6841613" y="151775"/>
            <a:ext cx="869200" cy="1182875"/>
            <a:chOff x="5503200" y="608975"/>
            <a:chExt cx="869200" cy="1182875"/>
          </a:xfrm>
        </p:grpSpPr>
        <p:sp>
          <p:nvSpPr>
            <p:cNvPr id="1145" name="Google Shape;1145;p22"/>
            <p:cNvSpPr/>
            <p:nvPr/>
          </p:nvSpPr>
          <p:spPr>
            <a:xfrm>
              <a:off x="5713425" y="762200"/>
              <a:ext cx="530325" cy="540900"/>
            </a:xfrm>
            <a:custGeom>
              <a:avLst/>
              <a:gdLst/>
              <a:ahLst/>
              <a:cxnLst/>
              <a:rect l="l" t="t" r="r" b="b"/>
              <a:pathLst>
                <a:path w="21213" h="21636" extrusionOk="0">
                  <a:moveTo>
                    <a:pt x="10428" y="520"/>
                  </a:moveTo>
                  <a:cubicBezTo>
                    <a:pt x="12096" y="520"/>
                    <a:pt x="13824" y="853"/>
                    <a:pt x="15164" y="1481"/>
                  </a:cubicBezTo>
                  <a:cubicBezTo>
                    <a:pt x="19735" y="3643"/>
                    <a:pt x="21213" y="11170"/>
                    <a:pt x="18257" y="15166"/>
                  </a:cubicBezTo>
                  <a:cubicBezTo>
                    <a:pt x="16779" y="17328"/>
                    <a:pt x="15301" y="19272"/>
                    <a:pt x="12564" y="19956"/>
                  </a:cubicBezTo>
                  <a:cubicBezTo>
                    <a:pt x="11290" y="20335"/>
                    <a:pt x="10024" y="20681"/>
                    <a:pt x="8763" y="20681"/>
                  </a:cubicBezTo>
                  <a:cubicBezTo>
                    <a:pt x="7747" y="20681"/>
                    <a:pt x="6734" y="20457"/>
                    <a:pt x="5721" y="19847"/>
                  </a:cubicBezTo>
                  <a:cubicBezTo>
                    <a:pt x="3203" y="18369"/>
                    <a:pt x="1479" y="16316"/>
                    <a:pt x="1150" y="13332"/>
                  </a:cubicBezTo>
                  <a:cubicBezTo>
                    <a:pt x="794" y="10486"/>
                    <a:pt x="685" y="6736"/>
                    <a:pt x="2628" y="4574"/>
                  </a:cubicBezTo>
                  <a:cubicBezTo>
                    <a:pt x="2807" y="4372"/>
                    <a:pt x="2693" y="4189"/>
                    <a:pt x="2526" y="4189"/>
                  </a:cubicBezTo>
                  <a:cubicBezTo>
                    <a:pt x="2489" y="4189"/>
                    <a:pt x="2449" y="4198"/>
                    <a:pt x="2409" y="4218"/>
                  </a:cubicBezTo>
                  <a:cubicBezTo>
                    <a:pt x="2409" y="4218"/>
                    <a:pt x="2409" y="4327"/>
                    <a:pt x="2300" y="4327"/>
                  </a:cubicBezTo>
                  <a:cubicBezTo>
                    <a:pt x="2628" y="3890"/>
                    <a:pt x="2984" y="3424"/>
                    <a:pt x="3422" y="2959"/>
                  </a:cubicBezTo>
                  <a:cubicBezTo>
                    <a:pt x="4462" y="2056"/>
                    <a:pt x="6159" y="1262"/>
                    <a:pt x="7528" y="906"/>
                  </a:cubicBezTo>
                  <a:cubicBezTo>
                    <a:pt x="8402" y="646"/>
                    <a:pt x="9404" y="520"/>
                    <a:pt x="10428" y="520"/>
                  </a:cubicBezTo>
                  <a:close/>
                  <a:moveTo>
                    <a:pt x="10855" y="0"/>
                  </a:moveTo>
                  <a:cubicBezTo>
                    <a:pt x="9885" y="0"/>
                    <a:pt x="8942" y="113"/>
                    <a:pt x="8102" y="331"/>
                  </a:cubicBezTo>
                  <a:cubicBezTo>
                    <a:pt x="6624" y="687"/>
                    <a:pt x="5037" y="1371"/>
                    <a:pt x="3887" y="2275"/>
                  </a:cubicBezTo>
                  <a:cubicBezTo>
                    <a:pt x="2738" y="3068"/>
                    <a:pt x="2163" y="4327"/>
                    <a:pt x="1369" y="5368"/>
                  </a:cubicBezTo>
                  <a:cubicBezTo>
                    <a:pt x="1260" y="5368"/>
                    <a:pt x="1260" y="5477"/>
                    <a:pt x="1369" y="5477"/>
                  </a:cubicBezTo>
                  <a:cubicBezTo>
                    <a:pt x="1" y="7420"/>
                    <a:pt x="110" y="10267"/>
                    <a:pt x="247" y="12648"/>
                  </a:cubicBezTo>
                  <a:cubicBezTo>
                    <a:pt x="466" y="15631"/>
                    <a:pt x="1479" y="17794"/>
                    <a:pt x="3887" y="19737"/>
                  </a:cubicBezTo>
                  <a:cubicBezTo>
                    <a:pt x="5390" y="20899"/>
                    <a:pt x="7259" y="21636"/>
                    <a:pt x="9184" y="21636"/>
                  </a:cubicBezTo>
                  <a:cubicBezTo>
                    <a:pt x="9889" y="21636"/>
                    <a:pt x="10601" y="21537"/>
                    <a:pt x="11305" y="21325"/>
                  </a:cubicBezTo>
                  <a:cubicBezTo>
                    <a:pt x="12564" y="20859"/>
                    <a:pt x="13932" y="20531"/>
                    <a:pt x="15054" y="19847"/>
                  </a:cubicBezTo>
                  <a:cubicBezTo>
                    <a:pt x="16423" y="18943"/>
                    <a:pt x="17107" y="17684"/>
                    <a:pt x="18038" y="16425"/>
                  </a:cubicBezTo>
                  <a:cubicBezTo>
                    <a:pt x="19735" y="13907"/>
                    <a:pt x="20310" y="11964"/>
                    <a:pt x="20200" y="8898"/>
                  </a:cubicBezTo>
                  <a:cubicBezTo>
                    <a:pt x="19954" y="6161"/>
                    <a:pt x="18941" y="3315"/>
                    <a:pt x="16669" y="1590"/>
                  </a:cubicBezTo>
                  <a:cubicBezTo>
                    <a:pt x="15105" y="510"/>
                    <a:pt x="12919" y="0"/>
                    <a:pt x="1085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22"/>
            <p:cNvSpPr/>
            <p:nvPr/>
          </p:nvSpPr>
          <p:spPr>
            <a:xfrm>
              <a:off x="5590950" y="636325"/>
              <a:ext cx="781450" cy="763450"/>
            </a:xfrm>
            <a:custGeom>
              <a:avLst/>
              <a:gdLst/>
              <a:ahLst/>
              <a:cxnLst/>
              <a:rect l="l" t="t" r="r" b="b"/>
              <a:pathLst>
                <a:path w="31258" h="30538" extrusionOk="0">
                  <a:moveTo>
                    <a:pt x="17661" y="1"/>
                  </a:moveTo>
                  <a:cubicBezTo>
                    <a:pt x="17610" y="1"/>
                    <a:pt x="17572" y="37"/>
                    <a:pt x="17572" y="139"/>
                  </a:cubicBezTo>
                  <a:cubicBezTo>
                    <a:pt x="17463" y="358"/>
                    <a:pt x="17463" y="467"/>
                    <a:pt x="17463" y="713"/>
                  </a:cubicBezTo>
                  <a:cubicBezTo>
                    <a:pt x="16997" y="1507"/>
                    <a:pt x="16313" y="2301"/>
                    <a:pt x="15519" y="2629"/>
                  </a:cubicBezTo>
                  <a:cubicBezTo>
                    <a:pt x="15363" y="2696"/>
                    <a:pt x="15181" y="2727"/>
                    <a:pt x="14994" y="2727"/>
                  </a:cubicBezTo>
                  <a:cubicBezTo>
                    <a:pt x="14493" y="2727"/>
                    <a:pt x="13944" y="2510"/>
                    <a:pt x="13686" y="2191"/>
                  </a:cubicBezTo>
                  <a:cubicBezTo>
                    <a:pt x="13467" y="1945"/>
                    <a:pt x="13357" y="1617"/>
                    <a:pt x="13220" y="1398"/>
                  </a:cubicBezTo>
                  <a:cubicBezTo>
                    <a:pt x="13001" y="1151"/>
                    <a:pt x="12782" y="1042"/>
                    <a:pt x="12673" y="713"/>
                  </a:cubicBezTo>
                  <a:cubicBezTo>
                    <a:pt x="12604" y="590"/>
                    <a:pt x="12488" y="529"/>
                    <a:pt x="12389" y="529"/>
                  </a:cubicBezTo>
                  <a:cubicBezTo>
                    <a:pt x="12290" y="529"/>
                    <a:pt x="12208" y="590"/>
                    <a:pt x="12208" y="713"/>
                  </a:cubicBezTo>
                  <a:lnTo>
                    <a:pt x="12208" y="823"/>
                  </a:lnTo>
                  <a:lnTo>
                    <a:pt x="12208" y="932"/>
                  </a:lnTo>
                  <a:cubicBezTo>
                    <a:pt x="12098" y="1261"/>
                    <a:pt x="12317" y="1617"/>
                    <a:pt x="12317" y="1945"/>
                  </a:cubicBezTo>
                  <a:cubicBezTo>
                    <a:pt x="12208" y="2520"/>
                    <a:pt x="12208" y="3450"/>
                    <a:pt x="11852" y="3888"/>
                  </a:cubicBezTo>
                  <a:cubicBezTo>
                    <a:pt x="11606" y="4245"/>
                    <a:pt x="11273" y="4380"/>
                    <a:pt x="10907" y="4380"/>
                  </a:cubicBezTo>
                  <a:cubicBezTo>
                    <a:pt x="10092" y="4380"/>
                    <a:pt x="9115" y="3710"/>
                    <a:pt x="8567" y="3314"/>
                  </a:cubicBezTo>
                  <a:cubicBezTo>
                    <a:pt x="8321" y="3314"/>
                    <a:pt x="8211" y="3450"/>
                    <a:pt x="8211" y="3560"/>
                  </a:cubicBezTo>
                  <a:cubicBezTo>
                    <a:pt x="8321" y="3888"/>
                    <a:pt x="8567" y="4135"/>
                    <a:pt x="8786" y="4244"/>
                  </a:cubicBezTo>
                  <a:cubicBezTo>
                    <a:pt x="8677" y="5257"/>
                    <a:pt x="8567" y="6297"/>
                    <a:pt x="7527" y="6625"/>
                  </a:cubicBezTo>
                  <a:cubicBezTo>
                    <a:pt x="7189" y="6732"/>
                    <a:pt x="6857" y="6778"/>
                    <a:pt x="6531" y="6778"/>
                  </a:cubicBezTo>
                  <a:cubicBezTo>
                    <a:pt x="5430" y="6778"/>
                    <a:pt x="4393" y="6250"/>
                    <a:pt x="3422" y="5722"/>
                  </a:cubicBezTo>
                  <a:cubicBezTo>
                    <a:pt x="3392" y="5693"/>
                    <a:pt x="3363" y="5679"/>
                    <a:pt x="3336" y="5679"/>
                  </a:cubicBezTo>
                  <a:cubicBezTo>
                    <a:pt x="3261" y="5679"/>
                    <a:pt x="3203" y="5781"/>
                    <a:pt x="3203" y="5941"/>
                  </a:cubicBezTo>
                  <a:lnTo>
                    <a:pt x="3312" y="5941"/>
                  </a:lnTo>
                  <a:cubicBezTo>
                    <a:pt x="3203" y="5941"/>
                    <a:pt x="3093" y="6051"/>
                    <a:pt x="3203" y="6051"/>
                  </a:cubicBezTo>
                  <a:cubicBezTo>
                    <a:pt x="4106" y="7419"/>
                    <a:pt x="5693" y="9143"/>
                    <a:pt x="3996" y="10621"/>
                  </a:cubicBezTo>
                  <a:cubicBezTo>
                    <a:pt x="3312" y="11087"/>
                    <a:pt x="2409" y="11525"/>
                    <a:pt x="1588" y="11881"/>
                  </a:cubicBezTo>
                  <a:cubicBezTo>
                    <a:pt x="1150" y="11990"/>
                    <a:pt x="685" y="11990"/>
                    <a:pt x="219" y="12209"/>
                  </a:cubicBezTo>
                  <a:cubicBezTo>
                    <a:pt x="0" y="12346"/>
                    <a:pt x="110" y="12674"/>
                    <a:pt x="356" y="12674"/>
                  </a:cubicBezTo>
                  <a:cubicBezTo>
                    <a:pt x="466" y="12565"/>
                    <a:pt x="575" y="12565"/>
                    <a:pt x="575" y="12565"/>
                  </a:cubicBezTo>
                  <a:cubicBezTo>
                    <a:pt x="575" y="12674"/>
                    <a:pt x="575" y="12674"/>
                    <a:pt x="685" y="12674"/>
                  </a:cubicBezTo>
                  <a:cubicBezTo>
                    <a:pt x="1259" y="12893"/>
                    <a:pt x="1834" y="13030"/>
                    <a:pt x="2409" y="13249"/>
                  </a:cubicBezTo>
                  <a:cubicBezTo>
                    <a:pt x="3422" y="13714"/>
                    <a:pt x="3312" y="15083"/>
                    <a:pt x="2847" y="15877"/>
                  </a:cubicBezTo>
                  <a:cubicBezTo>
                    <a:pt x="2272" y="16999"/>
                    <a:pt x="1040" y="17574"/>
                    <a:pt x="356" y="18614"/>
                  </a:cubicBezTo>
                  <a:cubicBezTo>
                    <a:pt x="219" y="18833"/>
                    <a:pt x="356" y="19052"/>
                    <a:pt x="575" y="19052"/>
                  </a:cubicBezTo>
                  <a:cubicBezTo>
                    <a:pt x="685" y="19052"/>
                    <a:pt x="685" y="18942"/>
                    <a:pt x="794" y="18942"/>
                  </a:cubicBezTo>
                  <a:lnTo>
                    <a:pt x="794" y="19188"/>
                  </a:lnTo>
                  <a:lnTo>
                    <a:pt x="1040" y="19188"/>
                  </a:lnTo>
                  <a:cubicBezTo>
                    <a:pt x="1506" y="19118"/>
                    <a:pt x="2095" y="18873"/>
                    <a:pt x="2601" y="18873"/>
                  </a:cubicBezTo>
                  <a:cubicBezTo>
                    <a:pt x="3078" y="18873"/>
                    <a:pt x="3481" y="19090"/>
                    <a:pt x="3641" y="19873"/>
                  </a:cubicBezTo>
                  <a:cubicBezTo>
                    <a:pt x="3777" y="20557"/>
                    <a:pt x="3531" y="21570"/>
                    <a:pt x="3203" y="22144"/>
                  </a:cubicBezTo>
                  <a:cubicBezTo>
                    <a:pt x="2847" y="22938"/>
                    <a:pt x="2053" y="23622"/>
                    <a:pt x="1725" y="24416"/>
                  </a:cubicBezTo>
                  <a:cubicBezTo>
                    <a:pt x="1612" y="24507"/>
                    <a:pt x="1760" y="24690"/>
                    <a:pt x="1876" y="24690"/>
                  </a:cubicBezTo>
                  <a:cubicBezTo>
                    <a:pt x="1901" y="24690"/>
                    <a:pt x="1924" y="24682"/>
                    <a:pt x="1944" y="24663"/>
                  </a:cubicBezTo>
                  <a:cubicBezTo>
                    <a:pt x="2163" y="24526"/>
                    <a:pt x="2272" y="24526"/>
                    <a:pt x="2518" y="24416"/>
                  </a:cubicBezTo>
                  <a:cubicBezTo>
                    <a:pt x="2847" y="24307"/>
                    <a:pt x="3203" y="24088"/>
                    <a:pt x="3531" y="24088"/>
                  </a:cubicBezTo>
                  <a:cubicBezTo>
                    <a:pt x="3720" y="24043"/>
                    <a:pt x="3898" y="24022"/>
                    <a:pt x="4065" y="24022"/>
                  </a:cubicBezTo>
                  <a:cubicBezTo>
                    <a:pt x="4817" y="24022"/>
                    <a:pt x="5360" y="24451"/>
                    <a:pt x="5830" y="25101"/>
                  </a:cubicBezTo>
                  <a:cubicBezTo>
                    <a:pt x="6624" y="26469"/>
                    <a:pt x="6624" y="28193"/>
                    <a:pt x="7062" y="29781"/>
                  </a:cubicBezTo>
                  <a:cubicBezTo>
                    <a:pt x="7062" y="29890"/>
                    <a:pt x="7151" y="29945"/>
                    <a:pt x="7253" y="29945"/>
                  </a:cubicBezTo>
                  <a:cubicBezTo>
                    <a:pt x="7356" y="29945"/>
                    <a:pt x="7472" y="29890"/>
                    <a:pt x="7527" y="29781"/>
                  </a:cubicBezTo>
                  <a:lnTo>
                    <a:pt x="7527" y="29562"/>
                  </a:lnTo>
                  <a:lnTo>
                    <a:pt x="7637" y="29562"/>
                  </a:lnTo>
                  <a:cubicBezTo>
                    <a:pt x="8180" y="28562"/>
                    <a:pt x="9587" y="27493"/>
                    <a:pt x="10883" y="27493"/>
                  </a:cubicBezTo>
                  <a:cubicBezTo>
                    <a:pt x="11219" y="27493"/>
                    <a:pt x="11548" y="27565"/>
                    <a:pt x="11852" y="27728"/>
                  </a:cubicBezTo>
                  <a:cubicBezTo>
                    <a:pt x="12892" y="28303"/>
                    <a:pt x="13467" y="29452"/>
                    <a:pt x="14370" y="30137"/>
                  </a:cubicBezTo>
                  <a:cubicBezTo>
                    <a:pt x="14370" y="30246"/>
                    <a:pt x="14479" y="30356"/>
                    <a:pt x="14479" y="30465"/>
                  </a:cubicBezTo>
                  <a:cubicBezTo>
                    <a:pt x="14479" y="30510"/>
                    <a:pt x="14522" y="30537"/>
                    <a:pt x="14571" y="30537"/>
                  </a:cubicBezTo>
                  <a:cubicBezTo>
                    <a:pt x="14641" y="30537"/>
                    <a:pt x="14726" y="30484"/>
                    <a:pt x="14726" y="30356"/>
                  </a:cubicBezTo>
                  <a:cubicBezTo>
                    <a:pt x="14726" y="29452"/>
                    <a:pt x="14945" y="28768"/>
                    <a:pt x="15848" y="28303"/>
                  </a:cubicBezTo>
                  <a:cubicBezTo>
                    <a:pt x="16423" y="28084"/>
                    <a:pt x="17107" y="28084"/>
                    <a:pt x="17572" y="27947"/>
                  </a:cubicBezTo>
                  <a:cubicBezTo>
                    <a:pt x="17757" y="27922"/>
                    <a:pt x="17948" y="27908"/>
                    <a:pt x="18141" y="27908"/>
                  </a:cubicBezTo>
                  <a:cubicBezTo>
                    <a:pt x="18775" y="27908"/>
                    <a:pt x="19429" y="28055"/>
                    <a:pt x="19953" y="28412"/>
                  </a:cubicBezTo>
                  <a:cubicBezTo>
                    <a:pt x="20309" y="28631"/>
                    <a:pt x="20638" y="28987"/>
                    <a:pt x="21103" y="29097"/>
                  </a:cubicBezTo>
                  <a:cubicBezTo>
                    <a:pt x="21213" y="29206"/>
                    <a:pt x="21322" y="29206"/>
                    <a:pt x="21431" y="29316"/>
                  </a:cubicBezTo>
                  <a:cubicBezTo>
                    <a:pt x="21460" y="29344"/>
                    <a:pt x="21492" y="29356"/>
                    <a:pt x="21524" y="29356"/>
                  </a:cubicBezTo>
                  <a:cubicBezTo>
                    <a:pt x="21645" y="29356"/>
                    <a:pt x="21765" y="29183"/>
                    <a:pt x="21678" y="29097"/>
                  </a:cubicBezTo>
                  <a:lnTo>
                    <a:pt x="21568" y="28987"/>
                  </a:lnTo>
                  <a:lnTo>
                    <a:pt x="21568" y="28878"/>
                  </a:lnTo>
                  <a:cubicBezTo>
                    <a:pt x="21322" y="28631"/>
                    <a:pt x="21103" y="27947"/>
                    <a:pt x="20994" y="27838"/>
                  </a:cubicBezTo>
                  <a:cubicBezTo>
                    <a:pt x="20747" y="26934"/>
                    <a:pt x="21213" y="26141"/>
                    <a:pt x="21897" y="25566"/>
                  </a:cubicBezTo>
                  <a:cubicBezTo>
                    <a:pt x="22372" y="25091"/>
                    <a:pt x="22928" y="24943"/>
                    <a:pt x="23510" y="24943"/>
                  </a:cubicBezTo>
                  <a:cubicBezTo>
                    <a:pt x="24473" y="24943"/>
                    <a:pt x="25506" y="25347"/>
                    <a:pt x="26358" y="25347"/>
                  </a:cubicBezTo>
                  <a:cubicBezTo>
                    <a:pt x="26577" y="25347"/>
                    <a:pt x="26687" y="25101"/>
                    <a:pt x="26468" y="24991"/>
                  </a:cubicBezTo>
                  <a:cubicBezTo>
                    <a:pt x="26358" y="24991"/>
                    <a:pt x="26221" y="24882"/>
                    <a:pt x="26112" y="24882"/>
                  </a:cubicBezTo>
                  <a:cubicBezTo>
                    <a:pt x="25783" y="24307"/>
                    <a:pt x="25318" y="23841"/>
                    <a:pt x="25318" y="23157"/>
                  </a:cubicBezTo>
                  <a:cubicBezTo>
                    <a:pt x="25428" y="22473"/>
                    <a:pt x="25783" y="21926"/>
                    <a:pt x="26112" y="21460"/>
                  </a:cubicBezTo>
                  <a:cubicBezTo>
                    <a:pt x="27261" y="19982"/>
                    <a:pt x="28739" y="20420"/>
                    <a:pt x="30327" y="20201"/>
                  </a:cubicBezTo>
                  <a:cubicBezTo>
                    <a:pt x="30573" y="20201"/>
                    <a:pt x="30573" y="19873"/>
                    <a:pt x="30327" y="19873"/>
                  </a:cubicBezTo>
                  <a:cubicBezTo>
                    <a:pt x="30217" y="19873"/>
                    <a:pt x="30108" y="19873"/>
                    <a:pt x="30108" y="19736"/>
                  </a:cubicBezTo>
                  <a:lnTo>
                    <a:pt x="29999" y="19736"/>
                  </a:lnTo>
                  <a:cubicBezTo>
                    <a:pt x="28958" y="19298"/>
                    <a:pt x="28165" y="18942"/>
                    <a:pt x="28165" y="17683"/>
                  </a:cubicBezTo>
                  <a:cubicBezTo>
                    <a:pt x="28055" y="17245"/>
                    <a:pt x="28165" y="16451"/>
                    <a:pt x="28411" y="15986"/>
                  </a:cubicBezTo>
                  <a:cubicBezTo>
                    <a:pt x="28739" y="15083"/>
                    <a:pt x="30108" y="13468"/>
                    <a:pt x="31148" y="13140"/>
                  </a:cubicBezTo>
                  <a:cubicBezTo>
                    <a:pt x="31258" y="13030"/>
                    <a:pt x="31258" y="12784"/>
                    <a:pt x="31011" y="12674"/>
                  </a:cubicBezTo>
                  <a:lnTo>
                    <a:pt x="30792" y="12674"/>
                  </a:lnTo>
                  <a:cubicBezTo>
                    <a:pt x="30108" y="12565"/>
                    <a:pt x="29205" y="12565"/>
                    <a:pt x="28521" y="12455"/>
                  </a:cubicBezTo>
                  <a:cubicBezTo>
                    <a:pt x="27727" y="12099"/>
                    <a:pt x="27371" y="11415"/>
                    <a:pt x="27371" y="10512"/>
                  </a:cubicBezTo>
                  <a:cubicBezTo>
                    <a:pt x="27371" y="9718"/>
                    <a:pt x="27727" y="9034"/>
                    <a:pt x="27946" y="8240"/>
                  </a:cubicBezTo>
                  <a:cubicBezTo>
                    <a:pt x="28055" y="7884"/>
                    <a:pt x="28165" y="7091"/>
                    <a:pt x="28411" y="6735"/>
                  </a:cubicBezTo>
                  <a:cubicBezTo>
                    <a:pt x="28521" y="6625"/>
                    <a:pt x="28411" y="6516"/>
                    <a:pt x="28165" y="6516"/>
                  </a:cubicBezTo>
                  <a:cubicBezTo>
                    <a:pt x="27946" y="6625"/>
                    <a:pt x="27836" y="6872"/>
                    <a:pt x="27590" y="7200"/>
                  </a:cubicBezTo>
                  <a:cubicBezTo>
                    <a:pt x="27543" y="7185"/>
                    <a:pt x="27491" y="7178"/>
                    <a:pt x="27435" y="7178"/>
                  </a:cubicBezTo>
                  <a:cubicBezTo>
                    <a:pt x="27102" y="7178"/>
                    <a:pt x="26640" y="7419"/>
                    <a:pt x="26358" y="7419"/>
                  </a:cubicBezTo>
                  <a:cubicBezTo>
                    <a:pt x="26006" y="7495"/>
                    <a:pt x="25633" y="7547"/>
                    <a:pt x="25268" y="7547"/>
                  </a:cubicBezTo>
                  <a:cubicBezTo>
                    <a:pt x="24444" y="7547"/>
                    <a:pt x="23664" y="7279"/>
                    <a:pt x="23265" y="6406"/>
                  </a:cubicBezTo>
                  <a:cubicBezTo>
                    <a:pt x="22937" y="5503"/>
                    <a:pt x="23265" y="4682"/>
                    <a:pt x="23156" y="3779"/>
                  </a:cubicBezTo>
                  <a:cubicBezTo>
                    <a:pt x="23156" y="3314"/>
                    <a:pt x="23156" y="2766"/>
                    <a:pt x="22800" y="2410"/>
                  </a:cubicBezTo>
                  <a:cubicBezTo>
                    <a:pt x="22768" y="2378"/>
                    <a:pt x="22727" y="2365"/>
                    <a:pt x="22687" y="2365"/>
                  </a:cubicBezTo>
                  <a:cubicBezTo>
                    <a:pt x="22590" y="2365"/>
                    <a:pt x="22504" y="2442"/>
                    <a:pt x="22581" y="2520"/>
                  </a:cubicBezTo>
                  <a:cubicBezTo>
                    <a:pt x="22691" y="3450"/>
                    <a:pt x="22362" y="4463"/>
                    <a:pt x="22472" y="5503"/>
                  </a:cubicBezTo>
                  <a:cubicBezTo>
                    <a:pt x="22472" y="6187"/>
                    <a:pt x="22691" y="6981"/>
                    <a:pt x="23156" y="7556"/>
                  </a:cubicBezTo>
                  <a:cubicBezTo>
                    <a:pt x="23698" y="8044"/>
                    <a:pt x="24258" y="8214"/>
                    <a:pt x="24828" y="8214"/>
                  </a:cubicBezTo>
                  <a:cubicBezTo>
                    <a:pt x="25696" y="8214"/>
                    <a:pt x="26588" y="7820"/>
                    <a:pt x="27480" y="7556"/>
                  </a:cubicBezTo>
                  <a:lnTo>
                    <a:pt x="27480" y="7556"/>
                  </a:lnTo>
                  <a:cubicBezTo>
                    <a:pt x="27371" y="7775"/>
                    <a:pt x="27261" y="7994"/>
                    <a:pt x="27152" y="8240"/>
                  </a:cubicBezTo>
                  <a:cubicBezTo>
                    <a:pt x="26796" y="9143"/>
                    <a:pt x="26577" y="9937"/>
                    <a:pt x="26687" y="10977"/>
                  </a:cubicBezTo>
                  <a:cubicBezTo>
                    <a:pt x="26796" y="11525"/>
                    <a:pt x="27152" y="12346"/>
                    <a:pt x="27727" y="12674"/>
                  </a:cubicBezTo>
                  <a:cubicBezTo>
                    <a:pt x="28165" y="13030"/>
                    <a:pt x="29095" y="13030"/>
                    <a:pt x="29889" y="13030"/>
                  </a:cubicBezTo>
                  <a:cubicBezTo>
                    <a:pt x="28630" y="13578"/>
                    <a:pt x="27590" y="15192"/>
                    <a:pt x="27590" y="16451"/>
                  </a:cubicBezTo>
                  <a:cubicBezTo>
                    <a:pt x="27480" y="17683"/>
                    <a:pt x="27590" y="18942"/>
                    <a:pt x="28521" y="19626"/>
                  </a:cubicBezTo>
                  <a:cubicBezTo>
                    <a:pt x="28384" y="19594"/>
                    <a:pt x="28248" y="19581"/>
                    <a:pt x="28112" y="19581"/>
                  </a:cubicBezTo>
                  <a:cubicBezTo>
                    <a:pt x="27785" y="19581"/>
                    <a:pt x="27462" y="19658"/>
                    <a:pt x="27152" y="19736"/>
                  </a:cubicBezTo>
                  <a:cubicBezTo>
                    <a:pt x="26358" y="19982"/>
                    <a:pt x="25783" y="20776"/>
                    <a:pt x="25318" y="21460"/>
                  </a:cubicBezTo>
                  <a:cubicBezTo>
                    <a:pt x="24990" y="22144"/>
                    <a:pt x="24634" y="22610"/>
                    <a:pt x="24743" y="23404"/>
                  </a:cubicBezTo>
                  <a:cubicBezTo>
                    <a:pt x="24743" y="23841"/>
                    <a:pt x="24990" y="24197"/>
                    <a:pt x="25209" y="24416"/>
                  </a:cubicBezTo>
                  <a:cubicBezTo>
                    <a:pt x="24709" y="24305"/>
                    <a:pt x="24194" y="24232"/>
                    <a:pt x="23691" y="24232"/>
                  </a:cubicBezTo>
                  <a:cubicBezTo>
                    <a:pt x="22708" y="24232"/>
                    <a:pt x="21773" y="24513"/>
                    <a:pt x="21103" y="25347"/>
                  </a:cubicBezTo>
                  <a:cubicBezTo>
                    <a:pt x="20419" y="26031"/>
                    <a:pt x="20063" y="27044"/>
                    <a:pt x="20309" y="27947"/>
                  </a:cubicBezTo>
                  <a:cubicBezTo>
                    <a:pt x="19529" y="27575"/>
                    <a:pt x="18749" y="27343"/>
                    <a:pt x="17866" y="27343"/>
                  </a:cubicBezTo>
                  <a:cubicBezTo>
                    <a:pt x="17448" y="27343"/>
                    <a:pt x="17007" y="27395"/>
                    <a:pt x="16532" y="27509"/>
                  </a:cubicBezTo>
                  <a:cubicBezTo>
                    <a:pt x="15848" y="27728"/>
                    <a:pt x="14726" y="27947"/>
                    <a:pt x="14370" y="28412"/>
                  </a:cubicBezTo>
                  <a:cubicBezTo>
                    <a:pt x="14260" y="28768"/>
                    <a:pt x="14151" y="28987"/>
                    <a:pt x="14260" y="29316"/>
                  </a:cubicBezTo>
                  <a:cubicBezTo>
                    <a:pt x="13499" y="28239"/>
                    <a:pt x="12411" y="27037"/>
                    <a:pt x="11019" y="27037"/>
                  </a:cubicBezTo>
                  <a:cubicBezTo>
                    <a:pt x="10959" y="27037"/>
                    <a:pt x="10900" y="27039"/>
                    <a:pt x="10839" y="27044"/>
                  </a:cubicBezTo>
                  <a:cubicBezTo>
                    <a:pt x="9689" y="27153"/>
                    <a:pt x="8211" y="27619"/>
                    <a:pt x="7637" y="28631"/>
                  </a:cubicBezTo>
                  <a:cubicBezTo>
                    <a:pt x="7527" y="27153"/>
                    <a:pt x="6624" y="25456"/>
                    <a:pt x="5830" y="24416"/>
                  </a:cubicBezTo>
                  <a:cubicBezTo>
                    <a:pt x="5365" y="23732"/>
                    <a:pt x="5009" y="23622"/>
                    <a:pt x="4325" y="23513"/>
                  </a:cubicBezTo>
                  <a:cubicBezTo>
                    <a:pt x="3887" y="23513"/>
                    <a:pt x="3531" y="23622"/>
                    <a:pt x="3312" y="23732"/>
                  </a:cubicBezTo>
                  <a:cubicBezTo>
                    <a:pt x="3422" y="23622"/>
                    <a:pt x="3531" y="23404"/>
                    <a:pt x="3641" y="23157"/>
                  </a:cubicBezTo>
                  <a:cubicBezTo>
                    <a:pt x="4106" y="22144"/>
                    <a:pt x="4215" y="21351"/>
                    <a:pt x="4106" y="20201"/>
                  </a:cubicBezTo>
                  <a:cubicBezTo>
                    <a:pt x="4106" y="19517"/>
                    <a:pt x="3887" y="18942"/>
                    <a:pt x="3312" y="18614"/>
                  </a:cubicBezTo>
                  <a:cubicBezTo>
                    <a:pt x="3144" y="18497"/>
                    <a:pt x="2957" y="18466"/>
                    <a:pt x="2769" y="18466"/>
                  </a:cubicBezTo>
                  <a:cubicBezTo>
                    <a:pt x="2560" y="18466"/>
                    <a:pt x="2350" y="18504"/>
                    <a:pt x="2163" y="18504"/>
                  </a:cubicBezTo>
                  <a:cubicBezTo>
                    <a:pt x="2272" y="18367"/>
                    <a:pt x="2518" y="18148"/>
                    <a:pt x="2628" y="17820"/>
                  </a:cubicBezTo>
                  <a:cubicBezTo>
                    <a:pt x="3203" y="16999"/>
                    <a:pt x="3777" y="16096"/>
                    <a:pt x="3777" y="15083"/>
                  </a:cubicBezTo>
                  <a:cubicBezTo>
                    <a:pt x="3777" y="13578"/>
                    <a:pt x="2956" y="12893"/>
                    <a:pt x="1834" y="12565"/>
                  </a:cubicBezTo>
                  <a:cubicBezTo>
                    <a:pt x="2409" y="12455"/>
                    <a:pt x="2847" y="12209"/>
                    <a:pt x="3312" y="11881"/>
                  </a:cubicBezTo>
                  <a:cubicBezTo>
                    <a:pt x="3996" y="11415"/>
                    <a:pt x="4900" y="10977"/>
                    <a:pt x="5146" y="10156"/>
                  </a:cubicBezTo>
                  <a:cubicBezTo>
                    <a:pt x="5474" y="9034"/>
                    <a:pt x="5009" y="7884"/>
                    <a:pt x="4215" y="6981"/>
                  </a:cubicBezTo>
                  <a:lnTo>
                    <a:pt x="4215" y="6981"/>
                  </a:lnTo>
                  <a:cubicBezTo>
                    <a:pt x="4817" y="7314"/>
                    <a:pt x="5528" y="7490"/>
                    <a:pt x="6238" y="7490"/>
                  </a:cubicBezTo>
                  <a:cubicBezTo>
                    <a:pt x="6756" y="7490"/>
                    <a:pt x="7273" y="7396"/>
                    <a:pt x="7746" y="7200"/>
                  </a:cubicBezTo>
                  <a:cubicBezTo>
                    <a:pt x="8786" y="6735"/>
                    <a:pt x="9115" y="5613"/>
                    <a:pt x="9115" y="4573"/>
                  </a:cubicBezTo>
                  <a:cubicBezTo>
                    <a:pt x="9573" y="4832"/>
                    <a:pt x="10091" y="4981"/>
                    <a:pt x="10597" y="4981"/>
                  </a:cubicBezTo>
                  <a:cubicBezTo>
                    <a:pt x="10998" y="4981"/>
                    <a:pt x="11391" y="4888"/>
                    <a:pt x="11742" y="4682"/>
                  </a:cubicBezTo>
                  <a:cubicBezTo>
                    <a:pt x="12317" y="4354"/>
                    <a:pt x="12536" y="3779"/>
                    <a:pt x="12673" y="3204"/>
                  </a:cubicBezTo>
                  <a:lnTo>
                    <a:pt x="12673" y="2082"/>
                  </a:lnTo>
                  <a:cubicBezTo>
                    <a:pt x="12782" y="2191"/>
                    <a:pt x="12892" y="2301"/>
                    <a:pt x="12892" y="2410"/>
                  </a:cubicBezTo>
                  <a:cubicBezTo>
                    <a:pt x="13357" y="2985"/>
                    <a:pt x="14151" y="3450"/>
                    <a:pt x="14835" y="3450"/>
                  </a:cubicBezTo>
                  <a:cubicBezTo>
                    <a:pt x="16313" y="3314"/>
                    <a:pt x="16888" y="2301"/>
                    <a:pt x="17572" y="1151"/>
                  </a:cubicBezTo>
                  <a:cubicBezTo>
                    <a:pt x="17682" y="1836"/>
                    <a:pt x="18010" y="2410"/>
                    <a:pt x="18256" y="2876"/>
                  </a:cubicBezTo>
                  <a:cubicBezTo>
                    <a:pt x="18585" y="3669"/>
                    <a:pt x="19050" y="4244"/>
                    <a:pt x="19844" y="4463"/>
                  </a:cubicBezTo>
                  <a:cubicBezTo>
                    <a:pt x="20101" y="4512"/>
                    <a:pt x="20402" y="4561"/>
                    <a:pt x="20707" y="4561"/>
                  </a:cubicBezTo>
                  <a:cubicBezTo>
                    <a:pt x="21085" y="4561"/>
                    <a:pt x="21470" y="4486"/>
                    <a:pt x="21787" y="4244"/>
                  </a:cubicBezTo>
                  <a:cubicBezTo>
                    <a:pt x="22362" y="3888"/>
                    <a:pt x="22691" y="3204"/>
                    <a:pt x="22472" y="2520"/>
                  </a:cubicBezTo>
                  <a:cubicBezTo>
                    <a:pt x="22472" y="2465"/>
                    <a:pt x="22472" y="2438"/>
                    <a:pt x="22458" y="2438"/>
                  </a:cubicBezTo>
                  <a:cubicBezTo>
                    <a:pt x="22444" y="2438"/>
                    <a:pt x="22417" y="2465"/>
                    <a:pt x="22362" y="2520"/>
                  </a:cubicBezTo>
                  <a:lnTo>
                    <a:pt x="22253" y="2520"/>
                  </a:lnTo>
                  <a:cubicBezTo>
                    <a:pt x="22253" y="2629"/>
                    <a:pt x="22253" y="2629"/>
                    <a:pt x="22362" y="2629"/>
                  </a:cubicBezTo>
                  <a:cubicBezTo>
                    <a:pt x="22362" y="2766"/>
                    <a:pt x="22362" y="2876"/>
                    <a:pt x="22253" y="3095"/>
                  </a:cubicBezTo>
                  <a:cubicBezTo>
                    <a:pt x="22253" y="3314"/>
                    <a:pt x="22116" y="3560"/>
                    <a:pt x="21897" y="3669"/>
                  </a:cubicBezTo>
                  <a:cubicBezTo>
                    <a:pt x="21678" y="3998"/>
                    <a:pt x="21213" y="4135"/>
                    <a:pt x="20884" y="4135"/>
                  </a:cubicBezTo>
                  <a:cubicBezTo>
                    <a:pt x="20309" y="4135"/>
                    <a:pt x="19625" y="3888"/>
                    <a:pt x="19269" y="3450"/>
                  </a:cubicBezTo>
                  <a:cubicBezTo>
                    <a:pt x="18475" y="2629"/>
                    <a:pt x="18147" y="1151"/>
                    <a:pt x="17901" y="139"/>
                  </a:cubicBezTo>
                  <a:cubicBezTo>
                    <a:pt x="17836" y="74"/>
                    <a:pt x="17734" y="1"/>
                    <a:pt x="176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22"/>
            <p:cNvSpPr/>
            <p:nvPr/>
          </p:nvSpPr>
          <p:spPr>
            <a:xfrm>
              <a:off x="5933075" y="992200"/>
              <a:ext cx="28775" cy="35500"/>
            </a:xfrm>
            <a:custGeom>
              <a:avLst/>
              <a:gdLst/>
              <a:ahLst/>
              <a:cxnLst/>
              <a:rect l="l" t="t" r="r" b="b"/>
              <a:pathLst>
                <a:path w="1151" h="1420" extrusionOk="0">
                  <a:moveTo>
                    <a:pt x="412" y="0"/>
                  </a:moveTo>
                  <a:cubicBezTo>
                    <a:pt x="154" y="0"/>
                    <a:pt x="1" y="218"/>
                    <a:pt x="1" y="492"/>
                  </a:cubicBezTo>
                  <a:lnTo>
                    <a:pt x="1" y="602"/>
                  </a:lnTo>
                  <a:cubicBezTo>
                    <a:pt x="1" y="1011"/>
                    <a:pt x="170" y="1420"/>
                    <a:pt x="452" y="1420"/>
                  </a:cubicBezTo>
                  <a:cubicBezTo>
                    <a:pt x="491" y="1420"/>
                    <a:pt x="532" y="1412"/>
                    <a:pt x="575" y="1395"/>
                  </a:cubicBezTo>
                  <a:cubicBezTo>
                    <a:pt x="685" y="1395"/>
                    <a:pt x="794" y="1395"/>
                    <a:pt x="794" y="1286"/>
                  </a:cubicBezTo>
                  <a:cubicBezTo>
                    <a:pt x="1041" y="1176"/>
                    <a:pt x="1150" y="1067"/>
                    <a:pt x="1150" y="957"/>
                  </a:cubicBezTo>
                  <a:cubicBezTo>
                    <a:pt x="1150" y="848"/>
                    <a:pt x="1150" y="711"/>
                    <a:pt x="1041" y="602"/>
                  </a:cubicBezTo>
                  <a:cubicBezTo>
                    <a:pt x="1041" y="383"/>
                    <a:pt x="1041" y="164"/>
                    <a:pt x="904" y="27"/>
                  </a:cubicBezTo>
                  <a:lnTo>
                    <a:pt x="575" y="27"/>
                  </a:lnTo>
                  <a:cubicBezTo>
                    <a:pt x="517" y="9"/>
                    <a:pt x="462" y="0"/>
                    <a:pt x="4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22"/>
            <p:cNvSpPr/>
            <p:nvPr/>
          </p:nvSpPr>
          <p:spPr>
            <a:xfrm>
              <a:off x="5984400" y="969050"/>
              <a:ext cx="28750" cy="35475"/>
            </a:xfrm>
            <a:custGeom>
              <a:avLst/>
              <a:gdLst/>
              <a:ahLst/>
              <a:cxnLst/>
              <a:rect l="l" t="t" r="r" b="b"/>
              <a:pathLst>
                <a:path w="1150" h="1419" extrusionOk="0">
                  <a:moveTo>
                    <a:pt x="575" y="1"/>
                  </a:moveTo>
                  <a:cubicBezTo>
                    <a:pt x="502" y="1"/>
                    <a:pt x="429" y="50"/>
                    <a:pt x="356" y="50"/>
                  </a:cubicBezTo>
                  <a:lnTo>
                    <a:pt x="219" y="50"/>
                  </a:lnTo>
                  <a:lnTo>
                    <a:pt x="110" y="159"/>
                  </a:lnTo>
                  <a:lnTo>
                    <a:pt x="110" y="405"/>
                  </a:lnTo>
                  <a:lnTo>
                    <a:pt x="110" y="624"/>
                  </a:lnTo>
                  <a:lnTo>
                    <a:pt x="0" y="734"/>
                  </a:lnTo>
                  <a:lnTo>
                    <a:pt x="110" y="843"/>
                  </a:lnTo>
                  <a:cubicBezTo>
                    <a:pt x="0" y="953"/>
                    <a:pt x="0" y="1199"/>
                    <a:pt x="110" y="1309"/>
                  </a:cubicBezTo>
                  <a:cubicBezTo>
                    <a:pt x="110" y="1418"/>
                    <a:pt x="219" y="1418"/>
                    <a:pt x="219" y="1418"/>
                  </a:cubicBezTo>
                  <a:cubicBezTo>
                    <a:pt x="356" y="1418"/>
                    <a:pt x="466" y="1418"/>
                    <a:pt x="575" y="1309"/>
                  </a:cubicBezTo>
                  <a:cubicBezTo>
                    <a:pt x="794" y="1309"/>
                    <a:pt x="904" y="1199"/>
                    <a:pt x="1040" y="1090"/>
                  </a:cubicBezTo>
                  <a:cubicBezTo>
                    <a:pt x="1150" y="843"/>
                    <a:pt x="1040" y="159"/>
                    <a:pt x="685" y="50"/>
                  </a:cubicBezTo>
                  <a:cubicBezTo>
                    <a:pt x="648" y="13"/>
                    <a:pt x="612" y="1"/>
                    <a:pt x="5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22"/>
            <p:cNvSpPr/>
            <p:nvPr/>
          </p:nvSpPr>
          <p:spPr>
            <a:xfrm>
              <a:off x="5826650" y="926425"/>
              <a:ext cx="294625" cy="272900"/>
            </a:xfrm>
            <a:custGeom>
              <a:avLst/>
              <a:gdLst/>
              <a:ahLst/>
              <a:cxnLst/>
              <a:rect l="l" t="t" r="r" b="b"/>
              <a:pathLst>
                <a:path w="11785" h="10916" extrusionOk="0">
                  <a:moveTo>
                    <a:pt x="9835" y="0"/>
                  </a:moveTo>
                  <a:cubicBezTo>
                    <a:pt x="9740" y="0"/>
                    <a:pt x="9655" y="90"/>
                    <a:pt x="9732" y="167"/>
                  </a:cubicBezTo>
                  <a:cubicBezTo>
                    <a:pt x="11319" y="3698"/>
                    <a:pt x="11210" y="9966"/>
                    <a:pt x="5982" y="10185"/>
                  </a:cubicBezTo>
                  <a:cubicBezTo>
                    <a:pt x="5921" y="10186"/>
                    <a:pt x="5862" y="10187"/>
                    <a:pt x="5803" y="10187"/>
                  </a:cubicBezTo>
                  <a:cubicBezTo>
                    <a:pt x="959" y="10187"/>
                    <a:pt x="1518" y="4669"/>
                    <a:pt x="1302" y="1289"/>
                  </a:cubicBezTo>
                  <a:cubicBezTo>
                    <a:pt x="1302" y="1098"/>
                    <a:pt x="1144" y="981"/>
                    <a:pt x="991" y="981"/>
                  </a:cubicBezTo>
                  <a:cubicBezTo>
                    <a:pt x="881" y="981"/>
                    <a:pt x="773" y="1042"/>
                    <a:pt x="727" y="1180"/>
                  </a:cubicBezTo>
                  <a:cubicBezTo>
                    <a:pt x="0" y="5039"/>
                    <a:pt x="994" y="10916"/>
                    <a:pt x="5535" y="10916"/>
                  </a:cubicBezTo>
                  <a:cubicBezTo>
                    <a:pt x="5954" y="10916"/>
                    <a:pt x="6404" y="10866"/>
                    <a:pt x="6885" y="10759"/>
                  </a:cubicBezTo>
                  <a:cubicBezTo>
                    <a:pt x="8582" y="10431"/>
                    <a:pt x="9951" y="8816"/>
                    <a:pt x="10635" y="7448"/>
                  </a:cubicBezTo>
                  <a:cubicBezTo>
                    <a:pt x="11785" y="5066"/>
                    <a:pt x="10991" y="2220"/>
                    <a:pt x="9951" y="58"/>
                  </a:cubicBezTo>
                  <a:cubicBezTo>
                    <a:pt x="9918" y="17"/>
                    <a:pt x="9875" y="0"/>
                    <a:pt x="98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22"/>
            <p:cNvSpPr/>
            <p:nvPr/>
          </p:nvSpPr>
          <p:spPr>
            <a:xfrm>
              <a:off x="5727800" y="1479400"/>
              <a:ext cx="89125" cy="253675"/>
            </a:xfrm>
            <a:custGeom>
              <a:avLst/>
              <a:gdLst/>
              <a:ahLst/>
              <a:cxnLst/>
              <a:rect l="l" t="t" r="r" b="b"/>
              <a:pathLst>
                <a:path w="3565" h="10147" extrusionOk="0">
                  <a:moveTo>
                    <a:pt x="3199" y="1"/>
                  </a:moveTo>
                  <a:cubicBezTo>
                    <a:pt x="3102" y="1"/>
                    <a:pt x="3004" y="49"/>
                    <a:pt x="2956" y="163"/>
                  </a:cubicBezTo>
                  <a:cubicBezTo>
                    <a:pt x="1834" y="3366"/>
                    <a:pt x="0" y="6541"/>
                    <a:pt x="219" y="9962"/>
                  </a:cubicBezTo>
                  <a:cubicBezTo>
                    <a:pt x="288" y="10085"/>
                    <a:pt x="404" y="10147"/>
                    <a:pt x="503" y="10147"/>
                  </a:cubicBezTo>
                  <a:cubicBezTo>
                    <a:pt x="603" y="10147"/>
                    <a:pt x="685" y="10085"/>
                    <a:pt x="685" y="9962"/>
                  </a:cubicBezTo>
                  <a:cubicBezTo>
                    <a:pt x="1040" y="8265"/>
                    <a:pt x="1259" y="6678"/>
                    <a:pt x="1834" y="5063"/>
                  </a:cubicBezTo>
                  <a:cubicBezTo>
                    <a:pt x="2409" y="3475"/>
                    <a:pt x="2956" y="1888"/>
                    <a:pt x="3422" y="382"/>
                  </a:cubicBezTo>
                  <a:cubicBezTo>
                    <a:pt x="3564" y="168"/>
                    <a:pt x="3382" y="1"/>
                    <a:pt x="319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22"/>
            <p:cNvSpPr/>
            <p:nvPr/>
          </p:nvSpPr>
          <p:spPr>
            <a:xfrm>
              <a:off x="5840500" y="1465675"/>
              <a:ext cx="51550" cy="326175"/>
            </a:xfrm>
            <a:custGeom>
              <a:avLst/>
              <a:gdLst/>
              <a:ahLst/>
              <a:cxnLst/>
              <a:rect l="l" t="t" r="r" b="b"/>
              <a:pathLst>
                <a:path w="2062" h="13047" extrusionOk="0">
                  <a:moveTo>
                    <a:pt x="1815" y="1"/>
                  </a:moveTo>
                  <a:cubicBezTo>
                    <a:pt x="1685" y="1"/>
                    <a:pt x="1541" y="83"/>
                    <a:pt x="1541" y="247"/>
                  </a:cubicBezTo>
                  <a:cubicBezTo>
                    <a:pt x="857" y="4490"/>
                    <a:pt x="501" y="8705"/>
                    <a:pt x="63" y="12920"/>
                  </a:cubicBezTo>
                  <a:cubicBezTo>
                    <a:pt x="0" y="12983"/>
                    <a:pt x="83" y="13046"/>
                    <a:pt x="185" y="13046"/>
                  </a:cubicBezTo>
                  <a:cubicBezTo>
                    <a:pt x="260" y="13046"/>
                    <a:pt x="345" y="13012"/>
                    <a:pt x="392" y="12920"/>
                  </a:cubicBezTo>
                  <a:cubicBezTo>
                    <a:pt x="967" y="10976"/>
                    <a:pt x="967" y="8924"/>
                    <a:pt x="1185" y="6871"/>
                  </a:cubicBezTo>
                  <a:cubicBezTo>
                    <a:pt x="1322" y="4709"/>
                    <a:pt x="1760" y="2437"/>
                    <a:pt x="2007" y="247"/>
                  </a:cubicBezTo>
                  <a:cubicBezTo>
                    <a:pt x="2061" y="83"/>
                    <a:pt x="1945" y="1"/>
                    <a:pt x="181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22"/>
            <p:cNvSpPr/>
            <p:nvPr/>
          </p:nvSpPr>
          <p:spPr>
            <a:xfrm>
              <a:off x="5996025" y="1481250"/>
              <a:ext cx="25350" cy="136800"/>
            </a:xfrm>
            <a:custGeom>
              <a:avLst/>
              <a:gdLst/>
              <a:ahLst/>
              <a:cxnLst/>
              <a:rect l="l" t="t" r="r" b="b"/>
              <a:pathLst>
                <a:path w="1014" h="5472" extrusionOk="0">
                  <a:moveTo>
                    <a:pt x="287" y="1"/>
                  </a:moveTo>
                  <a:cubicBezTo>
                    <a:pt x="192" y="1"/>
                    <a:pt x="110" y="61"/>
                    <a:pt x="110" y="199"/>
                  </a:cubicBezTo>
                  <a:cubicBezTo>
                    <a:pt x="110" y="1130"/>
                    <a:pt x="220" y="2033"/>
                    <a:pt x="220" y="2936"/>
                  </a:cubicBezTo>
                  <a:cubicBezTo>
                    <a:pt x="110" y="3730"/>
                    <a:pt x="1" y="4551"/>
                    <a:pt x="110" y="5345"/>
                  </a:cubicBezTo>
                  <a:cubicBezTo>
                    <a:pt x="110" y="5408"/>
                    <a:pt x="220" y="5471"/>
                    <a:pt x="339" y="5471"/>
                  </a:cubicBezTo>
                  <a:cubicBezTo>
                    <a:pt x="426" y="5471"/>
                    <a:pt x="518" y="5437"/>
                    <a:pt x="575" y="5345"/>
                  </a:cubicBezTo>
                  <a:cubicBezTo>
                    <a:pt x="1013" y="3730"/>
                    <a:pt x="685" y="1923"/>
                    <a:pt x="575" y="308"/>
                  </a:cubicBezTo>
                  <a:cubicBezTo>
                    <a:pt x="575" y="118"/>
                    <a:pt x="418" y="1"/>
                    <a:pt x="28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22"/>
            <p:cNvSpPr/>
            <p:nvPr/>
          </p:nvSpPr>
          <p:spPr>
            <a:xfrm>
              <a:off x="6098675" y="1438475"/>
              <a:ext cx="33425" cy="63275"/>
            </a:xfrm>
            <a:custGeom>
              <a:avLst/>
              <a:gdLst/>
              <a:ahLst/>
              <a:cxnLst/>
              <a:rect l="l" t="t" r="r" b="b"/>
              <a:pathLst>
                <a:path w="1337" h="2531" extrusionOk="0">
                  <a:moveTo>
                    <a:pt x="110" y="1"/>
                  </a:moveTo>
                  <a:cubicBezTo>
                    <a:pt x="55" y="1"/>
                    <a:pt x="0" y="35"/>
                    <a:pt x="0" y="103"/>
                  </a:cubicBezTo>
                  <a:cubicBezTo>
                    <a:pt x="329" y="897"/>
                    <a:pt x="794" y="1691"/>
                    <a:pt x="1122" y="2485"/>
                  </a:cubicBezTo>
                  <a:cubicBezTo>
                    <a:pt x="1122" y="2517"/>
                    <a:pt x="1144" y="2530"/>
                    <a:pt x="1171" y="2530"/>
                  </a:cubicBezTo>
                  <a:cubicBezTo>
                    <a:pt x="1236" y="2530"/>
                    <a:pt x="1337" y="2453"/>
                    <a:pt x="1259" y="2375"/>
                  </a:cubicBezTo>
                  <a:cubicBezTo>
                    <a:pt x="1013" y="1581"/>
                    <a:pt x="438" y="897"/>
                    <a:pt x="219" y="103"/>
                  </a:cubicBezTo>
                  <a:cubicBezTo>
                    <a:pt x="219" y="35"/>
                    <a:pt x="165" y="1"/>
                    <a:pt x="11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22"/>
            <p:cNvSpPr/>
            <p:nvPr/>
          </p:nvSpPr>
          <p:spPr>
            <a:xfrm>
              <a:off x="5510875" y="1035975"/>
              <a:ext cx="71875" cy="19850"/>
            </a:xfrm>
            <a:custGeom>
              <a:avLst/>
              <a:gdLst/>
              <a:ahLst/>
              <a:cxnLst/>
              <a:rect l="l" t="t" r="r" b="b"/>
              <a:pathLst>
                <a:path w="2875" h="794" extrusionOk="0">
                  <a:moveTo>
                    <a:pt x="2519" y="0"/>
                  </a:moveTo>
                  <a:cubicBezTo>
                    <a:pt x="2300" y="0"/>
                    <a:pt x="2054" y="110"/>
                    <a:pt x="1835" y="110"/>
                  </a:cubicBezTo>
                  <a:cubicBezTo>
                    <a:pt x="1689" y="110"/>
                    <a:pt x="1531" y="61"/>
                    <a:pt x="1377" y="61"/>
                  </a:cubicBezTo>
                  <a:cubicBezTo>
                    <a:pt x="1299" y="61"/>
                    <a:pt x="1223" y="73"/>
                    <a:pt x="1150" y="110"/>
                  </a:cubicBezTo>
                  <a:cubicBezTo>
                    <a:pt x="822" y="110"/>
                    <a:pt x="357" y="219"/>
                    <a:pt x="138" y="575"/>
                  </a:cubicBezTo>
                  <a:cubicBezTo>
                    <a:pt x="1" y="684"/>
                    <a:pt x="138" y="794"/>
                    <a:pt x="357" y="794"/>
                  </a:cubicBezTo>
                  <a:cubicBezTo>
                    <a:pt x="576" y="684"/>
                    <a:pt x="1041" y="575"/>
                    <a:pt x="1369" y="575"/>
                  </a:cubicBezTo>
                  <a:lnTo>
                    <a:pt x="1944" y="575"/>
                  </a:lnTo>
                  <a:cubicBezTo>
                    <a:pt x="2191" y="465"/>
                    <a:pt x="2300" y="329"/>
                    <a:pt x="2519" y="329"/>
                  </a:cubicBezTo>
                  <a:cubicBezTo>
                    <a:pt x="2738" y="329"/>
                    <a:pt x="2875" y="0"/>
                    <a:pt x="2519" y="0"/>
                  </a:cubicBezTo>
                  <a:close/>
                </a:path>
              </a:pathLst>
            </a:custGeom>
            <a:solidFill>
              <a:srgbClr val="FFD7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22"/>
            <p:cNvSpPr/>
            <p:nvPr/>
          </p:nvSpPr>
          <p:spPr>
            <a:xfrm>
              <a:off x="5699050" y="736425"/>
              <a:ext cx="533750" cy="544375"/>
            </a:xfrm>
            <a:custGeom>
              <a:avLst/>
              <a:gdLst/>
              <a:ahLst/>
              <a:cxnLst/>
              <a:rect l="l" t="t" r="r" b="b"/>
              <a:pathLst>
                <a:path w="21350" h="21775" extrusionOk="0">
                  <a:moveTo>
                    <a:pt x="10818" y="561"/>
                  </a:moveTo>
                  <a:cubicBezTo>
                    <a:pt x="12217" y="561"/>
                    <a:pt x="13610" y="787"/>
                    <a:pt x="14726" y="1253"/>
                  </a:cubicBezTo>
                  <a:cubicBezTo>
                    <a:pt x="19407" y="3087"/>
                    <a:pt x="21350" y="10504"/>
                    <a:pt x="18722" y="14719"/>
                  </a:cubicBezTo>
                  <a:cubicBezTo>
                    <a:pt x="17244" y="16991"/>
                    <a:pt x="15876" y="18934"/>
                    <a:pt x="13248" y="19837"/>
                  </a:cubicBezTo>
                  <a:cubicBezTo>
                    <a:pt x="11824" y="20346"/>
                    <a:pt x="10452" y="20802"/>
                    <a:pt x="9047" y="20802"/>
                  </a:cubicBezTo>
                  <a:cubicBezTo>
                    <a:pt x="8185" y="20802"/>
                    <a:pt x="7311" y="20631"/>
                    <a:pt x="6406" y="20193"/>
                  </a:cubicBezTo>
                  <a:cubicBezTo>
                    <a:pt x="3778" y="18825"/>
                    <a:pt x="2054" y="16881"/>
                    <a:pt x="1506" y="13925"/>
                  </a:cubicBezTo>
                  <a:cubicBezTo>
                    <a:pt x="931" y="11188"/>
                    <a:pt x="576" y="7411"/>
                    <a:pt x="2409" y="5030"/>
                  </a:cubicBezTo>
                  <a:cubicBezTo>
                    <a:pt x="2494" y="4945"/>
                    <a:pt x="2383" y="4714"/>
                    <a:pt x="2277" y="4714"/>
                  </a:cubicBezTo>
                  <a:cubicBezTo>
                    <a:pt x="2246" y="4714"/>
                    <a:pt x="2215" y="4734"/>
                    <a:pt x="2190" y="4784"/>
                  </a:cubicBezTo>
                  <a:cubicBezTo>
                    <a:pt x="2170" y="4784"/>
                    <a:pt x="2152" y="4784"/>
                    <a:pt x="2137" y="4784"/>
                  </a:cubicBezTo>
                  <a:lnTo>
                    <a:pt x="2137" y="4784"/>
                  </a:lnTo>
                  <a:cubicBezTo>
                    <a:pt x="2446" y="4271"/>
                    <a:pt x="2666" y="3843"/>
                    <a:pt x="3094" y="3415"/>
                  </a:cubicBezTo>
                  <a:cubicBezTo>
                    <a:pt x="4106" y="2512"/>
                    <a:pt x="5721" y="1609"/>
                    <a:pt x="7090" y="1143"/>
                  </a:cubicBezTo>
                  <a:cubicBezTo>
                    <a:pt x="8189" y="759"/>
                    <a:pt x="9506" y="561"/>
                    <a:pt x="10818" y="561"/>
                  </a:cubicBezTo>
                  <a:close/>
                  <a:moveTo>
                    <a:pt x="10865" y="0"/>
                  </a:moveTo>
                  <a:cubicBezTo>
                    <a:pt x="9687" y="0"/>
                    <a:pt x="8532" y="156"/>
                    <a:pt x="7528" y="459"/>
                  </a:cubicBezTo>
                  <a:cubicBezTo>
                    <a:pt x="6159" y="924"/>
                    <a:pt x="4572" y="1718"/>
                    <a:pt x="3422" y="2731"/>
                  </a:cubicBezTo>
                  <a:cubicBezTo>
                    <a:pt x="2409" y="3661"/>
                    <a:pt x="1944" y="4784"/>
                    <a:pt x="1150" y="5933"/>
                  </a:cubicBezTo>
                  <a:cubicBezTo>
                    <a:pt x="1041" y="5933"/>
                    <a:pt x="1150" y="6043"/>
                    <a:pt x="1150" y="6043"/>
                  </a:cubicBezTo>
                  <a:cubicBezTo>
                    <a:pt x="1" y="8095"/>
                    <a:pt x="247" y="10942"/>
                    <a:pt x="466" y="13241"/>
                  </a:cubicBezTo>
                  <a:cubicBezTo>
                    <a:pt x="822" y="16307"/>
                    <a:pt x="2054" y="18359"/>
                    <a:pt x="4572" y="20193"/>
                  </a:cubicBezTo>
                  <a:cubicBezTo>
                    <a:pt x="6029" y="21189"/>
                    <a:pt x="7796" y="21775"/>
                    <a:pt x="9531" y="21775"/>
                  </a:cubicBezTo>
                  <a:cubicBezTo>
                    <a:pt x="10371" y="21775"/>
                    <a:pt x="11203" y="21638"/>
                    <a:pt x="11989" y="21343"/>
                  </a:cubicBezTo>
                  <a:cubicBezTo>
                    <a:pt x="13248" y="20768"/>
                    <a:pt x="14617" y="20303"/>
                    <a:pt x="15739" y="19618"/>
                  </a:cubicBezTo>
                  <a:cubicBezTo>
                    <a:pt x="17107" y="18606"/>
                    <a:pt x="17682" y="17237"/>
                    <a:pt x="18476" y="15869"/>
                  </a:cubicBezTo>
                  <a:cubicBezTo>
                    <a:pt x="20091" y="13351"/>
                    <a:pt x="20529" y="11298"/>
                    <a:pt x="20091" y="8342"/>
                  </a:cubicBezTo>
                  <a:cubicBezTo>
                    <a:pt x="19845" y="5605"/>
                    <a:pt x="18476" y="2868"/>
                    <a:pt x="16204" y="1253"/>
                  </a:cubicBezTo>
                  <a:cubicBezTo>
                    <a:pt x="14733" y="407"/>
                    <a:pt x="12770" y="0"/>
                    <a:pt x="108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22"/>
            <p:cNvSpPr/>
            <p:nvPr/>
          </p:nvSpPr>
          <p:spPr>
            <a:xfrm>
              <a:off x="5576950" y="608975"/>
              <a:ext cx="778350" cy="766625"/>
            </a:xfrm>
            <a:custGeom>
              <a:avLst/>
              <a:gdLst/>
              <a:ahLst/>
              <a:cxnLst/>
              <a:rect l="l" t="t" r="r" b="b"/>
              <a:pathLst>
                <a:path w="31134" h="30665" extrusionOk="0">
                  <a:moveTo>
                    <a:pt x="16764" y="1123"/>
                  </a:moveTo>
                  <a:cubicBezTo>
                    <a:pt x="16873" y="1807"/>
                    <a:pt x="17202" y="2355"/>
                    <a:pt x="17557" y="2820"/>
                  </a:cubicBezTo>
                  <a:cubicBezTo>
                    <a:pt x="17886" y="3504"/>
                    <a:pt x="18351" y="4079"/>
                    <a:pt x="19145" y="4298"/>
                  </a:cubicBezTo>
                  <a:cubicBezTo>
                    <a:pt x="19373" y="4335"/>
                    <a:pt x="19613" y="4359"/>
                    <a:pt x="19849" y="4359"/>
                  </a:cubicBezTo>
                  <a:cubicBezTo>
                    <a:pt x="20322" y="4359"/>
                    <a:pt x="20778" y="4262"/>
                    <a:pt x="21088" y="3970"/>
                  </a:cubicBezTo>
                  <a:cubicBezTo>
                    <a:pt x="21541" y="3603"/>
                    <a:pt x="21840" y="3102"/>
                    <a:pt x="21841" y="2571"/>
                  </a:cubicBezTo>
                  <a:lnTo>
                    <a:pt x="21841" y="2571"/>
                  </a:lnTo>
                  <a:cubicBezTo>
                    <a:pt x="21937" y="3457"/>
                    <a:pt x="21788" y="4315"/>
                    <a:pt x="21882" y="5092"/>
                  </a:cubicBezTo>
                  <a:cubicBezTo>
                    <a:pt x="21882" y="5913"/>
                    <a:pt x="22238" y="6597"/>
                    <a:pt x="22813" y="7035"/>
                  </a:cubicBezTo>
                  <a:cubicBezTo>
                    <a:pt x="23348" y="7528"/>
                    <a:pt x="23901" y="7706"/>
                    <a:pt x="24457" y="7706"/>
                  </a:cubicBezTo>
                  <a:cubicBezTo>
                    <a:pt x="25322" y="7706"/>
                    <a:pt x="26195" y="7275"/>
                    <a:pt x="27028" y="6926"/>
                  </a:cubicBezTo>
                  <a:lnTo>
                    <a:pt x="27028" y="6926"/>
                  </a:lnTo>
                  <a:cubicBezTo>
                    <a:pt x="26918" y="7145"/>
                    <a:pt x="26918" y="7391"/>
                    <a:pt x="26781" y="7610"/>
                  </a:cubicBezTo>
                  <a:cubicBezTo>
                    <a:pt x="26453" y="8513"/>
                    <a:pt x="26234" y="9334"/>
                    <a:pt x="26453" y="10347"/>
                  </a:cubicBezTo>
                  <a:cubicBezTo>
                    <a:pt x="26562" y="10922"/>
                    <a:pt x="27028" y="11715"/>
                    <a:pt x="27602" y="12071"/>
                  </a:cubicBezTo>
                  <a:cubicBezTo>
                    <a:pt x="27821" y="12236"/>
                    <a:pt x="28164" y="12290"/>
                    <a:pt x="28550" y="12290"/>
                  </a:cubicBezTo>
                  <a:cubicBezTo>
                    <a:pt x="28937" y="12290"/>
                    <a:pt x="29368" y="12236"/>
                    <a:pt x="29765" y="12181"/>
                  </a:cubicBezTo>
                  <a:lnTo>
                    <a:pt x="29765" y="12181"/>
                  </a:lnTo>
                  <a:cubicBezTo>
                    <a:pt x="28506" y="12865"/>
                    <a:pt x="27602" y="14453"/>
                    <a:pt x="27712" y="15712"/>
                  </a:cubicBezTo>
                  <a:cubicBezTo>
                    <a:pt x="27712" y="16971"/>
                    <a:pt x="27931" y="18339"/>
                    <a:pt x="28834" y="18777"/>
                  </a:cubicBezTo>
                  <a:cubicBezTo>
                    <a:pt x="28396" y="18777"/>
                    <a:pt x="27931" y="18914"/>
                    <a:pt x="27466" y="19133"/>
                  </a:cubicBezTo>
                  <a:cubicBezTo>
                    <a:pt x="26672" y="19352"/>
                    <a:pt x="26234" y="20146"/>
                    <a:pt x="25769" y="20967"/>
                  </a:cubicBezTo>
                  <a:cubicBezTo>
                    <a:pt x="25413" y="21651"/>
                    <a:pt x="25194" y="22089"/>
                    <a:pt x="25303" y="22883"/>
                  </a:cubicBezTo>
                  <a:cubicBezTo>
                    <a:pt x="25413" y="23348"/>
                    <a:pt x="25550" y="23704"/>
                    <a:pt x="25769" y="23923"/>
                  </a:cubicBezTo>
                  <a:cubicBezTo>
                    <a:pt x="25358" y="23824"/>
                    <a:pt x="24947" y="23771"/>
                    <a:pt x="24546" y="23771"/>
                  </a:cubicBezTo>
                  <a:cubicBezTo>
                    <a:pt x="23503" y="23771"/>
                    <a:pt x="22524" y="24125"/>
                    <a:pt x="21773" y="24935"/>
                  </a:cubicBezTo>
                  <a:cubicBezTo>
                    <a:pt x="21088" y="25757"/>
                    <a:pt x="20869" y="26879"/>
                    <a:pt x="21088" y="27673"/>
                  </a:cubicBezTo>
                  <a:cubicBezTo>
                    <a:pt x="20481" y="27384"/>
                    <a:pt x="19882" y="27247"/>
                    <a:pt x="19234" y="27247"/>
                  </a:cubicBezTo>
                  <a:cubicBezTo>
                    <a:pt x="18655" y="27247"/>
                    <a:pt x="18036" y="27356"/>
                    <a:pt x="17338" y="27563"/>
                  </a:cubicBezTo>
                  <a:cubicBezTo>
                    <a:pt x="16764" y="27673"/>
                    <a:pt x="15614" y="28028"/>
                    <a:pt x="15286" y="28603"/>
                  </a:cubicBezTo>
                  <a:cubicBezTo>
                    <a:pt x="15149" y="28822"/>
                    <a:pt x="15149" y="29178"/>
                    <a:pt x="15149" y="29397"/>
                  </a:cubicBezTo>
                  <a:cubicBezTo>
                    <a:pt x="14391" y="28404"/>
                    <a:pt x="13210" y="27337"/>
                    <a:pt x="11819" y="27337"/>
                  </a:cubicBezTo>
                  <a:cubicBezTo>
                    <a:pt x="11752" y="27337"/>
                    <a:pt x="11685" y="27339"/>
                    <a:pt x="11618" y="27344"/>
                  </a:cubicBezTo>
                  <a:cubicBezTo>
                    <a:pt x="10496" y="27563"/>
                    <a:pt x="8990" y="28138"/>
                    <a:pt x="8552" y="29287"/>
                  </a:cubicBezTo>
                  <a:cubicBezTo>
                    <a:pt x="8443" y="27673"/>
                    <a:pt x="7403" y="26085"/>
                    <a:pt x="6500" y="25072"/>
                  </a:cubicBezTo>
                  <a:cubicBezTo>
                    <a:pt x="6119" y="24602"/>
                    <a:pt x="5829" y="24351"/>
                    <a:pt x="5286" y="24351"/>
                  </a:cubicBezTo>
                  <a:cubicBezTo>
                    <a:pt x="5166" y="24351"/>
                    <a:pt x="5033" y="24363"/>
                    <a:pt x="4885" y="24388"/>
                  </a:cubicBezTo>
                  <a:cubicBezTo>
                    <a:pt x="4556" y="24388"/>
                    <a:pt x="4201" y="24498"/>
                    <a:pt x="3872" y="24607"/>
                  </a:cubicBezTo>
                  <a:cubicBezTo>
                    <a:pt x="3982" y="24388"/>
                    <a:pt x="4091" y="24142"/>
                    <a:pt x="4201" y="23923"/>
                  </a:cubicBezTo>
                  <a:cubicBezTo>
                    <a:pt x="4666" y="23020"/>
                    <a:pt x="4666" y="22089"/>
                    <a:pt x="4556" y="20967"/>
                  </a:cubicBezTo>
                  <a:cubicBezTo>
                    <a:pt x="4556" y="20392"/>
                    <a:pt x="4201" y="19708"/>
                    <a:pt x="3516" y="19461"/>
                  </a:cubicBezTo>
                  <a:cubicBezTo>
                    <a:pt x="3352" y="19352"/>
                    <a:pt x="3181" y="19324"/>
                    <a:pt x="2996" y="19324"/>
                  </a:cubicBezTo>
                  <a:cubicBezTo>
                    <a:pt x="2811" y="19324"/>
                    <a:pt x="2613" y="19352"/>
                    <a:pt x="2394" y="19352"/>
                  </a:cubicBezTo>
                  <a:cubicBezTo>
                    <a:pt x="2613" y="19242"/>
                    <a:pt x="2723" y="19023"/>
                    <a:pt x="2969" y="18668"/>
                  </a:cubicBezTo>
                  <a:cubicBezTo>
                    <a:pt x="3297" y="17874"/>
                    <a:pt x="3982" y="16861"/>
                    <a:pt x="3872" y="15821"/>
                  </a:cubicBezTo>
                  <a:cubicBezTo>
                    <a:pt x="3763" y="14453"/>
                    <a:pt x="2969" y="13768"/>
                    <a:pt x="1710" y="13549"/>
                  </a:cubicBezTo>
                  <a:cubicBezTo>
                    <a:pt x="2285" y="13440"/>
                    <a:pt x="2723" y="13084"/>
                    <a:pt x="3188" y="12756"/>
                  </a:cubicBezTo>
                  <a:cubicBezTo>
                    <a:pt x="3872" y="12290"/>
                    <a:pt x="4775" y="11715"/>
                    <a:pt x="4885" y="10922"/>
                  </a:cubicBezTo>
                  <a:cubicBezTo>
                    <a:pt x="5241" y="9663"/>
                    <a:pt x="4666" y="8650"/>
                    <a:pt x="3872" y="7719"/>
                  </a:cubicBezTo>
                  <a:lnTo>
                    <a:pt x="3872" y="7719"/>
                  </a:lnTo>
                  <a:cubicBezTo>
                    <a:pt x="4378" y="8007"/>
                    <a:pt x="4974" y="8150"/>
                    <a:pt x="5573" y="8150"/>
                  </a:cubicBezTo>
                  <a:cubicBezTo>
                    <a:pt x="6171" y="8150"/>
                    <a:pt x="6773" y="8007"/>
                    <a:pt x="7293" y="7719"/>
                  </a:cubicBezTo>
                  <a:cubicBezTo>
                    <a:pt x="8306" y="7281"/>
                    <a:pt x="8552" y="6132"/>
                    <a:pt x="8552" y="4982"/>
                  </a:cubicBezTo>
                  <a:cubicBezTo>
                    <a:pt x="8970" y="5227"/>
                    <a:pt x="9448" y="5373"/>
                    <a:pt x="9927" y="5373"/>
                  </a:cubicBezTo>
                  <a:cubicBezTo>
                    <a:pt x="10359" y="5373"/>
                    <a:pt x="10791" y="5255"/>
                    <a:pt x="11180" y="4982"/>
                  </a:cubicBezTo>
                  <a:cubicBezTo>
                    <a:pt x="11727" y="4654"/>
                    <a:pt x="11864" y="4079"/>
                    <a:pt x="11974" y="3395"/>
                  </a:cubicBezTo>
                  <a:lnTo>
                    <a:pt x="11974" y="2355"/>
                  </a:lnTo>
                  <a:cubicBezTo>
                    <a:pt x="11974" y="2492"/>
                    <a:pt x="12083" y="2601"/>
                    <a:pt x="12193" y="2711"/>
                  </a:cubicBezTo>
                  <a:cubicBezTo>
                    <a:pt x="12598" y="3211"/>
                    <a:pt x="13253" y="3525"/>
                    <a:pt x="13868" y="3525"/>
                  </a:cubicBezTo>
                  <a:cubicBezTo>
                    <a:pt x="13958" y="3525"/>
                    <a:pt x="14048" y="3518"/>
                    <a:pt x="14136" y="3504"/>
                  </a:cubicBezTo>
                  <a:cubicBezTo>
                    <a:pt x="15614" y="3395"/>
                    <a:pt x="16189" y="2245"/>
                    <a:pt x="16764" y="1123"/>
                  </a:cubicBezTo>
                  <a:close/>
                  <a:moveTo>
                    <a:pt x="16818" y="1"/>
                  </a:moveTo>
                  <a:cubicBezTo>
                    <a:pt x="16764" y="1"/>
                    <a:pt x="16709" y="28"/>
                    <a:pt x="16654" y="83"/>
                  </a:cubicBezTo>
                  <a:lnTo>
                    <a:pt x="16654" y="767"/>
                  </a:lnTo>
                  <a:cubicBezTo>
                    <a:pt x="16189" y="1452"/>
                    <a:pt x="15614" y="2355"/>
                    <a:pt x="14820" y="2711"/>
                  </a:cubicBezTo>
                  <a:cubicBezTo>
                    <a:pt x="14601" y="2794"/>
                    <a:pt x="14334" y="2846"/>
                    <a:pt x="14061" y="2846"/>
                  </a:cubicBezTo>
                  <a:cubicBezTo>
                    <a:pt x="13620" y="2846"/>
                    <a:pt x="13165" y="2710"/>
                    <a:pt x="12877" y="2355"/>
                  </a:cubicBezTo>
                  <a:cubicBezTo>
                    <a:pt x="12658" y="2136"/>
                    <a:pt x="12658" y="1807"/>
                    <a:pt x="12412" y="1670"/>
                  </a:cubicBezTo>
                  <a:cubicBezTo>
                    <a:pt x="12193" y="1342"/>
                    <a:pt x="11974" y="1233"/>
                    <a:pt x="11727" y="986"/>
                  </a:cubicBezTo>
                  <a:cubicBezTo>
                    <a:pt x="11673" y="877"/>
                    <a:pt x="11591" y="822"/>
                    <a:pt x="11522" y="822"/>
                  </a:cubicBezTo>
                  <a:cubicBezTo>
                    <a:pt x="11454" y="822"/>
                    <a:pt x="11399" y="877"/>
                    <a:pt x="11399" y="986"/>
                  </a:cubicBezTo>
                  <a:lnTo>
                    <a:pt x="11399" y="1123"/>
                  </a:lnTo>
                  <a:lnTo>
                    <a:pt x="11399" y="1233"/>
                  </a:lnTo>
                  <a:cubicBezTo>
                    <a:pt x="11290" y="1561"/>
                    <a:pt x="11509" y="1917"/>
                    <a:pt x="11509" y="2245"/>
                  </a:cubicBezTo>
                  <a:cubicBezTo>
                    <a:pt x="11509" y="2820"/>
                    <a:pt x="11509" y="3723"/>
                    <a:pt x="11290" y="4189"/>
                  </a:cubicBezTo>
                  <a:cubicBezTo>
                    <a:pt x="11025" y="4572"/>
                    <a:pt x="10645" y="4712"/>
                    <a:pt x="10226" y="4712"/>
                  </a:cubicBezTo>
                  <a:cubicBezTo>
                    <a:pt x="9389" y="4712"/>
                    <a:pt x="8397" y="4152"/>
                    <a:pt x="7868" y="3860"/>
                  </a:cubicBezTo>
                  <a:cubicBezTo>
                    <a:pt x="7759" y="3860"/>
                    <a:pt x="7512" y="3970"/>
                    <a:pt x="7622" y="4189"/>
                  </a:cubicBezTo>
                  <a:cubicBezTo>
                    <a:pt x="7759" y="4408"/>
                    <a:pt x="7978" y="4654"/>
                    <a:pt x="8197" y="4763"/>
                  </a:cubicBezTo>
                  <a:cubicBezTo>
                    <a:pt x="8087" y="5776"/>
                    <a:pt x="8087" y="6816"/>
                    <a:pt x="7074" y="7145"/>
                  </a:cubicBezTo>
                  <a:cubicBezTo>
                    <a:pt x="6632" y="7330"/>
                    <a:pt x="6175" y="7410"/>
                    <a:pt x="5718" y="7410"/>
                  </a:cubicBezTo>
                  <a:cubicBezTo>
                    <a:pt x="4761" y="7410"/>
                    <a:pt x="3802" y="7060"/>
                    <a:pt x="2969" y="6597"/>
                  </a:cubicBezTo>
                  <a:cubicBezTo>
                    <a:pt x="2928" y="6556"/>
                    <a:pt x="2880" y="6540"/>
                    <a:pt x="2835" y="6540"/>
                  </a:cubicBezTo>
                  <a:cubicBezTo>
                    <a:pt x="2730" y="6540"/>
                    <a:pt x="2646" y="6630"/>
                    <a:pt x="2723" y="6707"/>
                  </a:cubicBezTo>
                  <a:cubicBezTo>
                    <a:pt x="2723" y="6816"/>
                    <a:pt x="2723" y="6816"/>
                    <a:pt x="2832" y="6816"/>
                  </a:cubicBezTo>
                  <a:cubicBezTo>
                    <a:pt x="2723" y="6816"/>
                    <a:pt x="2613" y="6926"/>
                    <a:pt x="2723" y="6926"/>
                  </a:cubicBezTo>
                  <a:cubicBezTo>
                    <a:pt x="3763" y="8185"/>
                    <a:pt x="5460" y="9772"/>
                    <a:pt x="3763" y="11387"/>
                  </a:cubicBezTo>
                  <a:cubicBezTo>
                    <a:pt x="3188" y="11934"/>
                    <a:pt x="2285" y="12509"/>
                    <a:pt x="1463" y="12756"/>
                  </a:cubicBezTo>
                  <a:cubicBezTo>
                    <a:pt x="1026" y="12975"/>
                    <a:pt x="560" y="12975"/>
                    <a:pt x="95" y="13303"/>
                  </a:cubicBezTo>
                  <a:cubicBezTo>
                    <a:pt x="1" y="13421"/>
                    <a:pt x="69" y="13681"/>
                    <a:pt x="247" y="13681"/>
                  </a:cubicBezTo>
                  <a:cubicBezTo>
                    <a:pt x="276" y="13681"/>
                    <a:pt x="307" y="13674"/>
                    <a:pt x="341" y="13659"/>
                  </a:cubicBezTo>
                  <a:lnTo>
                    <a:pt x="560" y="13659"/>
                  </a:lnTo>
                  <a:lnTo>
                    <a:pt x="560" y="13768"/>
                  </a:lnTo>
                  <a:cubicBezTo>
                    <a:pt x="1135" y="13878"/>
                    <a:pt x="1819" y="13878"/>
                    <a:pt x="2285" y="14124"/>
                  </a:cubicBezTo>
                  <a:cubicBezTo>
                    <a:pt x="3407" y="14562"/>
                    <a:pt x="3407" y="15931"/>
                    <a:pt x="2969" y="16724"/>
                  </a:cubicBezTo>
                  <a:cubicBezTo>
                    <a:pt x="2504" y="17983"/>
                    <a:pt x="1245" y="18558"/>
                    <a:pt x="670" y="19708"/>
                  </a:cubicBezTo>
                  <a:cubicBezTo>
                    <a:pt x="576" y="19802"/>
                    <a:pt x="643" y="20058"/>
                    <a:pt x="821" y="20058"/>
                  </a:cubicBezTo>
                  <a:cubicBezTo>
                    <a:pt x="850" y="20058"/>
                    <a:pt x="882" y="20051"/>
                    <a:pt x="916" y="20036"/>
                  </a:cubicBezTo>
                  <a:cubicBezTo>
                    <a:pt x="1026" y="20036"/>
                    <a:pt x="1026" y="20036"/>
                    <a:pt x="1135" y="19927"/>
                  </a:cubicBezTo>
                  <a:cubicBezTo>
                    <a:pt x="1135" y="20036"/>
                    <a:pt x="1135" y="20036"/>
                    <a:pt x="1245" y="20146"/>
                  </a:cubicBezTo>
                  <a:lnTo>
                    <a:pt x="1354" y="20146"/>
                  </a:lnTo>
                  <a:cubicBezTo>
                    <a:pt x="1861" y="20026"/>
                    <a:pt x="2458" y="19736"/>
                    <a:pt x="2971" y="19736"/>
                  </a:cubicBezTo>
                  <a:cubicBezTo>
                    <a:pt x="3399" y="19736"/>
                    <a:pt x="3770" y="19938"/>
                    <a:pt x="3982" y="20611"/>
                  </a:cubicBezTo>
                  <a:cubicBezTo>
                    <a:pt x="4201" y="21405"/>
                    <a:pt x="3982" y="22335"/>
                    <a:pt x="3763" y="23020"/>
                  </a:cubicBezTo>
                  <a:cubicBezTo>
                    <a:pt x="3407" y="23813"/>
                    <a:pt x="2613" y="24498"/>
                    <a:pt x="2394" y="25291"/>
                  </a:cubicBezTo>
                  <a:cubicBezTo>
                    <a:pt x="2314" y="25452"/>
                    <a:pt x="2410" y="25553"/>
                    <a:pt x="2510" y="25553"/>
                  </a:cubicBezTo>
                  <a:cubicBezTo>
                    <a:pt x="2547" y="25553"/>
                    <a:pt x="2584" y="25540"/>
                    <a:pt x="2613" y="25510"/>
                  </a:cubicBezTo>
                  <a:cubicBezTo>
                    <a:pt x="2832" y="25401"/>
                    <a:pt x="2969" y="25401"/>
                    <a:pt x="3188" y="25291"/>
                  </a:cubicBezTo>
                  <a:cubicBezTo>
                    <a:pt x="3516" y="25182"/>
                    <a:pt x="3763" y="24935"/>
                    <a:pt x="4201" y="24826"/>
                  </a:cubicBezTo>
                  <a:cubicBezTo>
                    <a:pt x="4389" y="24782"/>
                    <a:pt x="4571" y="24760"/>
                    <a:pt x="4747" y="24760"/>
                  </a:cubicBezTo>
                  <a:cubicBezTo>
                    <a:pt x="5443" y="24760"/>
                    <a:pt x="6041" y="25101"/>
                    <a:pt x="6500" y="25757"/>
                  </a:cubicBezTo>
                  <a:cubicBezTo>
                    <a:pt x="7403" y="27125"/>
                    <a:pt x="7512" y="28822"/>
                    <a:pt x="7978" y="30300"/>
                  </a:cubicBezTo>
                  <a:cubicBezTo>
                    <a:pt x="8032" y="30423"/>
                    <a:pt x="8149" y="30485"/>
                    <a:pt x="8251" y="30485"/>
                  </a:cubicBezTo>
                  <a:cubicBezTo>
                    <a:pt x="8354" y="30485"/>
                    <a:pt x="8443" y="30423"/>
                    <a:pt x="8443" y="30300"/>
                  </a:cubicBezTo>
                  <a:cubicBezTo>
                    <a:pt x="8443" y="30300"/>
                    <a:pt x="8443" y="30191"/>
                    <a:pt x="8552" y="30191"/>
                  </a:cubicBezTo>
                  <a:lnTo>
                    <a:pt x="8552" y="30081"/>
                  </a:lnTo>
                  <a:cubicBezTo>
                    <a:pt x="9117" y="29043"/>
                    <a:pt x="10538" y="27855"/>
                    <a:pt x="11910" y="27855"/>
                  </a:cubicBezTo>
                  <a:cubicBezTo>
                    <a:pt x="12201" y="27855"/>
                    <a:pt x="12490" y="27909"/>
                    <a:pt x="12768" y="28028"/>
                  </a:cubicBezTo>
                  <a:cubicBezTo>
                    <a:pt x="13780" y="28494"/>
                    <a:pt x="14465" y="29616"/>
                    <a:pt x="15395" y="30191"/>
                  </a:cubicBezTo>
                  <a:cubicBezTo>
                    <a:pt x="15395" y="30300"/>
                    <a:pt x="15505" y="30410"/>
                    <a:pt x="15505" y="30546"/>
                  </a:cubicBezTo>
                  <a:cubicBezTo>
                    <a:pt x="15505" y="30628"/>
                    <a:pt x="15551" y="30664"/>
                    <a:pt x="15602" y="30664"/>
                  </a:cubicBezTo>
                  <a:cubicBezTo>
                    <a:pt x="15689" y="30664"/>
                    <a:pt x="15792" y="30564"/>
                    <a:pt x="15724" y="30410"/>
                  </a:cubicBezTo>
                  <a:cubicBezTo>
                    <a:pt x="15614" y="29506"/>
                    <a:pt x="15833" y="28822"/>
                    <a:pt x="16764" y="28357"/>
                  </a:cubicBezTo>
                  <a:cubicBezTo>
                    <a:pt x="17202" y="28028"/>
                    <a:pt x="17886" y="28028"/>
                    <a:pt x="18461" y="27919"/>
                  </a:cubicBezTo>
                  <a:cubicBezTo>
                    <a:pt x="18751" y="27879"/>
                    <a:pt x="19045" y="27853"/>
                    <a:pt x="19341" y="27853"/>
                  </a:cubicBezTo>
                  <a:cubicBezTo>
                    <a:pt x="19852" y="27853"/>
                    <a:pt x="20366" y="27930"/>
                    <a:pt x="20869" y="28138"/>
                  </a:cubicBezTo>
                  <a:cubicBezTo>
                    <a:pt x="21198" y="28357"/>
                    <a:pt x="21554" y="28713"/>
                    <a:pt x="21991" y="28822"/>
                  </a:cubicBezTo>
                  <a:cubicBezTo>
                    <a:pt x="22128" y="28822"/>
                    <a:pt x="22238" y="28932"/>
                    <a:pt x="22347" y="28932"/>
                  </a:cubicBezTo>
                  <a:cubicBezTo>
                    <a:pt x="22368" y="28952"/>
                    <a:pt x="22393" y="28961"/>
                    <a:pt x="22419" y="28961"/>
                  </a:cubicBezTo>
                  <a:cubicBezTo>
                    <a:pt x="22528" y="28961"/>
                    <a:pt x="22655" y="28801"/>
                    <a:pt x="22566" y="28713"/>
                  </a:cubicBezTo>
                  <a:cubicBezTo>
                    <a:pt x="22566" y="28713"/>
                    <a:pt x="22457" y="28713"/>
                    <a:pt x="22457" y="28603"/>
                  </a:cubicBezTo>
                  <a:cubicBezTo>
                    <a:pt x="22238" y="28247"/>
                    <a:pt x="21882" y="27673"/>
                    <a:pt x="21882" y="27454"/>
                  </a:cubicBezTo>
                  <a:cubicBezTo>
                    <a:pt x="21554" y="26550"/>
                    <a:pt x="21882" y="25866"/>
                    <a:pt x="22566" y="25182"/>
                  </a:cubicBezTo>
                  <a:cubicBezTo>
                    <a:pt x="23051" y="24651"/>
                    <a:pt x="23677" y="24504"/>
                    <a:pt x="24341" y="24504"/>
                  </a:cubicBezTo>
                  <a:cubicBezTo>
                    <a:pt x="25159" y="24504"/>
                    <a:pt x="26034" y="24726"/>
                    <a:pt x="26777" y="24726"/>
                  </a:cubicBezTo>
                  <a:cubicBezTo>
                    <a:pt x="26862" y="24726"/>
                    <a:pt x="26946" y="24723"/>
                    <a:pt x="27028" y="24716"/>
                  </a:cubicBezTo>
                  <a:cubicBezTo>
                    <a:pt x="27247" y="24716"/>
                    <a:pt x="27356" y="24498"/>
                    <a:pt x="27137" y="24388"/>
                  </a:cubicBezTo>
                  <a:cubicBezTo>
                    <a:pt x="27028" y="24388"/>
                    <a:pt x="26918" y="24251"/>
                    <a:pt x="26781" y="24251"/>
                  </a:cubicBezTo>
                  <a:cubicBezTo>
                    <a:pt x="26343" y="23704"/>
                    <a:pt x="25878" y="23238"/>
                    <a:pt x="25878" y="22554"/>
                  </a:cubicBezTo>
                  <a:cubicBezTo>
                    <a:pt x="25878" y="21870"/>
                    <a:pt x="26234" y="21405"/>
                    <a:pt x="26562" y="20830"/>
                  </a:cubicBezTo>
                  <a:cubicBezTo>
                    <a:pt x="27602" y="19242"/>
                    <a:pt x="29081" y="19708"/>
                    <a:pt x="30668" y="19352"/>
                  </a:cubicBezTo>
                  <a:cubicBezTo>
                    <a:pt x="30887" y="19352"/>
                    <a:pt x="30887" y="19023"/>
                    <a:pt x="30668" y="19023"/>
                  </a:cubicBezTo>
                  <a:cubicBezTo>
                    <a:pt x="30559" y="19023"/>
                    <a:pt x="30449" y="19023"/>
                    <a:pt x="30340" y="18914"/>
                  </a:cubicBezTo>
                  <a:cubicBezTo>
                    <a:pt x="29299" y="18558"/>
                    <a:pt x="28506" y="18230"/>
                    <a:pt x="28287" y="16971"/>
                  </a:cubicBezTo>
                  <a:cubicBezTo>
                    <a:pt x="28287" y="16505"/>
                    <a:pt x="28287" y="15712"/>
                    <a:pt x="28396" y="15246"/>
                  </a:cubicBezTo>
                  <a:cubicBezTo>
                    <a:pt x="28725" y="14343"/>
                    <a:pt x="30093" y="12619"/>
                    <a:pt x="31024" y="12181"/>
                  </a:cubicBezTo>
                  <a:cubicBezTo>
                    <a:pt x="31133" y="12181"/>
                    <a:pt x="31133" y="11825"/>
                    <a:pt x="30887" y="11825"/>
                  </a:cubicBezTo>
                  <a:lnTo>
                    <a:pt x="30668" y="11825"/>
                  </a:lnTo>
                  <a:cubicBezTo>
                    <a:pt x="29984" y="11715"/>
                    <a:pt x="29081" y="11825"/>
                    <a:pt x="28396" y="11606"/>
                  </a:cubicBezTo>
                  <a:cubicBezTo>
                    <a:pt x="27466" y="11497"/>
                    <a:pt x="27137" y="10703"/>
                    <a:pt x="27137" y="9882"/>
                  </a:cubicBezTo>
                  <a:cubicBezTo>
                    <a:pt x="27028" y="8978"/>
                    <a:pt x="27356" y="8294"/>
                    <a:pt x="27602" y="7610"/>
                  </a:cubicBezTo>
                  <a:cubicBezTo>
                    <a:pt x="27602" y="7281"/>
                    <a:pt x="27712" y="6351"/>
                    <a:pt x="27931" y="6022"/>
                  </a:cubicBezTo>
                  <a:cubicBezTo>
                    <a:pt x="27931" y="5913"/>
                    <a:pt x="27821" y="5776"/>
                    <a:pt x="27712" y="5776"/>
                  </a:cubicBezTo>
                  <a:cubicBezTo>
                    <a:pt x="27466" y="6022"/>
                    <a:pt x="27247" y="6241"/>
                    <a:pt x="27137" y="6460"/>
                  </a:cubicBezTo>
                  <a:cubicBezTo>
                    <a:pt x="26781" y="6460"/>
                    <a:pt x="26234" y="6816"/>
                    <a:pt x="25878" y="6816"/>
                  </a:cubicBezTo>
                  <a:cubicBezTo>
                    <a:pt x="25433" y="6943"/>
                    <a:pt x="24956" y="7042"/>
                    <a:pt x="24506" y="7042"/>
                  </a:cubicBezTo>
                  <a:cubicBezTo>
                    <a:pt x="23793" y="7042"/>
                    <a:pt x="23148" y="6794"/>
                    <a:pt x="22813" y="6022"/>
                  </a:cubicBezTo>
                  <a:cubicBezTo>
                    <a:pt x="22347" y="5229"/>
                    <a:pt x="22566" y="4298"/>
                    <a:pt x="22457" y="3395"/>
                  </a:cubicBezTo>
                  <a:cubicBezTo>
                    <a:pt x="22457" y="2930"/>
                    <a:pt x="22347" y="2355"/>
                    <a:pt x="21991" y="2026"/>
                  </a:cubicBezTo>
                  <a:cubicBezTo>
                    <a:pt x="21959" y="1994"/>
                    <a:pt x="21927" y="1981"/>
                    <a:pt x="21898" y="1981"/>
                  </a:cubicBezTo>
                  <a:cubicBezTo>
                    <a:pt x="21827" y="1981"/>
                    <a:pt x="21773" y="2058"/>
                    <a:pt x="21773" y="2136"/>
                  </a:cubicBezTo>
                  <a:lnTo>
                    <a:pt x="21663" y="2136"/>
                  </a:lnTo>
                  <a:lnTo>
                    <a:pt x="21554" y="2245"/>
                  </a:lnTo>
                  <a:cubicBezTo>
                    <a:pt x="21554" y="2245"/>
                    <a:pt x="21554" y="2355"/>
                    <a:pt x="21663" y="2355"/>
                  </a:cubicBezTo>
                  <a:cubicBezTo>
                    <a:pt x="21663" y="2492"/>
                    <a:pt x="21663" y="2601"/>
                    <a:pt x="21554" y="2711"/>
                  </a:cubicBezTo>
                  <a:cubicBezTo>
                    <a:pt x="21554" y="2930"/>
                    <a:pt x="21444" y="3176"/>
                    <a:pt x="21198" y="3395"/>
                  </a:cubicBezTo>
                  <a:cubicBezTo>
                    <a:pt x="20979" y="3614"/>
                    <a:pt x="20623" y="3860"/>
                    <a:pt x="20295" y="3860"/>
                  </a:cubicBezTo>
                  <a:cubicBezTo>
                    <a:pt x="19610" y="3860"/>
                    <a:pt x="19035" y="3723"/>
                    <a:pt x="18570" y="3285"/>
                  </a:cubicBezTo>
                  <a:cubicBezTo>
                    <a:pt x="17776" y="2492"/>
                    <a:pt x="17338" y="1123"/>
                    <a:pt x="16983" y="83"/>
                  </a:cubicBezTo>
                  <a:cubicBezTo>
                    <a:pt x="16928" y="28"/>
                    <a:pt x="16873" y="1"/>
                    <a:pt x="168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22"/>
            <p:cNvSpPr/>
            <p:nvPr/>
          </p:nvSpPr>
          <p:spPr>
            <a:xfrm>
              <a:off x="5918700" y="967550"/>
              <a:ext cx="31500" cy="37400"/>
            </a:xfrm>
            <a:custGeom>
              <a:avLst/>
              <a:gdLst/>
              <a:ahLst/>
              <a:cxnLst/>
              <a:rect l="l" t="t" r="r" b="b"/>
              <a:pathLst>
                <a:path w="1260" h="1496" extrusionOk="0">
                  <a:moveTo>
                    <a:pt x="685" y="0"/>
                  </a:moveTo>
                  <a:lnTo>
                    <a:pt x="685" y="110"/>
                  </a:lnTo>
                  <a:lnTo>
                    <a:pt x="576" y="110"/>
                  </a:lnTo>
                  <a:cubicBezTo>
                    <a:pt x="518" y="90"/>
                    <a:pt x="463" y="81"/>
                    <a:pt x="411" y="81"/>
                  </a:cubicBezTo>
                  <a:cubicBezTo>
                    <a:pt x="168" y="81"/>
                    <a:pt x="1" y="282"/>
                    <a:pt x="1" y="575"/>
                  </a:cubicBezTo>
                  <a:lnTo>
                    <a:pt x="110" y="684"/>
                  </a:lnTo>
                  <a:cubicBezTo>
                    <a:pt x="110" y="1101"/>
                    <a:pt x="307" y="1495"/>
                    <a:pt x="584" y="1495"/>
                  </a:cubicBezTo>
                  <a:cubicBezTo>
                    <a:pt x="617" y="1495"/>
                    <a:pt x="651" y="1490"/>
                    <a:pt x="685" y="1478"/>
                  </a:cubicBezTo>
                  <a:cubicBezTo>
                    <a:pt x="795" y="1478"/>
                    <a:pt x="795" y="1369"/>
                    <a:pt x="931" y="1369"/>
                  </a:cubicBezTo>
                  <a:cubicBezTo>
                    <a:pt x="1041" y="1259"/>
                    <a:pt x="1150" y="1150"/>
                    <a:pt x="1150" y="903"/>
                  </a:cubicBezTo>
                  <a:cubicBezTo>
                    <a:pt x="1260" y="794"/>
                    <a:pt x="1150" y="684"/>
                    <a:pt x="1041" y="575"/>
                  </a:cubicBezTo>
                  <a:cubicBezTo>
                    <a:pt x="1041" y="465"/>
                    <a:pt x="1041" y="219"/>
                    <a:pt x="931" y="110"/>
                  </a:cubicBezTo>
                  <a:cubicBezTo>
                    <a:pt x="795" y="110"/>
                    <a:pt x="795" y="0"/>
                    <a:pt x="6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22"/>
            <p:cNvSpPr/>
            <p:nvPr/>
          </p:nvSpPr>
          <p:spPr>
            <a:xfrm>
              <a:off x="5970025" y="941525"/>
              <a:ext cx="28775" cy="37675"/>
            </a:xfrm>
            <a:custGeom>
              <a:avLst/>
              <a:gdLst/>
              <a:ahLst/>
              <a:cxnLst/>
              <a:rect l="l" t="t" r="r" b="b"/>
              <a:pathLst>
                <a:path w="1151" h="1507" extrusionOk="0">
                  <a:moveTo>
                    <a:pt x="685" y="1"/>
                  </a:moveTo>
                  <a:cubicBezTo>
                    <a:pt x="575" y="1"/>
                    <a:pt x="356" y="1"/>
                    <a:pt x="247" y="138"/>
                  </a:cubicBezTo>
                  <a:cubicBezTo>
                    <a:pt x="110" y="138"/>
                    <a:pt x="110" y="247"/>
                    <a:pt x="110" y="247"/>
                  </a:cubicBezTo>
                  <a:lnTo>
                    <a:pt x="110" y="466"/>
                  </a:lnTo>
                  <a:lnTo>
                    <a:pt x="110" y="576"/>
                  </a:lnTo>
                  <a:cubicBezTo>
                    <a:pt x="110" y="685"/>
                    <a:pt x="1" y="685"/>
                    <a:pt x="1" y="822"/>
                  </a:cubicBezTo>
                  <a:cubicBezTo>
                    <a:pt x="110" y="822"/>
                    <a:pt x="110" y="932"/>
                    <a:pt x="110" y="932"/>
                  </a:cubicBezTo>
                  <a:lnTo>
                    <a:pt x="110" y="1370"/>
                  </a:lnTo>
                  <a:cubicBezTo>
                    <a:pt x="110" y="1506"/>
                    <a:pt x="247" y="1506"/>
                    <a:pt x="356" y="1506"/>
                  </a:cubicBezTo>
                  <a:cubicBezTo>
                    <a:pt x="466" y="1506"/>
                    <a:pt x="575" y="1370"/>
                    <a:pt x="575" y="1370"/>
                  </a:cubicBezTo>
                  <a:cubicBezTo>
                    <a:pt x="575" y="1370"/>
                    <a:pt x="685" y="1370"/>
                    <a:pt x="685" y="1260"/>
                  </a:cubicBezTo>
                  <a:cubicBezTo>
                    <a:pt x="794" y="1260"/>
                    <a:pt x="931" y="1260"/>
                    <a:pt x="1041" y="1041"/>
                  </a:cubicBezTo>
                  <a:cubicBezTo>
                    <a:pt x="1150" y="822"/>
                    <a:pt x="1041" y="138"/>
                    <a:pt x="6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22"/>
            <p:cNvSpPr/>
            <p:nvPr/>
          </p:nvSpPr>
          <p:spPr>
            <a:xfrm>
              <a:off x="5817575" y="895250"/>
              <a:ext cx="292075" cy="278225"/>
            </a:xfrm>
            <a:custGeom>
              <a:avLst/>
              <a:gdLst/>
              <a:ahLst/>
              <a:cxnLst/>
              <a:rect l="l" t="t" r="r" b="b"/>
              <a:pathLst>
                <a:path w="11683" h="11129" extrusionOk="0">
                  <a:moveTo>
                    <a:pt x="9477" y="0"/>
                  </a:moveTo>
                  <a:cubicBezTo>
                    <a:pt x="9420" y="0"/>
                    <a:pt x="9333" y="78"/>
                    <a:pt x="9410" y="155"/>
                  </a:cubicBezTo>
                  <a:cubicBezTo>
                    <a:pt x="11135" y="3576"/>
                    <a:pt x="11463" y="9844"/>
                    <a:pt x="6345" y="10419"/>
                  </a:cubicBezTo>
                  <a:cubicBezTo>
                    <a:pt x="6146" y="10437"/>
                    <a:pt x="5955" y="10446"/>
                    <a:pt x="5772" y="10446"/>
                  </a:cubicBezTo>
                  <a:cubicBezTo>
                    <a:pt x="1215" y="10446"/>
                    <a:pt x="1401" y="5032"/>
                    <a:pt x="980" y="1742"/>
                  </a:cubicBezTo>
                  <a:cubicBezTo>
                    <a:pt x="980" y="1578"/>
                    <a:pt x="864" y="1496"/>
                    <a:pt x="748" y="1496"/>
                  </a:cubicBezTo>
                  <a:cubicBezTo>
                    <a:pt x="631" y="1496"/>
                    <a:pt x="515" y="1578"/>
                    <a:pt x="515" y="1742"/>
                  </a:cubicBezTo>
                  <a:cubicBezTo>
                    <a:pt x="1" y="5515"/>
                    <a:pt x="1240" y="11128"/>
                    <a:pt x="5587" y="11128"/>
                  </a:cubicBezTo>
                  <a:cubicBezTo>
                    <a:pt x="6097" y="11128"/>
                    <a:pt x="6650" y="11051"/>
                    <a:pt x="7248" y="10884"/>
                  </a:cubicBezTo>
                  <a:cubicBezTo>
                    <a:pt x="8836" y="10419"/>
                    <a:pt x="10204" y="8831"/>
                    <a:pt x="10779" y="7326"/>
                  </a:cubicBezTo>
                  <a:cubicBezTo>
                    <a:pt x="11682" y="4945"/>
                    <a:pt x="10779" y="2098"/>
                    <a:pt x="9520" y="46"/>
                  </a:cubicBezTo>
                  <a:cubicBezTo>
                    <a:pt x="9520" y="13"/>
                    <a:pt x="9501" y="0"/>
                    <a:pt x="94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22"/>
            <p:cNvSpPr/>
            <p:nvPr/>
          </p:nvSpPr>
          <p:spPr>
            <a:xfrm>
              <a:off x="5756525" y="1464150"/>
              <a:ext cx="76675" cy="256525"/>
            </a:xfrm>
            <a:custGeom>
              <a:avLst/>
              <a:gdLst/>
              <a:ahLst/>
              <a:cxnLst/>
              <a:rect l="l" t="t" r="r" b="b"/>
              <a:pathLst>
                <a:path w="3067" h="10261" extrusionOk="0">
                  <a:moveTo>
                    <a:pt x="2768" y="0"/>
                  </a:moveTo>
                  <a:cubicBezTo>
                    <a:pt x="2659" y="0"/>
                    <a:pt x="2549" y="61"/>
                    <a:pt x="2492" y="199"/>
                  </a:cubicBezTo>
                  <a:cubicBezTo>
                    <a:pt x="1588" y="3401"/>
                    <a:pt x="1" y="6713"/>
                    <a:pt x="439" y="10134"/>
                  </a:cubicBezTo>
                  <a:cubicBezTo>
                    <a:pt x="439" y="10227"/>
                    <a:pt x="502" y="10261"/>
                    <a:pt x="576" y="10261"/>
                  </a:cubicBezTo>
                  <a:cubicBezTo>
                    <a:pt x="676" y="10261"/>
                    <a:pt x="795" y="10197"/>
                    <a:pt x="795" y="10134"/>
                  </a:cubicBezTo>
                  <a:cubicBezTo>
                    <a:pt x="1014" y="8410"/>
                    <a:pt x="1123" y="6713"/>
                    <a:pt x="1698" y="5098"/>
                  </a:cubicBezTo>
                  <a:cubicBezTo>
                    <a:pt x="2163" y="3511"/>
                    <a:pt x="2629" y="1923"/>
                    <a:pt x="3066" y="308"/>
                  </a:cubicBezTo>
                  <a:cubicBezTo>
                    <a:pt x="3066" y="117"/>
                    <a:pt x="2919" y="0"/>
                    <a:pt x="27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22"/>
            <p:cNvSpPr/>
            <p:nvPr/>
          </p:nvSpPr>
          <p:spPr>
            <a:xfrm>
              <a:off x="5876275" y="1445850"/>
              <a:ext cx="31500" cy="327525"/>
            </a:xfrm>
            <a:custGeom>
              <a:avLst/>
              <a:gdLst/>
              <a:ahLst/>
              <a:cxnLst/>
              <a:rect l="l" t="t" r="r" b="b"/>
              <a:pathLst>
                <a:path w="1260" h="13101" extrusionOk="0">
                  <a:moveTo>
                    <a:pt x="1014" y="0"/>
                  </a:moveTo>
                  <a:cubicBezTo>
                    <a:pt x="884" y="0"/>
                    <a:pt x="740" y="82"/>
                    <a:pt x="685" y="246"/>
                  </a:cubicBezTo>
                  <a:cubicBezTo>
                    <a:pt x="329" y="4461"/>
                    <a:pt x="220" y="8704"/>
                    <a:pt x="1" y="12919"/>
                  </a:cubicBezTo>
                  <a:cubicBezTo>
                    <a:pt x="1" y="13047"/>
                    <a:pt x="114" y="13100"/>
                    <a:pt x="229" y="13100"/>
                  </a:cubicBezTo>
                  <a:cubicBezTo>
                    <a:pt x="310" y="13100"/>
                    <a:pt x="393" y="13074"/>
                    <a:pt x="439" y="13028"/>
                  </a:cubicBezTo>
                  <a:cubicBezTo>
                    <a:pt x="795" y="10976"/>
                    <a:pt x="795" y="9032"/>
                    <a:pt x="795" y="6870"/>
                  </a:cubicBezTo>
                  <a:cubicBezTo>
                    <a:pt x="795" y="4708"/>
                    <a:pt x="1123" y="2409"/>
                    <a:pt x="1260" y="246"/>
                  </a:cubicBezTo>
                  <a:cubicBezTo>
                    <a:pt x="1260" y="82"/>
                    <a:pt x="1144" y="0"/>
                    <a:pt x="10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22"/>
            <p:cNvSpPr/>
            <p:nvPr/>
          </p:nvSpPr>
          <p:spPr>
            <a:xfrm>
              <a:off x="6014500" y="1454225"/>
              <a:ext cx="26725" cy="136025"/>
            </a:xfrm>
            <a:custGeom>
              <a:avLst/>
              <a:gdLst/>
              <a:ahLst/>
              <a:cxnLst/>
              <a:rect l="l" t="t" r="r" b="b"/>
              <a:pathLst>
                <a:path w="1069" h="5441" extrusionOk="0">
                  <a:moveTo>
                    <a:pt x="247" y="0"/>
                  </a:moveTo>
                  <a:cubicBezTo>
                    <a:pt x="117" y="0"/>
                    <a:pt x="1" y="89"/>
                    <a:pt x="55" y="267"/>
                  </a:cubicBezTo>
                  <a:cubicBezTo>
                    <a:pt x="165" y="1061"/>
                    <a:pt x="274" y="1964"/>
                    <a:pt x="274" y="2895"/>
                  </a:cubicBezTo>
                  <a:cubicBezTo>
                    <a:pt x="274" y="3689"/>
                    <a:pt x="165" y="4482"/>
                    <a:pt x="384" y="5276"/>
                  </a:cubicBezTo>
                  <a:cubicBezTo>
                    <a:pt x="384" y="5386"/>
                    <a:pt x="473" y="5440"/>
                    <a:pt x="562" y="5440"/>
                  </a:cubicBezTo>
                  <a:cubicBezTo>
                    <a:pt x="651" y="5440"/>
                    <a:pt x="740" y="5386"/>
                    <a:pt x="740" y="5276"/>
                  </a:cubicBezTo>
                  <a:cubicBezTo>
                    <a:pt x="1068" y="3689"/>
                    <a:pt x="740" y="1855"/>
                    <a:pt x="521" y="267"/>
                  </a:cubicBezTo>
                  <a:cubicBezTo>
                    <a:pt x="521" y="89"/>
                    <a:pt x="377" y="0"/>
                    <a:pt x="2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22"/>
            <p:cNvSpPr/>
            <p:nvPr/>
          </p:nvSpPr>
          <p:spPr>
            <a:xfrm>
              <a:off x="6113050" y="1404275"/>
              <a:ext cx="36175" cy="60525"/>
            </a:xfrm>
            <a:custGeom>
              <a:avLst/>
              <a:gdLst/>
              <a:ahLst/>
              <a:cxnLst/>
              <a:rect l="l" t="t" r="r" b="b"/>
              <a:pathLst>
                <a:path w="1447" h="2421" extrusionOk="0">
                  <a:moveTo>
                    <a:pt x="110" y="0"/>
                  </a:moveTo>
                  <a:cubicBezTo>
                    <a:pt x="55" y="0"/>
                    <a:pt x="0" y="35"/>
                    <a:pt x="0" y="103"/>
                  </a:cubicBezTo>
                  <a:cubicBezTo>
                    <a:pt x="329" y="897"/>
                    <a:pt x="794" y="1690"/>
                    <a:pt x="1232" y="2375"/>
                  </a:cubicBezTo>
                  <a:cubicBezTo>
                    <a:pt x="1272" y="2407"/>
                    <a:pt x="1310" y="2420"/>
                    <a:pt x="1340" y="2420"/>
                  </a:cubicBezTo>
                  <a:cubicBezTo>
                    <a:pt x="1414" y="2420"/>
                    <a:pt x="1446" y="2343"/>
                    <a:pt x="1369" y="2265"/>
                  </a:cubicBezTo>
                  <a:cubicBezTo>
                    <a:pt x="1013" y="1581"/>
                    <a:pt x="547" y="897"/>
                    <a:pt x="219" y="103"/>
                  </a:cubicBezTo>
                  <a:cubicBezTo>
                    <a:pt x="219" y="35"/>
                    <a:pt x="164" y="0"/>
                    <a:pt x="1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22"/>
            <p:cNvSpPr/>
            <p:nvPr/>
          </p:nvSpPr>
          <p:spPr>
            <a:xfrm>
              <a:off x="5503200" y="1035975"/>
              <a:ext cx="67925" cy="23350"/>
            </a:xfrm>
            <a:custGeom>
              <a:avLst/>
              <a:gdLst/>
              <a:ahLst/>
              <a:cxnLst/>
              <a:rect l="l" t="t" r="r" b="b"/>
              <a:pathLst>
                <a:path w="2717" h="934" extrusionOk="0">
                  <a:moveTo>
                    <a:pt x="2498" y="0"/>
                  </a:moveTo>
                  <a:cubicBezTo>
                    <a:pt x="2142" y="0"/>
                    <a:pt x="2032" y="110"/>
                    <a:pt x="1676" y="110"/>
                  </a:cubicBezTo>
                  <a:lnTo>
                    <a:pt x="992" y="110"/>
                  </a:lnTo>
                  <a:cubicBezTo>
                    <a:pt x="664" y="219"/>
                    <a:pt x="198" y="329"/>
                    <a:pt x="89" y="684"/>
                  </a:cubicBezTo>
                  <a:cubicBezTo>
                    <a:pt x="0" y="773"/>
                    <a:pt x="55" y="933"/>
                    <a:pt x="195" y="933"/>
                  </a:cubicBezTo>
                  <a:cubicBezTo>
                    <a:pt x="228" y="933"/>
                    <a:pt x="266" y="924"/>
                    <a:pt x="308" y="903"/>
                  </a:cubicBezTo>
                  <a:cubicBezTo>
                    <a:pt x="554" y="794"/>
                    <a:pt x="883" y="684"/>
                    <a:pt x="1238" y="684"/>
                  </a:cubicBezTo>
                  <a:cubicBezTo>
                    <a:pt x="1457" y="575"/>
                    <a:pt x="1676" y="575"/>
                    <a:pt x="1813" y="575"/>
                  </a:cubicBezTo>
                  <a:cubicBezTo>
                    <a:pt x="2032" y="575"/>
                    <a:pt x="2251" y="329"/>
                    <a:pt x="2498" y="329"/>
                  </a:cubicBezTo>
                  <a:cubicBezTo>
                    <a:pt x="2716" y="329"/>
                    <a:pt x="2716" y="0"/>
                    <a:pt x="24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65" name="Google Shape;1165;p22"/>
          <p:cNvGrpSpPr/>
          <p:nvPr/>
        </p:nvGrpSpPr>
        <p:grpSpPr>
          <a:xfrm>
            <a:off x="513875" y="3067600"/>
            <a:ext cx="1756075" cy="1756075"/>
            <a:chOff x="513875" y="3067600"/>
            <a:chExt cx="1756075" cy="1756075"/>
          </a:xfrm>
        </p:grpSpPr>
        <p:sp>
          <p:nvSpPr>
            <p:cNvPr id="1166" name="Google Shape;1166;p22"/>
            <p:cNvSpPr/>
            <p:nvPr/>
          </p:nvSpPr>
          <p:spPr>
            <a:xfrm>
              <a:off x="710338" y="3067600"/>
              <a:ext cx="24075" cy="1756075"/>
            </a:xfrm>
            <a:custGeom>
              <a:avLst/>
              <a:gdLst/>
              <a:ahLst/>
              <a:cxnLst/>
              <a:rect l="l" t="t" r="r" b="b"/>
              <a:pathLst>
                <a:path w="963" h="70243" extrusionOk="0">
                  <a:moveTo>
                    <a:pt x="376" y="1"/>
                  </a:moveTo>
                  <a:cubicBezTo>
                    <a:pt x="95" y="5862"/>
                    <a:pt x="1" y="11724"/>
                    <a:pt x="95" y="17585"/>
                  </a:cubicBezTo>
                  <a:cubicBezTo>
                    <a:pt x="188" y="20515"/>
                    <a:pt x="282" y="23446"/>
                    <a:pt x="282" y="26377"/>
                  </a:cubicBezTo>
                  <a:cubicBezTo>
                    <a:pt x="376" y="29307"/>
                    <a:pt x="282" y="32238"/>
                    <a:pt x="188" y="35169"/>
                  </a:cubicBezTo>
                  <a:cubicBezTo>
                    <a:pt x="95" y="38006"/>
                    <a:pt x="95" y="40936"/>
                    <a:pt x="95" y="43867"/>
                  </a:cubicBezTo>
                  <a:cubicBezTo>
                    <a:pt x="1" y="46798"/>
                    <a:pt x="1" y="49728"/>
                    <a:pt x="1" y="52659"/>
                  </a:cubicBezTo>
                  <a:cubicBezTo>
                    <a:pt x="1" y="58520"/>
                    <a:pt x="95" y="64381"/>
                    <a:pt x="376" y="70243"/>
                  </a:cubicBezTo>
                  <a:lnTo>
                    <a:pt x="470" y="70243"/>
                  </a:lnTo>
                  <a:cubicBezTo>
                    <a:pt x="775" y="64381"/>
                    <a:pt x="868" y="58520"/>
                    <a:pt x="962" y="52659"/>
                  </a:cubicBezTo>
                  <a:cubicBezTo>
                    <a:pt x="962" y="49728"/>
                    <a:pt x="962" y="46798"/>
                    <a:pt x="868" y="43867"/>
                  </a:cubicBezTo>
                  <a:cubicBezTo>
                    <a:pt x="868" y="40936"/>
                    <a:pt x="775" y="38006"/>
                    <a:pt x="681" y="35169"/>
                  </a:cubicBezTo>
                  <a:cubicBezTo>
                    <a:pt x="681" y="32238"/>
                    <a:pt x="587" y="29307"/>
                    <a:pt x="587" y="26377"/>
                  </a:cubicBezTo>
                  <a:cubicBezTo>
                    <a:pt x="681" y="23446"/>
                    <a:pt x="775" y="20515"/>
                    <a:pt x="868" y="17585"/>
                  </a:cubicBezTo>
                  <a:cubicBezTo>
                    <a:pt x="868" y="11724"/>
                    <a:pt x="775" y="5862"/>
                    <a:pt x="4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22"/>
            <p:cNvSpPr/>
            <p:nvPr/>
          </p:nvSpPr>
          <p:spPr>
            <a:xfrm rot="5400000">
              <a:off x="1379875" y="3741125"/>
              <a:ext cx="24075" cy="1756075"/>
            </a:xfrm>
            <a:custGeom>
              <a:avLst/>
              <a:gdLst/>
              <a:ahLst/>
              <a:cxnLst/>
              <a:rect l="l" t="t" r="r" b="b"/>
              <a:pathLst>
                <a:path w="963" h="70243" extrusionOk="0">
                  <a:moveTo>
                    <a:pt x="376" y="1"/>
                  </a:moveTo>
                  <a:cubicBezTo>
                    <a:pt x="95" y="5862"/>
                    <a:pt x="1" y="11724"/>
                    <a:pt x="95" y="17585"/>
                  </a:cubicBezTo>
                  <a:cubicBezTo>
                    <a:pt x="188" y="20515"/>
                    <a:pt x="282" y="23446"/>
                    <a:pt x="282" y="26377"/>
                  </a:cubicBezTo>
                  <a:cubicBezTo>
                    <a:pt x="376" y="29307"/>
                    <a:pt x="282" y="32238"/>
                    <a:pt x="188" y="35169"/>
                  </a:cubicBezTo>
                  <a:cubicBezTo>
                    <a:pt x="95" y="38006"/>
                    <a:pt x="95" y="40936"/>
                    <a:pt x="95" y="43867"/>
                  </a:cubicBezTo>
                  <a:cubicBezTo>
                    <a:pt x="1" y="46798"/>
                    <a:pt x="1" y="49728"/>
                    <a:pt x="1" y="52659"/>
                  </a:cubicBezTo>
                  <a:cubicBezTo>
                    <a:pt x="1" y="58520"/>
                    <a:pt x="95" y="64381"/>
                    <a:pt x="376" y="70243"/>
                  </a:cubicBezTo>
                  <a:lnTo>
                    <a:pt x="470" y="70243"/>
                  </a:lnTo>
                  <a:cubicBezTo>
                    <a:pt x="775" y="64381"/>
                    <a:pt x="868" y="58520"/>
                    <a:pt x="962" y="52659"/>
                  </a:cubicBezTo>
                  <a:cubicBezTo>
                    <a:pt x="962" y="49728"/>
                    <a:pt x="962" y="46798"/>
                    <a:pt x="868" y="43867"/>
                  </a:cubicBezTo>
                  <a:cubicBezTo>
                    <a:pt x="868" y="40936"/>
                    <a:pt x="775" y="38006"/>
                    <a:pt x="681" y="35169"/>
                  </a:cubicBezTo>
                  <a:cubicBezTo>
                    <a:pt x="681" y="32238"/>
                    <a:pt x="587" y="29307"/>
                    <a:pt x="587" y="26377"/>
                  </a:cubicBezTo>
                  <a:cubicBezTo>
                    <a:pt x="681" y="23446"/>
                    <a:pt x="775" y="20515"/>
                    <a:pt x="868" y="17585"/>
                  </a:cubicBezTo>
                  <a:cubicBezTo>
                    <a:pt x="868" y="11724"/>
                    <a:pt x="775" y="5862"/>
                    <a:pt x="4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68" name="Google Shape;1168;p22"/>
          <p:cNvGrpSpPr/>
          <p:nvPr/>
        </p:nvGrpSpPr>
        <p:grpSpPr>
          <a:xfrm>
            <a:off x="6867050" y="3067600"/>
            <a:ext cx="1756075" cy="1756075"/>
            <a:chOff x="6867050" y="3067600"/>
            <a:chExt cx="1756075" cy="1756075"/>
          </a:xfrm>
        </p:grpSpPr>
        <p:sp>
          <p:nvSpPr>
            <p:cNvPr id="1169" name="Google Shape;1169;p22"/>
            <p:cNvSpPr/>
            <p:nvPr/>
          </p:nvSpPr>
          <p:spPr>
            <a:xfrm flipH="1">
              <a:off x="8402588" y="3067600"/>
              <a:ext cx="24075" cy="1756075"/>
            </a:xfrm>
            <a:custGeom>
              <a:avLst/>
              <a:gdLst/>
              <a:ahLst/>
              <a:cxnLst/>
              <a:rect l="l" t="t" r="r" b="b"/>
              <a:pathLst>
                <a:path w="963" h="70243" extrusionOk="0">
                  <a:moveTo>
                    <a:pt x="376" y="1"/>
                  </a:moveTo>
                  <a:cubicBezTo>
                    <a:pt x="95" y="5862"/>
                    <a:pt x="1" y="11724"/>
                    <a:pt x="95" y="17585"/>
                  </a:cubicBezTo>
                  <a:cubicBezTo>
                    <a:pt x="188" y="20515"/>
                    <a:pt x="282" y="23446"/>
                    <a:pt x="282" y="26377"/>
                  </a:cubicBezTo>
                  <a:cubicBezTo>
                    <a:pt x="376" y="29307"/>
                    <a:pt x="282" y="32238"/>
                    <a:pt x="188" y="35169"/>
                  </a:cubicBezTo>
                  <a:cubicBezTo>
                    <a:pt x="95" y="38006"/>
                    <a:pt x="95" y="40936"/>
                    <a:pt x="95" y="43867"/>
                  </a:cubicBezTo>
                  <a:cubicBezTo>
                    <a:pt x="1" y="46798"/>
                    <a:pt x="1" y="49728"/>
                    <a:pt x="1" y="52659"/>
                  </a:cubicBezTo>
                  <a:cubicBezTo>
                    <a:pt x="1" y="58520"/>
                    <a:pt x="95" y="64381"/>
                    <a:pt x="376" y="70243"/>
                  </a:cubicBezTo>
                  <a:lnTo>
                    <a:pt x="470" y="70243"/>
                  </a:lnTo>
                  <a:cubicBezTo>
                    <a:pt x="775" y="64381"/>
                    <a:pt x="868" y="58520"/>
                    <a:pt x="962" y="52659"/>
                  </a:cubicBezTo>
                  <a:cubicBezTo>
                    <a:pt x="962" y="49728"/>
                    <a:pt x="962" y="46798"/>
                    <a:pt x="868" y="43867"/>
                  </a:cubicBezTo>
                  <a:cubicBezTo>
                    <a:pt x="868" y="40936"/>
                    <a:pt x="775" y="38006"/>
                    <a:pt x="681" y="35169"/>
                  </a:cubicBezTo>
                  <a:cubicBezTo>
                    <a:pt x="681" y="32238"/>
                    <a:pt x="587" y="29307"/>
                    <a:pt x="587" y="26377"/>
                  </a:cubicBezTo>
                  <a:cubicBezTo>
                    <a:pt x="681" y="23446"/>
                    <a:pt x="775" y="20515"/>
                    <a:pt x="868" y="17585"/>
                  </a:cubicBezTo>
                  <a:cubicBezTo>
                    <a:pt x="868" y="11724"/>
                    <a:pt x="775" y="5862"/>
                    <a:pt x="4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22"/>
            <p:cNvSpPr/>
            <p:nvPr/>
          </p:nvSpPr>
          <p:spPr>
            <a:xfrm rot="-5400000" flipH="1">
              <a:off x="7733050" y="3741125"/>
              <a:ext cx="24075" cy="1756075"/>
            </a:xfrm>
            <a:custGeom>
              <a:avLst/>
              <a:gdLst/>
              <a:ahLst/>
              <a:cxnLst/>
              <a:rect l="l" t="t" r="r" b="b"/>
              <a:pathLst>
                <a:path w="963" h="70243" extrusionOk="0">
                  <a:moveTo>
                    <a:pt x="376" y="1"/>
                  </a:moveTo>
                  <a:cubicBezTo>
                    <a:pt x="95" y="5862"/>
                    <a:pt x="1" y="11724"/>
                    <a:pt x="95" y="17585"/>
                  </a:cubicBezTo>
                  <a:cubicBezTo>
                    <a:pt x="188" y="20515"/>
                    <a:pt x="282" y="23446"/>
                    <a:pt x="282" y="26377"/>
                  </a:cubicBezTo>
                  <a:cubicBezTo>
                    <a:pt x="376" y="29307"/>
                    <a:pt x="282" y="32238"/>
                    <a:pt x="188" y="35169"/>
                  </a:cubicBezTo>
                  <a:cubicBezTo>
                    <a:pt x="95" y="38006"/>
                    <a:pt x="95" y="40936"/>
                    <a:pt x="95" y="43867"/>
                  </a:cubicBezTo>
                  <a:cubicBezTo>
                    <a:pt x="1" y="46798"/>
                    <a:pt x="1" y="49728"/>
                    <a:pt x="1" y="52659"/>
                  </a:cubicBezTo>
                  <a:cubicBezTo>
                    <a:pt x="1" y="58520"/>
                    <a:pt x="95" y="64381"/>
                    <a:pt x="376" y="70243"/>
                  </a:cubicBezTo>
                  <a:lnTo>
                    <a:pt x="470" y="70243"/>
                  </a:lnTo>
                  <a:cubicBezTo>
                    <a:pt x="775" y="64381"/>
                    <a:pt x="868" y="58520"/>
                    <a:pt x="962" y="52659"/>
                  </a:cubicBezTo>
                  <a:cubicBezTo>
                    <a:pt x="962" y="49728"/>
                    <a:pt x="962" y="46798"/>
                    <a:pt x="868" y="43867"/>
                  </a:cubicBezTo>
                  <a:cubicBezTo>
                    <a:pt x="868" y="40936"/>
                    <a:pt x="775" y="38006"/>
                    <a:pt x="681" y="35169"/>
                  </a:cubicBezTo>
                  <a:cubicBezTo>
                    <a:pt x="681" y="32238"/>
                    <a:pt x="587" y="29307"/>
                    <a:pt x="587" y="26377"/>
                  </a:cubicBezTo>
                  <a:cubicBezTo>
                    <a:pt x="681" y="23446"/>
                    <a:pt x="775" y="20515"/>
                    <a:pt x="868" y="17585"/>
                  </a:cubicBezTo>
                  <a:cubicBezTo>
                    <a:pt x="868" y="11724"/>
                    <a:pt x="775" y="5862"/>
                    <a:pt x="4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1" name="Google Shape;1171;p22"/>
          <p:cNvGrpSpPr/>
          <p:nvPr/>
        </p:nvGrpSpPr>
        <p:grpSpPr>
          <a:xfrm>
            <a:off x="352288" y="1543500"/>
            <a:ext cx="741775" cy="943000"/>
            <a:chOff x="461675" y="1086300"/>
            <a:chExt cx="741775" cy="943000"/>
          </a:xfrm>
        </p:grpSpPr>
        <p:sp>
          <p:nvSpPr>
            <p:cNvPr id="1172" name="Google Shape;1172;p22"/>
            <p:cNvSpPr/>
            <p:nvPr/>
          </p:nvSpPr>
          <p:spPr>
            <a:xfrm>
              <a:off x="461675" y="1165375"/>
              <a:ext cx="741775" cy="863925"/>
            </a:xfrm>
            <a:custGeom>
              <a:avLst/>
              <a:gdLst/>
              <a:ahLst/>
              <a:cxnLst/>
              <a:rect l="l" t="t" r="r" b="b"/>
              <a:pathLst>
                <a:path w="29671" h="34557" extrusionOk="0">
                  <a:moveTo>
                    <a:pt x="14835" y="10343"/>
                  </a:moveTo>
                  <a:cubicBezTo>
                    <a:pt x="15164" y="10343"/>
                    <a:pt x="15410" y="10672"/>
                    <a:pt x="15520" y="10891"/>
                  </a:cubicBezTo>
                  <a:cubicBezTo>
                    <a:pt x="15739" y="11137"/>
                    <a:pt x="15848" y="11465"/>
                    <a:pt x="15985" y="11931"/>
                  </a:cubicBezTo>
                  <a:cubicBezTo>
                    <a:pt x="15520" y="11821"/>
                    <a:pt x="15164" y="11465"/>
                    <a:pt x="15054" y="11137"/>
                  </a:cubicBezTo>
                  <a:cubicBezTo>
                    <a:pt x="14945" y="11027"/>
                    <a:pt x="14835" y="10891"/>
                    <a:pt x="14835" y="10672"/>
                  </a:cubicBezTo>
                  <a:cubicBezTo>
                    <a:pt x="14726" y="10562"/>
                    <a:pt x="14617" y="10453"/>
                    <a:pt x="14835" y="10343"/>
                  </a:cubicBezTo>
                  <a:close/>
                  <a:moveTo>
                    <a:pt x="12098" y="12615"/>
                  </a:moveTo>
                  <a:cubicBezTo>
                    <a:pt x="12427" y="12615"/>
                    <a:pt x="12783" y="13080"/>
                    <a:pt x="13002" y="13299"/>
                  </a:cubicBezTo>
                  <a:cubicBezTo>
                    <a:pt x="13248" y="13628"/>
                    <a:pt x="13467" y="13983"/>
                    <a:pt x="13576" y="14312"/>
                  </a:cubicBezTo>
                  <a:cubicBezTo>
                    <a:pt x="13002" y="14202"/>
                    <a:pt x="12427" y="13983"/>
                    <a:pt x="12098" y="13518"/>
                  </a:cubicBezTo>
                  <a:cubicBezTo>
                    <a:pt x="11879" y="13299"/>
                    <a:pt x="11305" y="12615"/>
                    <a:pt x="12098" y="12615"/>
                  </a:cubicBezTo>
                  <a:close/>
                  <a:moveTo>
                    <a:pt x="17901" y="10781"/>
                  </a:moveTo>
                  <a:cubicBezTo>
                    <a:pt x="18257" y="13518"/>
                    <a:pt x="19160" y="16146"/>
                    <a:pt x="20200" y="18664"/>
                  </a:cubicBezTo>
                  <a:cubicBezTo>
                    <a:pt x="20775" y="20142"/>
                    <a:pt x="21213" y="22988"/>
                    <a:pt x="22362" y="24138"/>
                  </a:cubicBezTo>
                  <a:cubicBezTo>
                    <a:pt x="21213" y="24713"/>
                    <a:pt x="20091" y="25260"/>
                    <a:pt x="19516" y="25506"/>
                  </a:cubicBezTo>
                  <a:cubicBezTo>
                    <a:pt x="19406" y="25616"/>
                    <a:pt x="19406" y="25616"/>
                    <a:pt x="19270" y="25616"/>
                  </a:cubicBezTo>
                  <a:cubicBezTo>
                    <a:pt x="15629" y="23344"/>
                    <a:pt x="13357" y="19348"/>
                    <a:pt x="9827" y="16721"/>
                  </a:cubicBezTo>
                  <a:lnTo>
                    <a:pt x="9827" y="16721"/>
                  </a:lnTo>
                  <a:cubicBezTo>
                    <a:pt x="10273" y="16813"/>
                    <a:pt x="10756" y="16871"/>
                    <a:pt x="11227" y="16871"/>
                  </a:cubicBezTo>
                  <a:cubicBezTo>
                    <a:pt x="12432" y="16871"/>
                    <a:pt x="13559" y="16493"/>
                    <a:pt x="13795" y="15352"/>
                  </a:cubicBezTo>
                  <a:lnTo>
                    <a:pt x="13932" y="15352"/>
                  </a:lnTo>
                  <a:cubicBezTo>
                    <a:pt x="13932" y="15133"/>
                    <a:pt x="14042" y="14887"/>
                    <a:pt x="14042" y="14777"/>
                  </a:cubicBezTo>
                  <a:cubicBezTo>
                    <a:pt x="15054" y="14777"/>
                    <a:pt x="16204" y="13983"/>
                    <a:pt x="16204" y="12834"/>
                  </a:cubicBezTo>
                  <a:lnTo>
                    <a:pt x="16204" y="12259"/>
                  </a:lnTo>
                  <a:cubicBezTo>
                    <a:pt x="16423" y="12259"/>
                    <a:pt x="16669" y="12259"/>
                    <a:pt x="16888" y="12150"/>
                  </a:cubicBezTo>
                  <a:cubicBezTo>
                    <a:pt x="17463" y="12040"/>
                    <a:pt x="17792" y="11465"/>
                    <a:pt x="17901" y="10781"/>
                  </a:cubicBezTo>
                  <a:close/>
                  <a:moveTo>
                    <a:pt x="11076" y="612"/>
                  </a:moveTo>
                  <a:cubicBezTo>
                    <a:pt x="15069" y="612"/>
                    <a:pt x="19084" y="2882"/>
                    <a:pt x="20638" y="7031"/>
                  </a:cubicBezTo>
                  <a:cubicBezTo>
                    <a:pt x="22362" y="12040"/>
                    <a:pt x="21213" y="17733"/>
                    <a:pt x="24525" y="22195"/>
                  </a:cubicBezTo>
                  <a:cubicBezTo>
                    <a:pt x="24415" y="22879"/>
                    <a:pt x="23621" y="23454"/>
                    <a:pt x="22581" y="24028"/>
                  </a:cubicBezTo>
                  <a:cubicBezTo>
                    <a:pt x="21569" y="22879"/>
                    <a:pt x="20994" y="19923"/>
                    <a:pt x="20419" y="18554"/>
                  </a:cubicBezTo>
                  <a:cubicBezTo>
                    <a:pt x="19406" y="15817"/>
                    <a:pt x="18366" y="12943"/>
                    <a:pt x="17901" y="9987"/>
                  </a:cubicBezTo>
                  <a:lnTo>
                    <a:pt x="17901" y="9522"/>
                  </a:lnTo>
                  <a:cubicBezTo>
                    <a:pt x="17901" y="9413"/>
                    <a:pt x="17901" y="9413"/>
                    <a:pt x="17792" y="9413"/>
                  </a:cubicBezTo>
                  <a:lnTo>
                    <a:pt x="17682" y="9413"/>
                  </a:lnTo>
                  <a:lnTo>
                    <a:pt x="17682" y="9522"/>
                  </a:lnTo>
                  <a:cubicBezTo>
                    <a:pt x="17792" y="10206"/>
                    <a:pt x="17573" y="11356"/>
                    <a:pt x="16998" y="11712"/>
                  </a:cubicBezTo>
                  <a:cubicBezTo>
                    <a:pt x="16779" y="11931"/>
                    <a:pt x="16423" y="11931"/>
                    <a:pt x="16204" y="11931"/>
                  </a:cubicBezTo>
                  <a:cubicBezTo>
                    <a:pt x="16095" y="11137"/>
                    <a:pt x="15739" y="10453"/>
                    <a:pt x="15164" y="10097"/>
                  </a:cubicBezTo>
                  <a:cubicBezTo>
                    <a:pt x="15037" y="10034"/>
                    <a:pt x="14875" y="9970"/>
                    <a:pt x="14712" y="9970"/>
                  </a:cubicBezTo>
                  <a:cubicBezTo>
                    <a:pt x="14593" y="9970"/>
                    <a:pt x="14474" y="10004"/>
                    <a:pt x="14370" y="10097"/>
                  </a:cubicBezTo>
                  <a:cubicBezTo>
                    <a:pt x="14151" y="10343"/>
                    <a:pt x="14480" y="10781"/>
                    <a:pt x="14617" y="11137"/>
                  </a:cubicBezTo>
                  <a:cubicBezTo>
                    <a:pt x="14835" y="11712"/>
                    <a:pt x="15410" y="12150"/>
                    <a:pt x="15985" y="12259"/>
                  </a:cubicBezTo>
                  <a:lnTo>
                    <a:pt x="15985" y="12834"/>
                  </a:lnTo>
                  <a:cubicBezTo>
                    <a:pt x="15985" y="12834"/>
                    <a:pt x="16095" y="12834"/>
                    <a:pt x="16095" y="12943"/>
                  </a:cubicBezTo>
                  <a:cubicBezTo>
                    <a:pt x="15998" y="13865"/>
                    <a:pt x="15170" y="14335"/>
                    <a:pt x="14278" y="14335"/>
                  </a:cubicBezTo>
                  <a:cubicBezTo>
                    <a:pt x="14163" y="14335"/>
                    <a:pt x="14048" y="14328"/>
                    <a:pt x="13932" y="14312"/>
                  </a:cubicBezTo>
                  <a:cubicBezTo>
                    <a:pt x="13697" y="13240"/>
                    <a:pt x="12537" y="12142"/>
                    <a:pt x="11455" y="12142"/>
                  </a:cubicBezTo>
                  <a:cubicBezTo>
                    <a:pt x="11405" y="12142"/>
                    <a:pt x="11355" y="12145"/>
                    <a:pt x="11305" y="12150"/>
                  </a:cubicBezTo>
                  <a:cubicBezTo>
                    <a:pt x="11195" y="12150"/>
                    <a:pt x="11195" y="12259"/>
                    <a:pt x="11195" y="12396"/>
                  </a:cubicBezTo>
                  <a:cubicBezTo>
                    <a:pt x="11414" y="13628"/>
                    <a:pt x="12427" y="14558"/>
                    <a:pt x="13686" y="14668"/>
                  </a:cubicBezTo>
                  <a:lnTo>
                    <a:pt x="13686" y="15243"/>
                  </a:lnTo>
                  <a:cubicBezTo>
                    <a:pt x="13317" y="16156"/>
                    <a:pt x="12291" y="16483"/>
                    <a:pt x="11225" y="16483"/>
                  </a:cubicBezTo>
                  <a:cubicBezTo>
                    <a:pt x="10311" y="16483"/>
                    <a:pt x="9368" y="16243"/>
                    <a:pt x="8787" y="15927"/>
                  </a:cubicBezTo>
                  <a:lnTo>
                    <a:pt x="8568" y="15927"/>
                  </a:lnTo>
                  <a:cubicBezTo>
                    <a:pt x="8458" y="16036"/>
                    <a:pt x="8458" y="16146"/>
                    <a:pt x="8568" y="16255"/>
                  </a:cubicBezTo>
                  <a:cubicBezTo>
                    <a:pt x="8677" y="16255"/>
                    <a:pt x="8787" y="16255"/>
                    <a:pt x="8896" y="16365"/>
                  </a:cubicBezTo>
                  <a:cubicBezTo>
                    <a:pt x="9690" y="17186"/>
                    <a:pt x="10730" y="17733"/>
                    <a:pt x="11524" y="18664"/>
                  </a:cubicBezTo>
                  <a:cubicBezTo>
                    <a:pt x="12208" y="19348"/>
                    <a:pt x="12783" y="20142"/>
                    <a:pt x="13467" y="20826"/>
                  </a:cubicBezTo>
                  <a:cubicBezTo>
                    <a:pt x="15164" y="22414"/>
                    <a:pt x="16888" y="24576"/>
                    <a:pt x="18941" y="25835"/>
                  </a:cubicBezTo>
                  <a:cubicBezTo>
                    <a:pt x="18038" y="26191"/>
                    <a:pt x="16998" y="26519"/>
                    <a:pt x="16423" y="27203"/>
                  </a:cubicBezTo>
                  <a:cubicBezTo>
                    <a:pt x="15520" y="25835"/>
                    <a:pt x="13467" y="24822"/>
                    <a:pt x="12208" y="24028"/>
                  </a:cubicBezTo>
                  <a:cubicBezTo>
                    <a:pt x="9936" y="22769"/>
                    <a:pt x="7418" y="22769"/>
                    <a:pt x="5365" y="20936"/>
                  </a:cubicBezTo>
                  <a:cubicBezTo>
                    <a:pt x="3422" y="18992"/>
                    <a:pt x="1944" y="16721"/>
                    <a:pt x="1479" y="13983"/>
                  </a:cubicBezTo>
                  <a:cubicBezTo>
                    <a:pt x="1041" y="11137"/>
                    <a:pt x="1369" y="7250"/>
                    <a:pt x="3093" y="4732"/>
                  </a:cubicBezTo>
                  <a:cubicBezTo>
                    <a:pt x="5010" y="1928"/>
                    <a:pt x="8037" y="612"/>
                    <a:pt x="11076" y="612"/>
                  </a:cubicBezTo>
                  <a:close/>
                  <a:moveTo>
                    <a:pt x="24744" y="22660"/>
                  </a:moveTo>
                  <a:cubicBezTo>
                    <a:pt x="24990" y="22988"/>
                    <a:pt x="25209" y="23454"/>
                    <a:pt x="25428" y="23782"/>
                  </a:cubicBezTo>
                  <a:cubicBezTo>
                    <a:pt x="24196" y="24576"/>
                    <a:pt x="22937" y="25506"/>
                    <a:pt x="21788" y="26410"/>
                  </a:cubicBezTo>
                  <a:cubicBezTo>
                    <a:pt x="20419" y="27313"/>
                    <a:pt x="18832" y="27997"/>
                    <a:pt x="17573" y="28928"/>
                  </a:cubicBezTo>
                  <a:cubicBezTo>
                    <a:pt x="17354" y="28572"/>
                    <a:pt x="17107" y="28244"/>
                    <a:pt x="16888" y="27997"/>
                  </a:cubicBezTo>
                  <a:cubicBezTo>
                    <a:pt x="16888" y="27888"/>
                    <a:pt x="16998" y="27888"/>
                    <a:pt x="16998" y="27888"/>
                  </a:cubicBezTo>
                  <a:cubicBezTo>
                    <a:pt x="17573" y="27313"/>
                    <a:pt x="18832" y="27094"/>
                    <a:pt x="19516" y="26629"/>
                  </a:cubicBezTo>
                  <a:cubicBezTo>
                    <a:pt x="20310" y="26191"/>
                    <a:pt x="21103" y="25725"/>
                    <a:pt x="21897" y="25151"/>
                  </a:cubicBezTo>
                  <a:cubicBezTo>
                    <a:pt x="22828" y="24576"/>
                    <a:pt x="24525" y="23782"/>
                    <a:pt x="24744" y="22660"/>
                  </a:cubicBezTo>
                  <a:close/>
                  <a:moveTo>
                    <a:pt x="25428" y="23892"/>
                  </a:moveTo>
                  <a:cubicBezTo>
                    <a:pt x="25784" y="24247"/>
                    <a:pt x="26003" y="24576"/>
                    <a:pt x="26249" y="24932"/>
                  </a:cubicBezTo>
                  <a:cubicBezTo>
                    <a:pt x="24990" y="25944"/>
                    <a:pt x="23375" y="26629"/>
                    <a:pt x="22007" y="27559"/>
                  </a:cubicBezTo>
                  <a:cubicBezTo>
                    <a:pt x="20775" y="28244"/>
                    <a:pt x="19516" y="29256"/>
                    <a:pt x="18147" y="29941"/>
                  </a:cubicBezTo>
                  <a:cubicBezTo>
                    <a:pt x="17901" y="29722"/>
                    <a:pt x="17792" y="29366"/>
                    <a:pt x="17682" y="29147"/>
                  </a:cubicBezTo>
                  <a:cubicBezTo>
                    <a:pt x="20638" y="27997"/>
                    <a:pt x="22937" y="25616"/>
                    <a:pt x="25428" y="23892"/>
                  </a:cubicBezTo>
                  <a:close/>
                  <a:moveTo>
                    <a:pt x="26359" y="25151"/>
                  </a:moveTo>
                  <a:lnTo>
                    <a:pt x="27043" y="26191"/>
                  </a:lnTo>
                  <a:cubicBezTo>
                    <a:pt x="26497" y="27256"/>
                    <a:pt x="19979" y="31234"/>
                    <a:pt x="19041" y="31234"/>
                  </a:cubicBezTo>
                  <a:cubicBezTo>
                    <a:pt x="18992" y="31234"/>
                    <a:pt x="18958" y="31223"/>
                    <a:pt x="18941" y="31200"/>
                  </a:cubicBezTo>
                  <a:lnTo>
                    <a:pt x="18832" y="31200"/>
                  </a:lnTo>
                  <a:cubicBezTo>
                    <a:pt x="18722" y="30871"/>
                    <a:pt x="18476" y="30515"/>
                    <a:pt x="18257" y="30050"/>
                  </a:cubicBezTo>
                  <a:cubicBezTo>
                    <a:pt x="19625" y="29366"/>
                    <a:pt x="20994" y="28353"/>
                    <a:pt x="22472" y="27559"/>
                  </a:cubicBezTo>
                  <a:cubicBezTo>
                    <a:pt x="23731" y="26875"/>
                    <a:pt x="25318" y="26191"/>
                    <a:pt x="26359" y="25151"/>
                  </a:cubicBezTo>
                  <a:close/>
                  <a:moveTo>
                    <a:pt x="27152" y="26300"/>
                  </a:moveTo>
                  <a:cubicBezTo>
                    <a:pt x="27262" y="26410"/>
                    <a:pt x="27371" y="26519"/>
                    <a:pt x="27371" y="26629"/>
                  </a:cubicBezTo>
                  <a:cubicBezTo>
                    <a:pt x="27618" y="26875"/>
                    <a:pt x="27946" y="27203"/>
                    <a:pt x="28302" y="27559"/>
                  </a:cubicBezTo>
                  <a:cubicBezTo>
                    <a:pt x="26577" y="28681"/>
                    <a:pt x="24634" y="29503"/>
                    <a:pt x="22828" y="30406"/>
                  </a:cubicBezTo>
                  <a:cubicBezTo>
                    <a:pt x="21788" y="30981"/>
                    <a:pt x="20310" y="31555"/>
                    <a:pt x="19406" y="32349"/>
                  </a:cubicBezTo>
                  <a:cubicBezTo>
                    <a:pt x="19270" y="31993"/>
                    <a:pt x="19160" y="31774"/>
                    <a:pt x="19160" y="31774"/>
                  </a:cubicBezTo>
                  <a:cubicBezTo>
                    <a:pt x="19051" y="31665"/>
                    <a:pt x="19051" y="31555"/>
                    <a:pt x="19051" y="31419"/>
                  </a:cubicBezTo>
                  <a:cubicBezTo>
                    <a:pt x="20884" y="31090"/>
                    <a:pt x="23047" y="29612"/>
                    <a:pt x="24525" y="28463"/>
                  </a:cubicBezTo>
                  <a:cubicBezTo>
                    <a:pt x="25318" y="27888"/>
                    <a:pt x="26687" y="27203"/>
                    <a:pt x="27152" y="26300"/>
                  </a:cubicBezTo>
                  <a:close/>
                  <a:moveTo>
                    <a:pt x="28521" y="27888"/>
                  </a:moveTo>
                  <a:cubicBezTo>
                    <a:pt x="28521" y="27888"/>
                    <a:pt x="28630" y="27997"/>
                    <a:pt x="28740" y="28134"/>
                  </a:cubicBezTo>
                  <a:cubicBezTo>
                    <a:pt x="25893" y="30050"/>
                    <a:pt x="22691" y="31309"/>
                    <a:pt x="19844" y="33143"/>
                  </a:cubicBezTo>
                  <a:cubicBezTo>
                    <a:pt x="19735" y="33033"/>
                    <a:pt x="19625" y="32787"/>
                    <a:pt x="19516" y="32568"/>
                  </a:cubicBezTo>
                  <a:cubicBezTo>
                    <a:pt x="20638" y="31665"/>
                    <a:pt x="22581" y="30981"/>
                    <a:pt x="23840" y="30406"/>
                  </a:cubicBezTo>
                  <a:cubicBezTo>
                    <a:pt x="25428" y="29722"/>
                    <a:pt x="27043" y="28928"/>
                    <a:pt x="28521" y="27888"/>
                  </a:cubicBezTo>
                  <a:close/>
                  <a:moveTo>
                    <a:pt x="28986" y="28572"/>
                  </a:moveTo>
                  <a:cubicBezTo>
                    <a:pt x="28986" y="29037"/>
                    <a:pt x="28740" y="29612"/>
                    <a:pt x="28849" y="30187"/>
                  </a:cubicBezTo>
                  <a:cubicBezTo>
                    <a:pt x="27481" y="30515"/>
                    <a:pt x="26468" y="31665"/>
                    <a:pt x="25318" y="32349"/>
                  </a:cubicBezTo>
                  <a:cubicBezTo>
                    <a:pt x="24196" y="33033"/>
                    <a:pt x="22828" y="33718"/>
                    <a:pt x="21459" y="34156"/>
                  </a:cubicBezTo>
                  <a:cubicBezTo>
                    <a:pt x="21459" y="34046"/>
                    <a:pt x="21322" y="34046"/>
                    <a:pt x="21213" y="34046"/>
                  </a:cubicBezTo>
                  <a:cubicBezTo>
                    <a:pt x="20994" y="33937"/>
                    <a:pt x="20884" y="33827"/>
                    <a:pt x="20638" y="33718"/>
                  </a:cubicBezTo>
                  <a:cubicBezTo>
                    <a:pt x="20529" y="33718"/>
                    <a:pt x="20419" y="33608"/>
                    <a:pt x="20200" y="33471"/>
                  </a:cubicBezTo>
                  <a:cubicBezTo>
                    <a:pt x="23156" y="31884"/>
                    <a:pt x="26359" y="30734"/>
                    <a:pt x="28986" y="28572"/>
                  </a:cubicBezTo>
                  <a:close/>
                  <a:moveTo>
                    <a:pt x="11385" y="1"/>
                  </a:moveTo>
                  <a:cubicBezTo>
                    <a:pt x="10976" y="1"/>
                    <a:pt x="10565" y="26"/>
                    <a:pt x="10155" y="79"/>
                  </a:cubicBezTo>
                  <a:cubicBezTo>
                    <a:pt x="5365" y="627"/>
                    <a:pt x="1615" y="3501"/>
                    <a:pt x="794" y="8400"/>
                  </a:cubicBezTo>
                  <a:cubicBezTo>
                    <a:pt x="1" y="12943"/>
                    <a:pt x="685" y="17514"/>
                    <a:pt x="3997" y="20936"/>
                  </a:cubicBezTo>
                  <a:cubicBezTo>
                    <a:pt x="5256" y="22304"/>
                    <a:pt x="6843" y="23344"/>
                    <a:pt x="8677" y="23892"/>
                  </a:cubicBezTo>
                  <a:cubicBezTo>
                    <a:pt x="11305" y="24466"/>
                    <a:pt x="14617" y="25944"/>
                    <a:pt x="16423" y="28134"/>
                  </a:cubicBezTo>
                  <a:lnTo>
                    <a:pt x="16532" y="28134"/>
                  </a:lnTo>
                  <a:cubicBezTo>
                    <a:pt x="16888" y="28818"/>
                    <a:pt x="17354" y="29612"/>
                    <a:pt x="17682" y="30296"/>
                  </a:cubicBezTo>
                  <a:cubicBezTo>
                    <a:pt x="18257" y="31419"/>
                    <a:pt x="18832" y="32568"/>
                    <a:pt x="19516" y="33608"/>
                  </a:cubicBezTo>
                  <a:cubicBezTo>
                    <a:pt x="19516" y="33718"/>
                    <a:pt x="19625" y="33827"/>
                    <a:pt x="19735" y="33827"/>
                  </a:cubicBezTo>
                  <a:lnTo>
                    <a:pt x="19844" y="33718"/>
                  </a:lnTo>
                  <a:lnTo>
                    <a:pt x="19954" y="33718"/>
                  </a:lnTo>
                  <a:cubicBezTo>
                    <a:pt x="20200" y="33827"/>
                    <a:pt x="20419" y="34046"/>
                    <a:pt x="20638" y="34156"/>
                  </a:cubicBezTo>
                  <a:cubicBezTo>
                    <a:pt x="20884" y="34292"/>
                    <a:pt x="21103" y="34402"/>
                    <a:pt x="21322" y="34511"/>
                  </a:cubicBezTo>
                  <a:cubicBezTo>
                    <a:pt x="21322" y="34543"/>
                    <a:pt x="21334" y="34557"/>
                    <a:pt x="21353" y="34557"/>
                  </a:cubicBezTo>
                  <a:cubicBezTo>
                    <a:pt x="21400" y="34557"/>
                    <a:pt x="21491" y="34479"/>
                    <a:pt x="21569" y="34402"/>
                  </a:cubicBezTo>
                  <a:cubicBezTo>
                    <a:pt x="24634" y="34156"/>
                    <a:pt x="26468" y="32240"/>
                    <a:pt x="28986" y="30625"/>
                  </a:cubicBezTo>
                  <a:lnTo>
                    <a:pt x="29096" y="30515"/>
                  </a:lnTo>
                  <a:lnTo>
                    <a:pt x="29205" y="30406"/>
                  </a:lnTo>
                  <a:cubicBezTo>
                    <a:pt x="29424" y="30187"/>
                    <a:pt x="29315" y="29722"/>
                    <a:pt x="29315" y="29503"/>
                  </a:cubicBezTo>
                  <a:lnTo>
                    <a:pt x="29315" y="28928"/>
                  </a:lnTo>
                  <a:lnTo>
                    <a:pt x="29424" y="28818"/>
                  </a:lnTo>
                  <a:cubicBezTo>
                    <a:pt x="29534" y="28818"/>
                    <a:pt x="29670" y="28681"/>
                    <a:pt x="29534" y="28681"/>
                  </a:cubicBezTo>
                  <a:cubicBezTo>
                    <a:pt x="29315" y="27669"/>
                    <a:pt x="28056" y="26629"/>
                    <a:pt x="27481" y="25725"/>
                  </a:cubicBezTo>
                  <a:cubicBezTo>
                    <a:pt x="26577" y="24466"/>
                    <a:pt x="25428" y="23207"/>
                    <a:pt x="24744" y="21839"/>
                  </a:cubicBezTo>
                  <a:cubicBezTo>
                    <a:pt x="24634" y="21839"/>
                    <a:pt x="24634" y="21729"/>
                    <a:pt x="24634" y="21729"/>
                  </a:cubicBezTo>
                  <a:cubicBezTo>
                    <a:pt x="21678" y="17049"/>
                    <a:pt x="23047" y="11356"/>
                    <a:pt x="20884" y="6347"/>
                  </a:cubicBezTo>
                  <a:cubicBezTo>
                    <a:pt x="19318" y="2519"/>
                    <a:pt x="15428" y="1"/>
                    <a:pt x="1138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22"/>
            <p:cNvSpPr/>
            <p:nvPr/>
          </p:nvSpPr>
          <p:spPr>
            <a:xfrm>
              <a:off x="507525" y="1086300"/>
              <a:ext cx="658275" cy="898775"/>
            </a:xfrm>
            <a:custGeom>
              <a:avLst/>
              <a:gdLst/>
              <a:ahLst/>
              <a:cxnLst/>
              <a:rect l="l" t="t" r="r" b="b"/>
              <a:pathLst>
                <a:path w="26331" h="35951" extrusionOk="0">
                  <a:moveTo>
                    <a:pt x="15273" y="10988"/>
                  </a:moveTo>
                  <a:cubicBezTo>
                    <a:pt x="15629" y="10988"/>
                    <a:pt x="15739" y="11453"/>
                    <a:pt x="15848" y="11672"/>
                  </a:cubicBezTo>
                  <a:cubicBezTo>
                    <a:pt x="15958" y="11891"/>
                    <a:pt x="16067" y="12357"/>
                    <a:pt x="16067" y="12685"/>
                  </a:cubicBezTo>
                  <a:cubicBezTo>
                    <a:pt x="15739" y="12466"/>
                    <a:pt x="15383" y="12247"/>
                    <a:pt x="15273" y="11782"/>
                  </a:cubicBezTo>
                  <a:cubicBezTo>
                    <a:pt x="15273" y="11672"/>
                    <a:pt x="15164" y="11563"/>
                    <a:pt x="15164" y="11317"/>
                  </a:cubicBezTo>
                  <a:cubicBezTo>
                    <a:pt x="15164" y="11098"/>
                    <a:pt x="14945" y="10988"/>
                    <a:pt x="15273" y="10988"/>
                  </a:cubicBezTo>
                  <a:close/>
                  <a:moveTo>
                    <a:pt x="11965" y="12673"/>
                  </a:moveTo>
                  <a:cubicBezTo>
                    <a:pt x="12004" y="12673"/>
                    <a:pt x="12048" y="12677"/>
                    <a:pt x="12098" y="12685"/>
                  </a:cubicBezTo>
                  <a:cubicBezTo>
                    <a:pt x="12427" y="12685"/>
                    <a:pt x="12783" y="13260"/>
                    <a:pt x="12892" y="13506"/>
                  </a:cubicBezTo>
                  <a:cubicBezTo>
                    <a:pt x="13111" y="13835"/>
                    <a:pt x="13220" y="14300"/>
                    <a:pt x="13220" y="14628"/>
                  </a:cubicBezTo>
                  <a:cubicBezTo>
                    <a:pt x="12646" y="14409"/>
                    <a:pt x="12208" y="14054"/>
                    <a:pt x="11961" y="13616"/>
                  </a:cubicBezTo>
                  <a:cubicBezTo>
                    <a:pt x="11758" y="13286"/>
                    <a:pt x="11461" y="12673"/>
                    <a:pt x="11965" y="12673"/>
                  </a:cubicBezTo>
                  <a:close/>
                  <a:moveTo>
                    <a:pt x="18120" y="12001"/>
                  </a:moveTo>
                  <a:lnTo>
                    <a:pt x="18120" y="12001"/>
                  </a:lnTo>
                  <a:cubicBezTo>
                    <a:pt x="18010" y="14738"/>
                    <a:pt x="18476" y="17475"/>
                    <a:pt x="18941" y="20103"/>
                  </a:cubicBezTo>
                  <a:cubicBezTo>
                    <a:pt x="19160" y="21717"/>
                    <a:pt x="19160" y="24564"/>
                    <a:pt x="20063" y="26042"/>
                  </a:cubicBezTo>
                  <a:cubicBezTo>
                    <a:pt x="18804" y="26370"/>
                    <a:pt x="17572" y="26617"/>
                    <a:pt x="16998" y="26836"/>
                  </a:cubicBezTo>
                  <a:lnTo>
                    <a:pt x="16751" y="26836"/>
                  </a:lnTo>
                  <a:cubicBezTo>
                    <a:pt x="13686" y="23880"/>
                    <a:pt x="12098" y="19528"/>
                    <a:pt x="9224" y="16243"/>
                  </a:cubicBezTo>
                  <a:lnTo>
                    <a:pt x="9224" y="16243"/>
                  </a:lnTo>
                  <a:cubicBezTo>
                    <a:pt x="9931" y="16565"/>
                    <a:pt x="10759" y="16783"/>
                    <a:pt x="11494" y="16783"/>
                  </a:cubicBezTo>
                  <a:cubicBezTo>
                    <a:pt x="12325" y="16783"/>
                    <a:pt x="13040" y="16504"/>
                    <a:pt x="13330" y="15778"/>
                  </a:cubicBezTo>
                  <a:cubicBezTo>
                    <a:pt x="13330" y="15668"/>
                    <a:pt x="13330" y="15668"/>
                    <a:pt x="13467" y="15668"/>
                  </a:cubicBezTo>
                  <a:cubicBezTo>
                    <a:pt x="13576" y="15559"/>
                    <a:pt x="13576" y="15313"/>
                    <a:pt x="13576" y="15203"/>
                  </a:cubicBezTo>
                  <a:cubicBezTo>
                    <a:pt x="13687" y="15214"/>
                    <a:pt x="13799" y="15219"/>
                    <a:pt x="13911" y="15219"/>
                  </a:cubicBezTo>
                  <a:cubicBezTo>
                    <a:pt x="14937" y="15219"/>
                    <a:pt x="15982" y="14761"/>
                    <a:pt x="16204" y="13725"/>
                  </a:cubicBezTo>
                  <a:cubicBezTo>
                    <a:pt x="16204" y="13506"/>
                    <a:pt x="16313" y="13369"/>
                    <a:pt x="16313" y="13150"/>
                  </a:cubicBezTo>
                  <a:cubicBezTo>
                    <a:pt x="16459" y="13150"/>
                    <a:pt x="16605" y="13199"/>
                    <a:pt x="16759" y="13199"/>
                  </a:cubicBezTo>
                  <a:cubicBezTo>
                    <a:pt x="16836" y="13199"/>
                    <a:pt x="16915" y="13187"/>
                    <a:pt x="16998" y="13150"/>
                  </a:cubicBezTo>
                  <a:cubicBezTo>
                    <a:pt x="17572" y="13150"/>
                    <a:pt x="17901" y="12576"/>
                    <a:pt x="18120" y="12001"/>
                  </a:cubicBezTo>
                  <a:close/>
                  <a:moveTo>
                    <a:pt x="11433" y="560"/>
                  </a:moveTo>
                  <a:cubicBezTo>
                    <a:pt x="16092" y="560"/>
                    <a:pt x="20725" y="3768"/>
                    <a:pt x="21541" y="8826"/>
                  </a:cubicBezTo>
                  <a:cubicBezTo>
                    <a:pt x="22362" y="14190"/>
                    <a:pt x="20063" y="19418"/>
                    <a:pt x="22472" y="24454"/>
                  </a:cubicBezTo>
                  <a:cubicBezTo>
                    <a:pt x="22225" y="25139"/>
                    <a:pt x="21322" y="25577"/>
                    <a:pt x="20309" y="25932"/>
                  </a:cubicBezTo>
                  <a:cubicBezTo>
                    <a:pt x="19488" y="24564"/>
                    <a:pt x="19488" y="21581"/>
                    <a:pt x="19160" y="19993"/>
                  </a:cubicBezTo>
                  <a:cubicBezTo>
                    <a:pt x="18695" y="17256"/>
                    <a:pt x="18257" y="14190"/>
                    <a:pt x="18366" y="11317"/>
                  </a:cubicBezTo>
                  <a:cubicBezTo>
                    <a:pt x="18476" y="11098"/>
                    <a:pt x="18476" y="10879"/>
                    <a:pt x="18476" y="10769"/>
                  </a:cubicBezTo>
                  <a:cubicBezTo>
                    <a:pt x="18476" y="10632"/>
                    <a:pt x="18476" y="10632"/>
                    <a:pt x="18366" y="10632"/>
                  </a:cubicBezTo>
                  <a:lnTo>
                    <a:pt x="18257" y="10632"/>
                  </a:lnTo>
                  <a:lnTo>
                    <a:pt x="18257" y="10769"/>
                  </a:lnTo>
                  <a:cubicBezTo>
                    <a:pt x="18120" y="11317"/>
                    <a:pt x="17791" y="12466"/>
                    <a:pt x="17107" y="12822"/>
                  </a:cubicBezTo>
                  <a:cubicBezTo>
                    <a:pt x="16998" y="12877"/>
                    <a:pt x="16854" y="12904"/>
                    <a:pt x="16710" y="12904"/>
                  </a:cubicBezTo>
                  <a:cubicBezTo>
                    <a:pt x="16566" y="12904"/>
                    <a:pt x="16423" y="12877"/>
                    <a:pt x="16313" y="12822"/>
                  </a:cubicBezTo>
                  <a:cubicBezTo>
                    <a:pt x="16313" y="12001"/>
                    <a:pt x="16067" y="11207"/>
                    <a:pt x="15629" y="10769"/>
                  </a:cubicBezTo>
                  <a:cubicBezTo>
                    <a:pt x="15458" y="10674"/>
                    <a:pt x="15300" y="10539"/>
                    <a:pt x="15146" y="10539"/>
                  </a:cubicBezTo>
                  <a:cubicBezTo>
                    <a:pt x="15079" y="10539"/>
                    <a:pt x="15012" y="10565"/>
                    <a:pt x="14945" y="10632"/>
                  </a:cubicBezTo>
                  <a:cubicBezTo>
                    <a:pt x="14589" y="10879"/>
                    <a:pt x="14835" y="11453"/>
                    <a:pt x="14945" y="11672"/>
                  </a:cubicBezTo>
                  <a:cubicBezTo>
                    <a:pt x="15054" y="12357"/>
                    <a:pt x="15520" y="12822"/>
                    <a:pt x="16067" y="13041"/>
                  </a:cubicBezTo>
                  <a:cubicBezTo>
                    <a:pt x="16067" y="13260"/>
                    <a:pt x="15958" y="13506"/>
                    <a:pt x="15958" y="13616"/>
                  </a:cubicBezTo>
                  <a:lnTo>
                    <a:pt x="15958" y="13725"/>
                  </a:lnTo>
                  <a:cubicBezTo>
                    <a:pt x="15706" y="14500"/>
                    <a:pt x="15038" y="14826"/>
                    <a:pt x="14333" y="14826"/>
                  </a:cubicBezTo>
                  <a:cubicBezTo>
                    <a:pt x="14117" y="14826"/>
                    <a:pt x="13898" y="14796"/>
                    <a:pt x="13686" y="14738"/>
                  </a:cubicBezTo>
                  <a:cubicBezTo>
                    <a:pt x="13576" y="13616"/>
                    <a:pt x="12536" y="12138"/>
                    <a:pt x="11523" y="12138"/>
                  </a:cubicBezTo>
                  <a:cubicBezTo>
                    <a:pt x="11414" y="12138"/>
                    <a:pt x="11277" y="12247"/>
                    <a:pt x="11277" y="12247"/>
                  </a:cubicBezTo>
                  <a:cubicBezTo>
                    <a:pt x="11277" y="13506"/>
                    <a:pt x="12098" y="14628"/>
                    <a:pt x="13220" y="15094"/>
                  </a:cubicBezTo>
                  <a:lnTo>
                    <a:pt x="13220" y="15559"/>
                  </a:lnTo>
                  <a:cubicBezTo>
                    <a:pt x="12815" y="16151"/>
                    <a:pt x="12132" y="16379"/>
                    <a:pt x="11385" y="16379"/>
                  </a:cubicBezTo>
                  <a:cubicBezTo>
                    <a:pt x="10269" y="16379"/>
                    <a:pt x="9010" y="15870"/>
                    <a:pt x="8321" y="15313"/>
                  </a:cubicBezTo>
                  <a:cubicBezTo>
                    <a:pt x="8212" y="15313"/>
                    <a:pt x="8212" y="15203"/>
                    <a:pt x="8102" y="15203"/>
                  </a:cubicBezTo>
                  <a:cubicBezTo>
                    <a:pt x="8102" y="15203"/>
                    <a:pt x="8102" y="15313"/>
                    <a:pt x="7993" y="15313"/>
                  </a:cubicBezTo>
                  <a:lnTo>
                    <a:pt x="7993" y="15559"/>
                  </a:lnTo>
                  <a:cubicBezTo>
                    <a:pt x="8102" y="15668"/>
                    <a:pt x="8212" y="15668"/>
                    <a:pt x="8321" y="15778"/>
                  </a:cubicBezTo>
                  <a:cubicBezTo>
                    <a:pt x="8896" y="16681"/>
                    <a:pt x="9799" y="17475"/>
                    <a:pt x="10483" y="18515"/>
                  </a:cubicBezTo>
                  <a:cubicBezTo>
                    <a:pt x="10949" y="19418"/>
                    <a:pt x="11414" y="20212"/>
                    <a:pt x="11961" y="21033"/>
                  </a:cubicBezTo>
                  <a:cubicBezTo>
                    <a:pt x="13330" y="22949"/>
                    <a:pt x="14589" y="25358"/>
                    <a:pt x="16423" y="26945"/>
                  </a:cubicBezTo>
                  <a:cubicBezTo>
                    <a:pt x="15383" y="27191"/>
                    <a:pt x="14261" y="27301"/>
                    <a:pt x="13576" y="27739"/>
                  </a:cubicBezTo>
                  <a:cubicBezTo>
                    <a:pt x="13001" y="26261"/>
                    <a:pt x="11168" y="24892"/>
                    <a:pt x="10045" y="23989"/>
                  </a:cubicBezTo>
                  <a:cubicBezTo>
                    <a:pt x="8102" y="22265"/>
                    <a:pt x="5584" y="21827"/>
                    <a:pt x="3997" y="19528"/>
                  </a:cubicBezTo>
                  <a:cubicBezTo>
                    <a:pt x="2382" y="17365"/>
                    <a:pt x="1369" y="14875"/>
                    <a:pt x="1478" y="12138"/>
                  </a:cubicBezTo>
                  <a:cubicBezTo>
                    <a:pt x="1588" y="9045"/>
                    <a:pt x="2628" y="5405"/>
                    <a:pt x="4790" y="3242"/>
                  </a:cubicBezTo>
                  <a:cubicBezTo>
                    <a:pt x="6676" y="1394"/>
                    <a:pt x="9058" y="560"/>
                    <a:pt x="11433" y="560"/>
                  </a:cubicBezTo>
                  <a:close/>
                  <a:moveTo>
                    <a:pt x="22691" y="24892"/>
                  </a:moveTo>
                  <a:cubicBezTo>
                    <a:pt x="22800" y="25358"/>
                    <a:pt x="22910" y="25823"/>
                    <a:pt x="23156" y="26151"/>
                  </a:cubicBezTo>
                  <a:cubicBezTo>
                    <a:pt x="21787" y="26726"/>
                    <a:pt x="20419" y="27410"/>
                    <a:pt x="19050" y="28095"/>
                  </a:cubicBezTo>
                  <a:cubicBezTo>
                    <a:pt x="17436" y="28669"/>
                    <a:pt x="15848" y="29107"/>
                    <a:pt x="14370" y="29792"/>
                  </a:cubicBezTo>
                  <a:cubicBezTo>
                    <a:pt x="14261" y="29354"/>
                    <a:pt x="14151" y="28998"/>
                    <a:pt x="13905" y="28669"/>
                  </a:cubicBezTo>
                  <a:lnTo>
                    <a:pt x="14014" y="28669"/>
                  </a:lnTo>
                  <a:cubicBezTo>
                    <a:pt x="14698" y="28204"/>
                    <a:pt x="15958" y="28204"/>
                    <a:pt x="16751" y="27876"/>
                  </a:cubicBezTo>
                  <a:cubicBezTo>
                    <a:pt x="17682" y="27520"/>
                    <a:pt x="18476" y="27301"/>
                    <a:pt x="19379" y="26945"/>
                  </a:cubicBezTo>
                  <a:cubicBezTo>
                    <a:pt x="20419" y="26507"/>
                    <a:pt x="22225" y="26042"/>
                    <a:pt x="22691" y="24892"/>
                  </a:cubicBezTo>
                  <a:close/>
                  <a:moveTo>
                    <a:pt x="23156" y="26261"/>
                  </a:moveTo>
                  <a:cubicBezTo>
                    <a:pt x="23375" y="26726"/>
                    <a:pt x="23594" y="27191"/>
                    <a:pt x="23731" y="27520"/>
                  </a:cubicBezTo>
                  <a:cubicBezTo>
                    <a:pt x="22362" y="28204"/>
                    <a:pt x="20638" y="28669"/>
                    <a:pt x="19160" y="29244"/>
                  </a:cubicBezTo>
                  <a:cubicBezTo>
                    <a:pt x="17682" y="29682"/>
                    <a:pt x="16204" y="30366"/>
                    <a:pt x="14835" y="30832"/>
                  </a:cubicBezTo>
                  <a:cubicBezTo>
                    <a:pt x="14698" y="30613"/>
                    <a:pt x="14589" y="30257"/>
                    <a:pt x="14479" y="29929"/>
                  </a:cubicBezTo>
                  <a:cubicBezTo>
                    <a:pt x="17572" y="29354"/>
                    <a:pt x="20309" y="27520"/>
                    <a:pt x="23156" y="26261"/>
                  </a:cubicBezTo>
                  <a:close/>
                  <a:moveTo>
                    <a:pt x="23840" y="27739"/>
                  </a:moveTo>
                  <a:cubicBezTo>
                    <a:pt x="23950" y="28095"/>
                    <a:pt x="24169" y="28423"/>
                    <a:pt x="24278" y="28779"/>
                  </a:cubicBezTo>
                  <a:cubicBezTo>
                    <a:pt x="23541" y="29719"/>
                    <a:pt x="16716" y="32359"/>
                    <a:pt x="15547" y="32359"/>
                  </a:cubicBezTo>
                  <a:cubicBezTo>
                    <a:pt x="15457" y="32359"/>
                    <a:pt x="15400" y="32343"/>
                    <a:pt x="15383" y="32310"/>
                  </a:cubicBezTo>
                  <a:lnTo>
                    <a:pt x="15273" y="32310"/>
                  </a:lnTo>
                  <a:cubicBezTo>
                    <a:pt x="15164" y="31844"/>
                    <a:pt x="15054" y="31407"/>
                    <a:pt x="14835" y="31051"/>
                  </a:cubicBezTo>
                  <a:cubicBezTo>
                    <a:pt x="16423" y="30613"/>
                    <a:pt x="17901" y="29792"/>
                    <a:pt x="19488" y="29354"/>
                  </a:cubicBezTo>
                  <a:cubicBezTo>
                    <a:pt x="20857" y="28888"/>
                    <a:pt x="22581" y="28560"/>
                    <a:pt x="23840" y="27739"/>
                  </a:cubicBezTo>
                  <a:close/>
                  <a:moveTo>
                    <a:pt x="24415" y="28998"/>
                  </a:moveTo>
                  <a:cubicBezTo>
                    <a:pt x="24415" y="29107"/>
                    <a:pt x="24525" y="29244"/>
                    <a:pt x="24525" y="29354"/>
                  </a:cubicBezTo>
                  <a:cubicBezTo>
                    <a:pt x="24743" y="29682"/>
                    <a:pt x="24962" y="30038"/>
                    <a:pt x="25209" y="30476"/>
                  </a:cubicBezTo>
                  <a:cubicBezTo>
                    <a:pt x="23265" y="31297"/>
                    <a:pt x="21213" y="31626"/>
                    <a:pt x="19269" y="32200"/>
                  </a:cubicBezTo>
                  <a:cubicBezTo>
                    <a:pt x="18120" y="32529"/>
                    <a:pt x="16642" y="32775"/>
                    <a:pt x="15629" y="33459"/>
                  </a:cubicBezTo>
                  <a:cubicBezTo>
                    <a:pt x="15520" y="33104"/>
                    <a:pt x="15520" y="32885"/>
                    <a:pt x="15520" y="32775"/>
                  </a:cubicBezTo>
                  <a:cubicBezTo>
                    <a:pt x="15383" y="32775"/>
                    <a:pt x="15383" y="32666"/>
                    <a:pt x="15383" y="32529"/>
                  </a:cubicBezTo>
                  <a:cubicBezTo>
                    <a:pt x="17326" y="32419"/>
                    <a:pt x="19625" y="31516"/>
                    <a:pt x="21432" y="30613"/>
                  </a:cubicBezTo>
                  <a:cubicBezTo>
                    <a:pt x="22225" y="30257"/>
                    <a:pt x="23731" y="29792"/>
                    <a:pt x="24415" y="28998"/>
                  </a:cubicBezTo>
                  <a:close/>
                  <a:moveTo>
                    <a:pt x="25318" y="30722"/>
                  </a:moveTo>
                  <a:cubicBezTo>
                    <a:pt x="25428" y="30832"/>
                    <a:pt x="25428" y="30941"/>
                    <a:pt x="25537" y="31051"/>
                  </a:cubicBezTo>
                  <a:cubicBezTo>
                    <a:pt x="22362" y="32419"/>
                    <a:pt x="18941" y="32994"/>
                    <a:pt x="15848" y="34363"/>
                  </a:cubicBezTo>
                  <a:cubicBezTo>
                    <a:pt x="15848" y="34253"/>
                    <a:pt x="15739" y="34034"/>
                    <a:pt x="15739" y="33678"/>
                  </a:cubicBezTo>
                  <a:cubicBezTo>
                    <a:pt x="16888" y="32994"/>
                    <a:pt x="18941" y="32775"/>
                    <a:pt x="20309" y="32419"/>
                  </a:cubicBezTo>
                  <a:cubicBezTo>
                    <a:pt x="22006" y="31981"/>
                    <a:pt x="23731" y="31516"/>
                    <a:pt x="25318" y="30722"/>
                  </a:cubicBezTo>
                  <a:close/>
                  <a:moveTo>
                    <a:pt x="25647" y="31516"/>
                  </a:moveTo>
                  <a:cubicBezTo>
                    <a:pt x="25647" y="32091"/>
                    <a:pt x="25318" y="32529"/>
                    <a:pt x="25209" y="33104"/>
                  </a:cubicBezTo>
                  <a:cubicBezTo>
                    <a:pt x="23950" y="33213"/>
                    <a:pt x="22691" y="34144"/>
                    <a:pt x="21432" y="34582"/>
                  </a:cubicBezTo>
                  <a:cubicBezTo>
                    <a:pt x="20063" y="35047"/>
                    <a:pt x="18695" y="35403"/>
                    <a:pt x="17326" y="35622"/>
                  </a:cubicBezTo>
                  <a:cubicBezTo>
                    <a:pt x="17217" y="35512"/>
                    <a:pt x="17107" y="35512"/>
                    <a:pt x="16998" y="35403"/>
                  </a:cubicBezTo>
                  <a:cubicBezTo>
                    <a:pt x="16888" y="35266"/>
                    <a:pt x="16751" y="35156"/>
                    <a:pt x="16532" y="35047"/>
                  </a:cubicBezTo>
                  <a:cubicBezTo>
                    <a:pt x="16423" y="34937"/>
                    <a:pt x="16313" y="34828"/>
                    <a:pt x="16204" y="34718"/>
                  </a:cubicBezTo>
                  <a:cubicBezTo>
                    <a:pt x="19379" y="33678"/>
                    <a:pt x="22691" y="33213"/>
                    <a:pt x="25647" y="31516"/>
                  </a:cubicBezTo>
                  <a:close/>
                  <a:moveTo>
                    <a:pt x="11490" y="1"/>
                  </a:moveTo>
                  <a:cubicBezTo>
                    <a:pt x="7154" y="1"/>
                    <a:pt x="3508" y="2081"/>
                    <a:pt x="1834" y="6417"/>
                  </a:cubicBezTo>
                  <a:cubicBezTo>
                    <a:pt x="219" y="10769"/>
                    <a:pt x="0" y="15313"/>
                    <a:pt x="2628" y="19418"/>
                  </a:cubicBezTo>
                  <a:cubicBezTo>
                    <a:pt x="3641" y="20896"/>
                    <a:pt x="5009" y="22265"/>
                    <a:pt x="6624" y="23086"/>
                  </a:cubicBezTo>
                  <a:cubicBezTo>
                    <a:pt x="9115" y="24208"/>
                    <a:pt x="12098" y="26261"/>
                    <a:pt x="13467" y="28669"/>
                  </a:cubicBezTo>
                  <a:cubicBezTo>
                    <a:pt x="13467" y="28779"/>
                    <a:pt x="13467" y="28779"/>
                    <a:pt x="13576" y="28779"/>
                  </a:cubicBezTo>
                  <a:cubicBezTo>
                    <a:pt x="13795" y="29573"/>
                    <a:pt x="14014" y="30366"/>
                    <a:pt x="14261" y="31051"/>
                  </a:cubicBezTo>
                  <a:cubicBezTo>
                    <a:pt x="14698" y="32310"/>
                    <a:pt x="15054" y="33569"/>
                    <a:pt x="15383" y="34718"/>
                  </a:cubicBezTo>
                  <a:cubicBezTo>
                    <a:pt x="15383" y="34828"/>
                    <a:pt x="15520" y="34937"/>
                    <a:pt x="15739" y="34937"/>
                  </a:cubicBezTo>
                  <a:lnTo>
                    <a:pt x="15848" y="34937"/>
                  </a:lnTo>
                  <a:cubicBezTo>
                    <a:pt x="16067" y="35047"/>
                    <a:pt x="16313" y="35266"/>
                    <a:pt x="16532" y="35512"/>
                  </a:cubicBezTo>
                  <a:cubicBezTo>
                    <a:pt x="16642" y="35622"/>
                    <a:pt x="16888" y="35731"/>
                    <a:pt x="16998" y="35950"/>
                  </a:cubicBezTo>
                  <a:cubicBezTo>
                    <a:pt x="17107" y="35950"/>
                    <a:pt x="17217" y="35950"/>
                    <a:pt x="17326" y="35841"/>
                  </a:cubicBezTo>
                  <a:cubicBezTo>
                    <a:pt x="17705" y="35898"/>
                    <a:pt x="18069" y="35924"/>
                    <a:pt x="18423" y="35924"/>
                  </a:cubicBezTo>
                  <a:cubicBezTo>
                    <a:pt x="20957" y="35924"/>
                    <a:pt x="22916" y="34578"/>
                    <a:pt x="25318" y="33569"/>
                  </a:cubicBezTo>
                  <a:cubicBezTo>
                    <a:pt x="25428" y="33569"/>
                    <a:pt x="25428" y="33459"/>
                    <a:pt x="25428" y="33459"/>
                  </a:cubicBezTo>
                  <a:lnTo>
                    <a:pt x="25537" y="33459"/>
                  </a:lnTo>
                  <a:cubicBezTo>
                    <a:pt x="25784" y="33213"/>
                    <a:pt x="25784" y="32775"/>
                    <a:pt x="25893" y="32529"/>
                  </a:cubicBezTo>
                  <a:cubicBezTo>
                    <a:pt x="25893" y="32310"/>
                    <a:pt x="26003" y="32200"/>
                    <a:pt x="26003" y="31981"/>
                  </a:cubicBezTo>
                  <a:lnTo>
                    <a:pt x="26112" y="31981"/>
                  </a:lnTo>
                  <a:cubicBezTo>
                    <a:pt x="26222" y="31981"/>
                    <a:pt x="26331" y="31844"/>
                    <a:pt x="26222" y="31735"/>
                  </a:cubicBezTo>
                  <a:cubicBezTo>
                    <a:pt x="26222" y="30722"/>
                    <a:pt x="25209" y="29463"/>
                    <a:pt x="24743" y="28560"/>
                  </a:cubicBezTo>
                  <a:cubicBezTo>
                    <a:pt x="24169" y="27055"/>
                    <a:pt x="23265" y="25686"/>
                    <a:pt x="22800" y="24099"/>
                  </a:cubicBezTo>
                  <a:lnTo>
                    <a:pt x="22691" y="24099"/>
                  </a:lnTo>
                  <a:cubicBezTo>
                    <a:pt x="20747" y="18843"/>
                    <a:pt x="23156" y="13506"/>
                    <a:pt x="22006" y="8251"/>
                  </a:cubicBezTo>
                  <a:cubicBezTo>
                    <a:pt x="21103" y="3790"/>
                    <a:pt x="17107" y="368"/>
                    <a:pt x="12536" y="40"/>
                  </a:cubicBezTo>
                  <a:cubicBezTo>
                    <a:pt x="12184" y="14"/>
                    <a:pt x="11835" y="1"/>
                    <a:pt x="114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1">
  <p:cSld name="CUSTOM_11">
    <p:spTree>
      <p:nvGrpSpPr>
        <p:cNvPr id="1" name="Shape 1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1" name="Google Shape;1201;p24"/>
          <p:cNvSpPr/>
          <p:nvPr/>
        </p:nvSpPr>
        <p:spPr>
          <a:xfrm>
            <a:off x="-78575" y="-57150"/>
            <a:ext cx="9315545" cy="1457524"/>
          </a:xfrm>
          <a:custGeom>
            <a:avLst/>
            <a:gdLst/>
            <a:ahLst/>
            <a:cxnLst/>
            <a:rect l="l" t="t" r="r" b="b"/>
            <a:pathLst>
              <a:path w="285731" h="42922" extrusionOk="0">
                <a:moveTo>
                  <a:pt x="1" y="1"/>
                </a:moveTo>
                <a:lnTo>
                  <a:pt x="1" y="42921"/>
                </a:lnTo>
                <a:lnTo>
                  <a:pt x="285731" y="42921"/>
                </a:lnTo>
                <a:lnTo>
                  <a:pt x="285731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</a:t>
            </a:r>
            <a:endParaRPr/>
          </a:p>
        </p:txBody>
      </p:sp>
      <p:grpSp>
        <p:nvGrpSpPr>
          <p:cNvPr id="1202" name="Google Shape;1202;p24"/>
          <p:cNvGrpSpPr/>
          <p:nvPr/>
        </p:nvGrpSpPr>
        <p:grpSpPr>
          <a:xfrm>
            <a:off x="7581675" y="703850"/>
            <a:ext cx="451050" cy="397775"/>
            <a:chOff x="5524275" y="551450"/>
            <a:chExt cx="451050" cy="397775"/>
          </a:xfrm>
        </p:grpSpPr>
        <p:sp>
          <p:nvSpPr>
            <p:cNvPr id="1203" name="Google Shape;1203;p24"/>
            <p:cNvSpPr/>
            <p:nvPr/>
          </p:nvSpPr>
          <p:spPr>
            <a:xfrm>
              <a:off x="5524275" y="558075"/>
              <a:ext cx="65825" cy="298225"/>
            </a:xfrm>
            <a:custGeom>
              <a:avLst/>
              <a:gdLst/>
              <a:ahLst/>
              <a:cxnLst/>
              <a:rect l="l" t="t" r="r" b="b"/>
              <a:pathLst>
                <a:path w="2633" h="11929" extrusionOk="0">
                  <a:moveTo>
                    <a:pt x="2374" y="0"/>
                  </a:moveTo>
                  <a:cubicBezTo>
                    <a:pt x="2325" y="0"/>
                    <a:pt x="2280" y="22"/>
                    <a:pt x="2257" y="75"/>
                  </a:cubicBezTo>
                  <a:cubicBezTo>
                    <a:pt x="1418" y="1892"/>
                    <a:pt x="1079" y="4068"/>
                    <a:pt x="759" y="6064"/>
                  </a:cubicBezTo>
                  <a:cubicBezTo>
                    <a:pt x="420" y="7881"/>
                    <a:pt x="1" y="9877"/>
                    <a:pt x="161" y="11793"/>
                  </a:cubicBezTo>
                  <a:cubicBezTo>
                    <a:pt x="161" y="11883"/>
                    <a:pt x="245" y="11928"/>
                    <a:pt x="330" y="11928"/>
                  </a:cubicBezTo>
                  <a:cubicBezTo>
                    <a:pt x="415" y="11928"/>
                    <a:pt x="500" y="11883"/>
                    <a:pt x="500" y="11793"/>
                  </a:cubicBezTo>
                  <a:cubicBezTo>
                    <a:pt x="340" y="9977"/>
                    <a:pt x="759" y="7981"/>
                    <a:pt x="1079" y="6144"/>
                  </a:cubicBezTo>
                  <a:cubicBezTo>
                    <a:pt x="1418" y="4227"/>
                    <a:pt x="1758" y="2072"/>
                    <a:pt x="2576" y="235"/>
                  </a:cubicBezTo>
                  <a:cubicBezTo>
                    <a:pt x="2632" y="123"/>
                    <a:pt x="2491" y="0"/>
                    <a:pt x="23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04" name="Google Shape;1204;p24"/>
            <p:cNvGrpSpPr/>
            <p:nvPr/>
          </p:nvGrpSpPr>
          <p:grpSpPr>
            <a:xfrm>
              <a:off x="5525025" y="551450"/>
              <a:ext cx="450300" cy="397775"/>
              <a:chOff x="5525025" y="551450"/>
              <a:chExt cx="450300" cy="397775"/>
            </a:xfrm>
          </p:grpSpPr>
          <p:sp>
            <p:nvSpPr>
              <p:cNvPr id="1205" name="Google Shape;1205;p24"/>
              <p:cNvSpPr/>
              <p:nvPr/>
            </p:nvSpPr>
            <p:spPr>
              <a:xfrm>
                <a:off x="5525025" y="551450"/>
                <a:ext cx="317700" cy="382425"/>
              </a:xfrm>
              <a:custGeom>
                <a:avLst/>
                <a:gdLst/>
                <a:ahLst/>
                <a:cxnLst/>
                <a:rect l="l" t="t" r="r" b="b"/>
                <a:pathLst>
                  <a:path w="12708" h="15297" extrusionOk="0">
                    <a:moveTo>
                      <a:pt x="2546" y="1"/>
                    </a:moveTo>
                    <a:cubicBezTo>
                      <a:pt x="2386" y="1"/>
                      <a:pt x="2307" y="340"/>
                      <a:pt x="2466" y="340"/>
                    </a:cubicBezTo>
                    <a:cubicBezTo>
                      <a:pt x="3963" y="660"/>
                      <a:pt x="5381" y="839"/>
                      <a:pt x="6798" y="1498"/>
                    </a:cubicBezTo>
                    <a:cubicBezTo>
                      <a:pt x="8036" y="2077"/>
                      <a:pt x="9533" y="3155"/>
                      <a:pt x="10112" y="4413"/>
                    </a:cubicBezTo>
                    <a:cubicBezTo>
                      <a:pt x="10990" y="6379"/>
                      <a:pt x="8856" y="6908"/>
                      <a:pt x="6908" y="6994"/>
                    </a:cubicBezTo>
                    <a:lnTo>
                      <a:pt x="6908" y="6994"/>
                    </a:lnTo>
                    <a:cubicBezTo>
                      <a:pt x="6041" y="6908"/>
                      <a:pt x="5182" y="6908"/>
                      <a:pt x="4463" y="6908"/>
                    </a:cubicBezTo>
                    <a:cubicBezTo>
                      <a:pt x="4223" y="6908"/>
                      <a:pt x="4223" y="7247"/>
                      <a:pt x="4463" y="7247"/>
                    </a:cubicBezTo>
                    <a:cubicBezTo>
                      <a:pt x="4865" y="7290"/>
                      <a:pt x="5545" y="7346"/>
                      <a:pt x="6311" y="7348"/>
                    </a:cubicBezTo>
                    <a:lnTo>
                      <a:pt x="6311" y="7348"/>
                    </a:lnTo>
                    <a:cubicBezTo>
                      <a:pt x="8863" y="7622"/>
                      <a:pt x="12169" y="8566"/>
                      <a:pt x="10611" y="11480"/>
                    </a:cubicBezTo>
                    <a:cubicBezTo>
                      <a:pt x="9485" y="13440"/>
                      <a:pt x="6841" y="14939"/>
                      <a:pt x="4494" y="14939"/>
                    </a:cubicBezTo>
                    <a:cubicBezTo>
                      <a:pt x="4260" y="14939"/>
                      <a:pt x="4030" y="14924"/>
                      <a:pt x="3804" y="14893"/>
                    </a:cubicBezTo>
                    <a:cubicBezTo>
                      <a:pt x="1967" y="14554"/>
                      <a:pt x="889" y="13136"/>
                      <a:pt x="390" y="11480"/>
                    </a:cubicBezTo>
                    <a:cubicBezTo>
                      <a:pt x="361" y="11391"/>
                      <a:pt x="296" y="11357"/>
                      <a:pt x="231" y="11357"/>
                    </a:cubicBezTo>
                    <a:cubicBezTo>
                      <a:pt x="117" y="11357"/>
                      <a:pt x="0" y="11458"/>
                      <a:pt x="51" y="11559"/>
                    </a:cubicBezTo>
                    <a:cubicBezTo>
                      <a:pt x="470" y="13136"/>
                      <a:pt x="1468" y="14554"/>
                      <a:pt x="3045" y="15053"/>
                    </a:cubicBezTo>
                    <a:cubicBezTo>
                      <a:pt x="3549" y="15221"/>
                      <a:pt x="4062" y="15296"/>
                      <a:pt x="4572" y="15296"/>
                    </a:cubicBezTo>
                    <a:cubicBezTo>
                      <a:pt x="5577" y="15296"/>
                      <a:pt x="6570" y="15004"/>
                      <a:pt x="7457" y="14554"/>
                    </a:cubicBezTo>
                    <a:cubicBezTo>
                      <a:pt x="9294" y="13735"/>
                      <a:pt x="12707" y="11060"/>
                      <a:pt x="10871" y="8745"/>
                    </a:cubicBezTo>
                    <a:cubicBezTo>
                      <a:pt x="10266" y="7914"/>
                      <a:pt x="9306" y="7459"/>
                      <a:pt x="8252" y="7210"/>
                    </a:cubicBezTo>
                    <a:lnTo>
                      <a:pt x="8252" y="7210"/>
                    </a:lnTo>
                    <a:cubicBezTo>
                      <a:pt x="9732" y="6963"/>
                      <a:pt x="10958" y="6323"/>
                      <a:pt x="10611" y="4832"/>
                    </a:cubicBezTo>
                    <a:cubicBezTo>
                      <a:pt x="10292" y="3414"/>
                      <a:pt x="8954" y="2416"/>
                      <a:pt x="7796" y="1658"/>
                    </a:cubicBezTo>
                    <a:cubicBezTo>
                      <a:pt x="6219" y="580"/>
                      <a:pt x="4383" y="420"/>
                      <a:pt x="254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6" name="Google Shape;1206;p24"/>
              <p:cNvSpPr/>
              <p:nvPr/>
            </p:nvSpPr>
            <p:spPr>
              <a:xfrm>
                <a:off x="5859175" y="611350"/>
                <a:ext cx="116150" cy="337875"/>
              </a:xfrm>
              <a:custGeom>
                <a:avLst/>
                <a:gdLst/>
                <a:ahLst/>
                <a:cxnLst/>
                <a:rect l="l" t="t" r="r" b="b"/>
                <a:pathLst>
                  <a:path w="4646" h="13515" extrusionOk="0">
                    <a:moveTo>
                      <a:pt x="2687" y="9318"/>
                    </a:moveTo>
                    <a:cubicBezTo>
                      <a:pt x="2762" y="9318"/>
                      <a:pt x="2838" y="9326"/>
                      <a:pt x="2915" y="9343"/>
                    </a:cubicBezTo>
                    <a:cubicBezTo>
                      <a:pt x="3653" y="9503"/>
                      <a:pt x="3993" y="10501"/>
                      <a:pt x="4072" y="11080"/>
                    </a:cubicBezTo>
                    <a:cubicBezTo>
                      <a:pt x="4152" y="11739"/>
                      <a:pt x="4072" y="12737"/>
                      <a:pt x="3414" y="13076"/>
                    </a:cubicBezTo>
                    <a:cubicBezTo>
                      <a:pt x="3245" y="13167"/>
                      <a:pt x="3068" y="13207"/>
                      <a:pt x="2887" y="13207"/>
                    </a:cubicBezTo>
                    <a:cubicBezTo>
                      <a:pt x="1946" y="13207"/>
                      <a:pt x="904" y="12134"/>
                      <a:pt x="393" y="11560"/>
                    </a:cubicBezTo>
                    <a:lnTo>
                      <a:pt x="393" y="11560"/>
                    </a:lnTo>
                    <a:cubicBezTo>
                      <a:pt x="794" y="10823"/>
                      <a:pt x="1658" y="9318"/>
                      <a:pt x="2687" y="9318"/>
                    </a:cubicBezTo>
                    <a:close/>
                    <a:moveTo>
                      <a:pt x="1497" y="0"/>
                    </a:moveTo>
                    <a:cubicBezTo>
                      <a:pt x="1417" y="0"/>
                      <a:pt x="1338" y="60"/>
                      <a:pt x="1338" y="180"/>
                    </a:cubicBezTo>
                    <a:cubicBezTo>
                      <a:pt x="1574" y="3970"/>
                      <a:pt x="855" y="7761"/>
                      <a:pt x="28" y="11455"/>
                    </a:cubicBezTo>
                    <a:lnTo>
                      <a:pt x="28" y="11455"/>
                    </a:lnTo>
                    <a:cubicBezTo>
                      <a:pt x="18" y="11470"/>
                      <a:pt x="9" y="11484"/>
                      <a:pt x="0" y="11499"/>
                    </a:cubicBezTo>
                    <a:cubicBezTo>
                      <a:pt x="5" y="11502"/>
                      <a:pt x="11" y="11504"/>
                      <a:pt x="16" y="11507"/>
                    </a:cubicBezTo>
                    <a:lnTo>
                      <a:pt x="16" y="11507"/>
                    </a:lnTo>
                    <a:cubicBezTo>
                      <a:pt x="11" y="11531"/>
                      <a:pt x="5" y="11555"/>
                      <a:pt x="0" y="11579"/>
                    </a:cubicBezTo>
                    <a:cubicBezTo>
                      <a:pt x="0" y="11645"/>
                      <a:pt x="41" y="11714"/>
                      <a:pt x="96" y="11755"/>
                    </a:cubicBezTo>
                    <a:lnTo>
                      <a:pt x="96" y="11755"/>
                    </a:lnTo>
                    <a:cubicBezTo>
                      <a:pt x="755" y="12410"/>
                      <a:pt x="2069" y="13514"/>
                      <a:pt x="3091" y="13514"/>
                    </a:cubicBezTo>
                    <a:cubicBezTo>
                      <a:pt x="3636" y="13514"/>
                      <a:pt x="4097" y="13200"/>
                      <a:pt x="4332" y="12337"/>
                    </a:cubicBezTo>
                    <a:cubicBezTo>
                      <a:pt x="4646" y="11258"/>
                      <a:pt x="4246" y="9002"/>
                      <a:pt x="2810" y="9002"/>
                    </a:cubicBezTo>
                    <a:cubicBezTo>
                      <a:pt x="2785" y="9002"/>
                      <a:pt x="2760" y="9002"/>
                      <a:pt x="2735" y="9004"/>
                    </a:cubicBezTo>
                    <a:cubicBezTo>
                      <a:pt x="1839" y="9004"/>
                      <a:pt x="1111" y="9829"/>
                      <a:pt x="558" y="10634"/>
                    </a:cubicBezTo>
                    <a:lnTo>
                      <a:pt x="558" y="10634"/>
                    </a:lnTo>
                    <a:cubicBezTo>
                      <a:pt x="1286" y="7171"/>
                      <a:pt x="1893" y="3742"/>
                      <a:pt x="1657" y="180"/>
                    </a:cubicBezTo>
                    <a:cubicBezTo>
                      <a:pt x="1657" y="60"/>
                      <a:pt x="1577" y="0"/>
                      <a:pt x="149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207" name="Google Shape;1207;p24"/>
          <p:cNvGrpSpPr/>
          <p:nvPr/>
        </p:nvGrpSpPr>
        <p:grpSpPr>
          <a:xfrm>
            <a:off x="8214750" y="295225"/>
            <a:ext cx="690575" cy="448450"/>
            <a:chOff x="6157350" y="142825"/>
            <a:chExt cx="690575" cy="448450"/>
          </a:xfrm>
        </p:grpSpPr>
        <p:sp>
          <p:nvSpPr>
            <p:cNvPr id="1208" name="Google Shape;1208;p24"/>
            <p:cNvSpPr/>
            <p:nvPr/>
          </p:nvSpPr>
          <p:spPr>
            <a:xfrm>
              <a:off x="6157700" y="142825"/>
              <a:ext cx="678675" cy="328850"/>
            </a:xfrm>
            <a:custGeom>
              <a:avLst/>
              <a:gdLst/>
              <a:ahLst/>
              <a:cxnLst/>
              <a:rect l="l" t="t" r="r" b="b"/>
              <a:pathLst>
                <a:path w="27147" h="13154" extrusionOk="0">
                  <a:moveTo>
                    <a:pt x="22330" y="1"/>
                  </a:moveTo>
                  <a:cubicBezTo>
                    <a:pt x="22271" y="1"/>
                    <a:pt x="22209" y="36"/>
                    <a:pt x="22156" y="36"/>
                  </a:cubicBezTo>
                  <a:cubicBezTo>
                    <a:pt x="14510" y="3629"/>
                    <a:pt x="7263" y="8021"/>
                    <a:pt x="197" y="12772"/>
                  </a:cubicBezTo>
                  <a:cubicBezTo>
                    <a:pt x="1" y="12903"/>
                    <a:pt x="125" y="13154"/>
                    <a:pt x="319" y="13154"/>
                  </a:cubicBezTo>
                  <a:cubicBezTo>
                    <a:pt x="362" y="13154"/>
                    <a:pt x="409" y="13141"/>
                    <a:pt x="456" y="13112"/>
                  </a:cubicBezTo>
                  <a:cubicBezTo>
                    <a:pt x="5447" y="9778"/>
                    <a:pt x="10517" y="6624"/>
                    <a:pt x="15748" y="3789"/>
                  </a:cubicBezTo>
                  <a:cubicBezTo>
                    <a:pt x="17085" y="3031"/>
                    <a:pt x="18423" y="2372"/>
                    <a:pt x="19740" y="1713"/>
                  </a:cubicBezTo>
                  <a:cubicBezTo>
                    <a:pt x="20419" y="1374"/>
                    <a:pt x="20998" y="1034"/>
                    <a:pt x="21657" y="795"/>
                  </a:cubicBezTo>
                  <a:cubicBezTo>
                    <a:pt x="21890" y="674"/>
                    <a:pt x="22031" y="609"/>
                    <a:pt x="22158" y="609"/>
                  </a:cubicBezTo>
                  <a:cubicBezTo>
                    <a:pt x="22304" y="609"/>
                    <a:pt x="22431" y="694"/>
                    <a:pt x="22655" y="875"/>
                  </a:cubicBezTo>
                  <a:cubicBezTo>
                    <a:pt x="22914" y="954"/>
                    <a:pt x="23074" y="1214"/>
                    <a:pt x="23334" y="1374"/>
                  </a:cubicBezTo>
                  <a:cubicBezTo>
                    <a:pt x="24152" y="2292"/>
                    <a:pt x="24911" y="3210"/>
                    <a:pt x="25569" y="4208"/>
                  </a:cubicBezTo>
                  <a:cubicBezTo>
                    <a:pt x="25989" y="4867"/>
                    <a:pt x="26647" y="5785"/>
                    <a:pt x="26647" y="6624"/>
                  </a:cubicBezTo>
                  <a:cubicBezTo>
                    <a:pt x="26647" y="6744"/>
                    <a:pt x="26772" y="6804"/>
                    <a:pt x="26897" y="6804"/>
                  </a:cubicBezTo>
                  <a:cubicBezTo>
                    <a:pt x="27022" y="6804"/>
                    <a:pt x="27147" y="6744"/>
                    <a:pt x="27147" y="6624"/>
                  </a:cubicBezTo>
                  <a:cubicBezTo>
                    <a:pt x="27067" y="5446"/>
                    <a:pt x="26228" y="4368"/>
                    <a:pt x="25649" y="3530"/>
                  </a:cubicBezTo>
                  <a:cubicBezTo>
                    <a:pt x="24731" y="2212"/>
                    <a:pt x="23653" y="1034"/>
                    <a:pt x="22415" y="36"/>
                  </a:cubicBezTo>
                  <a:cubicBezTo>
                    <a:pt x="22389" y="10"/>
                    <a:pt x="22360" y="1"/>
                    <a:pt x="223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24"/>
            <p:cNvSpPr/>
            <p:nvPr/>
          </p:nvSpPr>
          <p:spPr>
            <a:xfrm>
              <a:off x="6157350" y="465075"/>
              <a:ext cx="136825" cy="126200"/>
            </a:xfrm>
            <a:custGeom>
              <a:avLst/>
              <a:gdLst/>
              <a:ahLst/>
              <a:cxnLst/>
              <a:rect l="l" t="t" r="r" b="b"/>
              <a:pathLst>
                <a:path w="5473" h="5048" extrusionOk="0">
                  <a:moveTo>
                    <a:pt x="332" y="0"/>
                  </a:moveTo>
                  <a:cubicBezTo>
                    <a:pt x="136" y="0"/>
                    <a:pt x="0" y="251"/>
                    <a:pt x="131" y="382"/>
                  </a:cubicBezTo>
                  <a:cubicBezTo>
                    <a:pt x="1788" y="1879"/>
                    <a:pt x="3385" y="3456"/>
                    <a:pt x="4962" y="4953"/>
                  </a:cubicBezTo>
                  <a:cubicBezTo>
                    <a:pt x="5024" y="5021"/>
                    <a:pt x="5093" y="5048"/>
                    <a:pt x="5157" y="5048"/>
                  </a:cubicBezTo>
                  <a:cubicBezTo>
                    <a:pt x="5338" y="5048"/>
                    <a:pt x="5473" y="4832"/>
                    <a:pt x="5281" y="4714"/>
                  </a:cubicBezTo>
                  <a:cubicBezTo>
                    <a:pt x="3704" y="3116"/>
                    <a:pt x="2127" y="1539"/>
                    <a:pt x="470" y="42"/>
                  </a:cubicBezTo>
                  <a:cubicBezTo>
                    <a:pt x="423" y="13"/>
                    <a:pt x="376" y="0"/>
                    <a:pt x="3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24"/>
            <p:cNvSpPr/>
            <p:nvPr/>
          </p:nvSpPr>
          <p:spPr>
            <a:xfrm>
              <a:off x="6277475" y="290550"/>
              <a:ext cx="570450" cy="300625"/>
            </a:xfrm>
            <a:custGeom>
              <a:avLst/>
              <a:gdLst/>
              <a:ahLst/>
              <a:cxnLst/>
              <a:rect l="l" t="t" r="r" b="b"/>
              <a:pathLst>
                <a:path w="22818" h="12025" extrusionOk="0">
                  <a:moveTo>
                    <a:pt x="22473" y="0"/>
                  </a:moveTo>
                  <a:cubicBezTo>
                    <a:pt x="22436" y="0"/>
                    <a:pt x="22396" y="11"/>
                    <a:pt x="22356" y="36"/>
                  </a:cubicBezTo>
                  <a:cubicBezTo>
                    <a:pt x="15129" y="4208"/>
                    <a:pt x="8222" y="8940"/>
                    <a:pt x="237" y="11595"/>
                  </a:cubicBezTo>
                  <a:cubicBezTo>
                    <a:pt x="0" y="11686"/>
                    <a:pt x="62" y="12024"/>
                    <a:pt x="316" y="12024"/>
                  </a:cubicBezTo>
                  <a:cubicBezTo>
                    <a:pt x="341" y="12024"/>
                    <a:pt x="368" y="12021"/>
                    <a:pt x="396" y="12014"/>
                  </a:cubicBezTo>
                  <a:cubicBezTo>
                    <a:pt x="8381" y="9359"/>
                    <a:pt x="15289" y="4608"/>
                    <a:pt x="22615" y="455"/>
                  </a:cubicBezTo>
                  <a:cubicBezTo>
                    <a:pt x="22817" y="320"/>
                    <a:pt x="22678" y="0"/>
                    <a:pt x="224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24"/>
            <p:cNvSpPr/>
            <p:nvPr/>
          </p:nvSpPr>
          <p:spPr>
            <a:xfrm>
              <a:off x="6224650" y="445325"/>
              <a:ext cx="29800" cy="20825"/>
            </a:xfrm>
            <a:custGeom>
              <a:avLst/>
              <a:gdLst/>
              <a:ahLst/>
              <a:cxnLst/>
              <a:rect l="l" t="t" r="r" b="b"/>
              <a:pathLst>
                <a:path w="1192" h="833" extrusionOk="0">
                  <a:moveTo>
                    <a:pt x="322" y="0"/>
                  </a:moveTo>
                  <a:cubicBezTo>
                    <a:pt x="139" y="0"/>
                    <a:pt x="0" y="234"/>
                    <a:pt x="194" y="413"/>
                  </a:cubicBezTo>
                  <a:cubicBezTo>
                    <a:pt x="353" y="593"/>
                    <a:pt x="593" y="832"/>
                    <a:pt x="932" y="832"/>
                  </a:cubicBezTo>
                  <a:cubicBezTo>
                    <a:pt x="1192" y="832"/>
                    <a:pt x="1192" y="413"/>
                    <a:pt x="932" y="413"/>
                  </a:cubicBezTo>
                  <a:cubicBezTo>
                    <a:pt x="772" y="333"/>
                    <a:pt x="593" y="173"/>
                    <a:pt x="513" y="94"/>
                  </a:cubicBezTo>
                  <a:cubicBezTo>
                    <a:pt x="452" y="28"/>
                    <a:pt x="385" y="0"/>
                    <a:pt x="3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24"/>
            <p:cNvSpPr/>
            <p:nvPr/>
          </p:nvSpPr>
          <p:spPr>
            <a:xfrm>
              <a:off x="6253050" y="421600"/>
              <a:ext cx="41925" cy="30375"/>
            </a:xfrm>
            <a:custGeom>
              <a:avLst/>
              <a:gdLst/>
              <a:ahLst/>
              <a:cxnLst/>
              <a:rect l="l" t="t" r="r" b="b"/>
              <a:pathLst>
                <a:path w="1677" h="1215" extrusionOk="0">
                  <a:moveTo>
                    <a:pt x="331" y="0"/>
                  </a:moveTo>
                  <a:cubicBezTo>
                    <a:pt x="141" y="0"/>
                    <a:pt x="1" y="298"/>
                    <a:pt x="215" y="364"/>
                  </a:cubicBezTo>
                  <a:cubicBezTo>
                    <a:pt x="635" y="623"/>
                    <a:pt x="794" y="963"/>
                    <a:pt x="1214" y="1202"/>
                  </a:cubicBezTo>
                  <a:cubicBezTo>
                    <a:pt x="1239" y="1211"/>
                    <a:pt x="1265" y="1215"/>
                    <a:pt x="1291" y="1215"/>
                  </a:cubicBezTo>
                  <a:cubicBezTo>
                    <a:pt x="1502" y="1215"/>
                    <a:pt x="1676" y="943"/>
                    <a:pt x="1373" y="783"/>
                  </a:cubicBezTo>
                  <a:cubicBezTo>
                    <a:pt x="1054" y="623"/>
                    <a:pt x="794" y="204"/>
                    <a:pt x="455" y="44"/>
                  </a:cubicBezTo>
                  <a:cubicBezTo>
                    <a:pt x="413" y="13"/>
                    <a:pt x="371" y="0"/>
                    <a:pt x="3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24"/>
            <p:cNvSpPr/>
            <p:nvPr/>
          </p:nvSpPr>
          <p:spPr>
            <a:xfrm>
              <a:off x="6301025" y="392200"/>
              <a:ext cx="35350" cy="20925"/>
            </a:xfrm>
            <a:custGeom>
              <a:avLst/>
              <a:gdLst/>
              <a:ahLst/>
              <a:cxnLst/>
              <a:rect l="l" t="t" r="r" b="b"/>
              <a:pathLst>
                <a:path w="1414" h="837" extrusionOk="0">
                  <a:moveTo>
                    <a:pt x="395" y="1"/>
                  </a:moveTo>
                  <a:cubicBezTo>
                    <a:pt x="189" y="1"/>
                    <a:pt x="1" y="251"/>
                    <a:pt x="213" y="382"/>
                  </a:cubicBezTo>
                  <a:cubicBezTo>
                    <a:pt x="373" y="641"/>
                    <a:pt x="712" y="721"/>
                    <a:pt x="1031" y="801"/>
                  </a:cubicBezTo>
                  <a:cubicBezTo>
                    <a:pt x="1072" y="826"/>
                    <a:pt x="1110" y="837"/>
                    <a:pt x="1144" y="837"/>
                  </a:cubicBezTo>
                  <a:cubicBezTo>
                    <a:pt x="1331" y="837"/>
                    <a:pt x="1413" y="517"/>
                    <a:pt x="1211" y="382"/>
                  </a:cubicBezTo>
                  <a:cubicBezTo>
                    <a:pt x="1031" y="302"/>
                    <a:pt x="712" y="222"/>
                    <a:pt x="532" y="43"/>
                  </a:cubicBezTo>
                  <a:cubicBezTo>
                    <a:pt x="488" y="13"/>
                    <a:pt x="441" y="1"/>
                    <a:pt x="3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24"/>
            <p:cNvSpPr/>
            <p:nvPr/>
          </p:nvSpPr>
          <p:spPr>
            <a:xfrm>
              <a:off x="6359000" y="373700"/>
              <a:ext cx="89400" cy="68775"/>
            </a:xfrm>
            <a:custGeom>
              <a:avLst/>
              <a:gdLst/>
              <a:ahLst/>
              <a:cxnLst/>
              <a:rect l="l" t="t" r="r" b="b"/>
              <a:pathLst>
                <a:path w="3576" h="2751" extrusionOk="0">
                  <a:moveTo>
                    <a:pt x="363" y="1"/>
                  </a:moveTo>
                  <a:cubicBezTo>
                    <a:pt x="198" y="1"/>
                    <a:pt x="0" y="238"/>
                    <a:pt x="130" y="383"/>
                  </a:cubicBezTo>
                  <a:cubicBezTo>
                    <a:pt x="1128" y="1122"/>
                    <a:pt x="2126" y="1881"/>
                    <a:pt x="3044" y="2699"/>
                  </a:cubicBezTo>
                  <a:cubicBezTo>
                    <a:pt x="3096" y="2735"/>
                    <a:pt x="3151" y="2750"/>
                    <a:pt x="3202" y="2750"/>
                  </a:cubicBezTo>
                  <a:cubicBezTo>
                    <a:pt x="3409" y="2750"/>
                    <a:pt x="3575" y="2507"/>
                    <a:pt x="3384" y="2380"/>
                  </a:cubicBezTo>
                  <a:cubicBezTo>
                    <a:pt x="2465" y="1541"/>
                    <a:pt x="1467" y="783"/>
                    <a:pt x="469" y="44"/>
                  </a:cubicBezTo>
                  <a:cubicBezTo>
                    <a:pt x="439" y="14"/>
                    <a:pt x="402" y="1"/>
                    <a:pt x="3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24"/>
            <p:cNvSpPr/>
            <p:nvPr/>
          </p:nvSpPr>
          <p:spPr>
            <a:xfrm>
              <a:off x="6398600" y="344350"/>
              <a:ext cx="35475" cy="25075"/>
            </a:xfrm>
            <a:custGeom>
              <a:avLst/>
              <a:gdLst/>
              <a:ahLst/>
              <a:cxnLst/>
              <a:rect l="l" t="t" r="r" b="b"/>
              <a:pathLst>
                <a:path w="1419" h="1003" extrusionOk="0">
                  <a:moveTo>
                    <a:pt x="297" y="0"/>
                  </a:moveTo>
                  <a:cubicBezTo>
                    <a:pt x="124" y="0"/>
                    <a:pt x="0" y="196"/>
                    <a:pt x="123" y="380"/>
                  </a:cubicBezTo>
                  <a:cubicBezTo>
                    <a:pt x="382" y="639"/>
                    <a:pt x="622" y="799"/>
                    <a:pt x="961" y="958"/>
                  </a:cubicBezTo>
                  <a:cubicBezTo>
                    <a:pt x="1006" y="990"/>
                    <a:pt x="1051" y="1003"/>
                    <a:pt x="1092" y="1003"/>
                  </a:cubicBezTo>
                  <a:cubicBezTo>
                    <a:pt x="1289" y="1003"/>
                    <a:pt x="1419" y="705"/>
                    <a:pt x="1221" y="639"/>
                  </a:cubicBezTo>
                  <a:cubicBezTo>
                    <a:pt x="881" y="459"/>
                    <a:pt x="722" y="300"/>
                    <a:pt x="462" y="60"/>
                  </a:cubicBezTo>
                  <a:cubicBezTo>
                    <a:pt x="406" y="18"/>
                    <a:pt x="349" y="0"/>
                    <a:pt x="2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24"/>
            <p:cNvSpPr/>
            <p:nvPr/>
          </p:nvSpPr>
          <p:spPr>
            <a:xfrm>
              <a:off x="6432125" y="319800"/>
              <a:ext cx="46050" cy="26375"/>
            </a:xfrm>
            <a:custGeom>
              <a:avLst/>
              <a:gdLst/>
              <a:ahLst/>
              <a:cxnLst/>
              <a:rect l="l" t="t" r="r" b="b"/>
              <a:pathLst>
                <a:path w="1842" h="1055" extrusionOk="0">
                  <a:moveTo>
                    <a:pt x="301" y="0"/>
                  </a:moveTo>
                  <a:cubicBezTo>
                    <a:pt x="76" y="0"/>
                    <a:pt x="1" y="311"/>
                    <a:pt x="199" y="443"/>
                  </a:cubicBezTo>
                  <a:cubicBezTo>
                    <a:pt x="539" y="623"/>
                    <a:pt x="958" y="783"/>
                    <a:pt x="1377" y="1042"/>
                  </a:cubicBezTo>
                  <a:cubicBezTo>
                    <a:pt x="1402" y="1050"/>
                    <a:pt x="1426" y="1054"/>
                    <a:pt x="1451" y="1054"/>
                  </a:cubicBezTo>
                  <a:cubicBezTo>
                    <a:pt x="1664" y="1054"/>
                    <a:pt x="1841" y="766"/>
                    <a:pt x="1537" y="623"/>
                  </a:cubicBezTo>
                  <a:cubicBezTo>
                    <a:pt x="1197" y="443"/>
                    <a:pt x="778" y="204"/>
                    <a:pt x="459" y="44"/>
                  </a:cubicBezTo>
                  <a:cubicBezTo>
                    <a:pt x="401" y="13"/>
                    <a:pt x="348" y="0"/>
                    <a:pt x="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24"/>
            <p:cNvSpPr/>
            <p:nvPr/>
          </p:nvSpPr>
          <p:spPr>
            <a:xfrm>
              <a:off x="6480025" y="295600"/>
              <a:ext cx="35625" cy="26350"/>
            </a:xfrm>
            <a:custGeom>
              <a:avLst/>
              <a:gdLst/>
              <a:ahLst/>
              <a:cxnLst/>
              <a:rect l="l" t="t" r="r" b="b"/>
              <a:pathLst>
                <a:path w="1425" h="1054" extrusionOk="0">
                  <a:moveTo>
                    <a:pt x="305" y="0"/>
                  </a:moveTo>
                  <a:cubicBezTo>
                    <a:pt x="148" y="0"/>
                    <a:pt x="1" y="234"/>
                    <a:pt x="120" y="413"/>
                  </a:cubicBezTo>
                  <a:cubicBezTo>
                    <a:pt x="359" y="593"/>
                    <a:pt x="699" y="752"/>
                    <a:pt x="958" y="1012"/>
                  </a:cubicBezTo>
                  <a:cubicBezTo>
                    <a:pt x="987" y="1041"/>
                    <a:pt x="1023" y="1054"/>
                    <a:pt x="1059" y="1054"/>
                  </a:cubicBezTo>
                  <a:cubicBezTo>
                    <a:pt x="1225" y="1054"/>
                    <a:pt x="1424" y="803"/>
                    <a:pt x="1278" y="673"/>
                  </a:cubicBezTo>
                  <a:cubicBezTo>
                    <a:pt x="1038" y="413"/>
                    <a:pt x="699" y="333"/>
                    <a:pt x="459" y="94"/>
                  </a:cubicBezTo>
                  <a:cubicBezTo>
                    <a:pt x="413" y="28"/>
                    <a:pt x="359" y="0"/>
                    <a:pt x="3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24"/>
            <p:cNvSpPr/>
            <p:nvPr/>
          </p:nvSpPr>
          <p:spPr>
            <a:xfrm>
              <a:off x="6542550" y="262025"/>
              <a:ext cx="103225" cy="98375"/>
            </a:xfrm>
            <a:custGeom>
              <a:avLst/>
              <a:gdLst/>
              <a:ahLst/>
              <a:cxnLst/>
              <a:rect l="l" t="t" r="r" b="b"/>
              <a:pathLst>
                <a:path w="4129" h="3935" extrusionOk="0">
                  <a:moveTo>
                    <a:pt x="340" y="0"/>
                  </a:moveTo>
                  <a:cubicBezTo>
                    <a:pt x="169" y="0"/>
                    <a:pt x="1" y="175"/>
                    <a:pt x="114" y="359"/>
                  </a:cubicBezTo>
                  <a:cubicBezTo>
                    <a:pt x="1112" y="1676"/>
                    <a:pt x="2450" y="2674"/>
                    <a:pt x="3608" y="3852"/>
                  </a:cubicBezTo>
                  <a:cubicBezTo>
                    <a:pt x="3665" y="3910"/>
                    <a:pt x="3729" y="3934"/>
                    <a:pt x="3789" y="3934"/>
                  </a:cubicBezTo>
                  <a:cubicBezTo>
                    <a:pt x="3977" y="3934"/>
                    <a:pt x="4129" y="3695"/>
                    <a:pt x="3947" y="3513"/>
                  </a:cubicBezTo>
                  <a:cubicBezTo>
                    <a:pt x="2769" y="2435"/>
                    <a:pt x="1452" y="1437"/>
                    <a:pt x="533" y="99"/>
                  </a:cubicBezTo>
                  <a:cubicBezTo>
                    <a:pt x="481" y="30"/>
                    <a:pt x="410" y="0"/>
                    <a:pt x="3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24"/>
            <p:cNvSpPr/>
            <p:nvPr/>
          </p:nvSpPr>
          <p:spPr>
            <a:xfrm>
              <a:off x="6582000" y="232850"/>
              <a:ext cx="43525" cy="36100"/>
            </a:xfrm>
            <a:custGeom>
              <a:avLst/>
              <a:gdLst/>
              <a:ahLst/>
              <a:cxnLst/>
              <a:rect l="l" t="t" r="r" b="b"/>
              <a:pathLst>
                <a:path w="1741" h="1444" extrusionOk="0">
                  <a:moveTo>
                    <a:pt x="317" y="0"/>
                  </a:moveTo>
                  <a:cubicBezTo>
                    <a:pt x="176" y="0"/>
                    <a:pt x="1" y="179"/>
                    <a:pt x="113" y="348"/>
                  </a:cubicBezTo>
                  <a:cubicBezTo>
                    <a:pt x="373" y="847"/>
                    <a:pt x="872" y="1186"/>
                    <a:pt x="1271" y="1426"/>
                  </a:cubicBezTo>
                  <a:cubicBezTo>
                    <a:pt x="1313" y="1438"/>
                    <a:pt x="1353" y="1444"/>
                    <a:pt x="1389" y="1444"/>
                  </a:cubicBezTo>
                  <a:cubicBezTo>
                    <a:pt x="1644" y="1444"/>
                    <a:pt x="1740" y="1166"/>
                    <a:pt x="1531" y="1027"/>
                  </a:cubicBezTo>
                  <a:cubicBezTo>
                    <a:pt x="1111" y="847"/>
                    <a:pt x="692" y="528"/>
                    <a:pt x="453" y="108"/>
                  </a:cubicBezTo>
                  <a:cubicBezTo>
                    <a:pt x="429" y="32"/>
                    <a:pt x="376" y="0"/>
                    <a:pt x="3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24"/>
            <p:cNvSpPr/>
            <p:nvPr/>
          </p:nvSpPr>
          <p:spPr>
            <a:xfrm>
              <a:off x="6609775" y="223075"/>
              <a:ext cx="44925" cy="26250"/>
            </a:xfrm>
            <a:custGeom>
              <a:avLst/>
              <a:gdLst/>
              <a:ahLst/>
              <a:cxnLst/>
              <a:rect l="l" t="t" r="r" b="b"/>
              <a:pathLst>
                <a:path w="1797" h="1050" extrusionOk="0">
                  <a:moveTo>
                    <a:pt x="340" y="0"/>
                  </a:moveTo>
                  <a:cubicBezTo>
                    <a:pt x="0" y="0"/>
                    <a:pt x="0" y="499"/>
                    <a:pt x="340" y="499"/>
                  </a:cubicBezTo>
                  <a:cubicBezTo>
                    <a:pt x="759" y="499"/>
                    <a:pt x="998" y="739"/>
                    <a:pt x="1338" y="998"/>
                  </a:cubicBezTo>
                  <a:cubicBezTo>
                    <a:pt x="1374" y="1034"/>
                    <a:pt x="1418" y="1050"/>
                    <a:pt x="1464" y="1050"/>
                  </a:cubicBezTo>
                  <a:cubicBezTo>
                    <a:pt x="1623" y="1050"/>
                    <a:pt x="1797" y="860"/>
                    <a:pt x="1657" y="659"/>
                  </a:cubicBezTo>
                  <a:cubicBezTo>
                    <a:pt x="1258" y="320"/>
                    <a:pt x="839" y="80"/>
                    <a:pt x="3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24"/>
            <p:cNvSpPr/>
            <p:nvPr/>
          </p:nvSpPr>
          <p:spPr>
            <a:xfrm>
              <a:off x="6652225" y="205200"/>
              <a:ext cx="41625" cy="25150"/>
            </a:xfrm>
            <a:custGeom>
              <a:avLst/>
              <a:gdLst/>
              <a:ahLst/>
              <a:cxnLst/>
              <a:rect l="l" t="t" r="r" b="b"/>
              <a:pathLst>
                <a:path w="1665" h="1006" extrusionOk="0">
                  <a:moveTo>
                    <a:pt x="346" y="1"/>
                  </a:moveTo>
                  <a:cubicBezTo>
                    <a:pt x="150" y="1"/>
                    <a:pt x="0" y="309"/>
                    <a:pt x="219" y="376"/>
                  </a:cubicBezTo>
                  <a:cubicBezTo>
                    <a:pt x="558" y="536"/>
                    <a:pt x="878" y="715"/>
                    <a:pt x="1137" y="955"/>
                  </a:cubicBezTo>
                  <a:cubicBezTo>
                    <a:pt x="1185" y="991"/>
                    <a:pt x="1237" y="1006"/>
                    <a:pt x="1287" y="1006"/>
                  </a:cubicBezTo>
                  <a:cubicBezTo>
                    <a:pt x="1488" y="1006"/>
                    <a:pt x="1664" y="763"/>
                    <a:pt x="1456" y="635"/>
                  </a:cubicBezTo>
                  <a:cubicBezTo>
                    <a:pt x="1217" y="376"/>
                    <a:pt x="798" y="216"/>
                    <a:pt x="458" y="36"/>
                  </a:cubicBezTo>
                  <a:cubicBezTo>
                    <a:pt x="421" y="11"/>
                    <a:pt x="382" y="1"/>
                    <a:pt x="3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2" name="Google Shape;1222;p24"/>
          <p:cNvGrpSpPr/>
          <p:nvPr/>
        </p:nvGrpSpPr>
        <p:grpSpPr>
          <a:xfrm>
            <a:off x="6787350" y="275400"/>
            <a:ext cx="536325" cy="580925"/>
            <a:chOff x="4729950" y="123000"/>
            <a:chExt cx="536325" cy="580925"/>
          </a:xfrm>
        </p:grpSpPr>
        <p:sp>
          <p:nvSpPr>
            <p:cNvPr id="1223" name="Google Shape;1223;p24"/>
            <p:cNvSpPr/>
            <p:nvPr/>
          </p:nvSpPr>
          <p:spPr>
            <a:xfrm>
              <a:off x="4784850" y="169800"/>
              <a:ext cx="425550" cy="411825"/>
            </a:xfrm>
            <a:custGeom>
              <a:avLst/>
              <a:gdLst/>
              <a:ahLst/>
              <a:cxnLst/>
              <a:rect l="l" t="t" r="r" b="b"/>
              <a:pathLst>
                <a:path w="17022" h="16473" extrusionOk="0">
                  <a:moveTo>
                    <a:pt x="10517" y="538"/>
                  </a:moveTo>
                  <a:cubicBezTo>
                    <a:pt x="12627" y="4149"/>
                    <a:pt x="14095" y="8178"/>
                    <a:pt x="16443" y="11698"/>
                  </a:cubicBezTo>
                  <a:lnTo>
                    <a:pt x="16443" y="11698"/>
                  </a:lnTo>
                  <a:cubicBezTo>
                    <a:pt x="11223" y="13516"/>
                    <a:pt x="5787" y="14413"/>
                    <a:pt x="564" y="15997"/>
                  </a:cubicBezTo>
                  <a:lnTo>
                    <a:pt x="564" y="15997"/>
                  </a:lnTo>
                  <a:cubicBezTo>
                    <a:pt x="3314" y="10496"/>
                    <a:pt x="6918" y="5503"/>
                    <a:pt x="10517" y="538"/>
                  </a:cubicBezTo>
                  <a:close/>
                  <a:moveTo>
                    <a:pt x="10533" y="0"/>
                  </a:moveTo>
                  <a:cubicBezTo>
                    <a:pt x="10473" y="0"/>
                    <a:pt x="10413" y="45"/>
                    <a:pt x="10373" y="135"/>
                  </a:cubicBezTo>
                  <a:cubicBezTo>
                    <a:pt x="6620" y="5285"/>
                    <a:pt x="2887" y="10436"/>
                    <a:pt x="53" y="16185"/>
                  </a:cubicBezTo>
                  <a:cubicBezTo>
                    <a:pt x="1" y="16341"/>
                    <a:pt x="118" y="16472"/>
                    <a:pt x="234" y="16472"/>
                  </a:cubicBezTo>
                  <a:cubicBezTo>
                    <a:pt x="280" y="16472"/>
                    <a:pt x="325" y="16452"/>
                    <a:pt x="360" y="16405"/>
                  </a:cubicBezTo>
                  <a:lnTo>
                    <a:pt x="360" y="16405"/>
                  </a:lnTo>
                  <a:cubicBezTo>
                    <a:pt x="5828" y="14840"/>
                    <a:pt x="11394" y="13922"/>
                    <a:pt x="16762" y="12033"/>
                  </a:cubicBezTo>
                  <a:cubicBezTo>
                    <a:pt x="16941" y="11933"/>
                    <a:pt x="17021" y="11853"/>
                    <a:pt x="16941" y="11693"/>
                  </a:cubicBezTo>
                  <a:cubicBezTo>
                    <a:pt x="14446" y="8040"/>
                    <a:pt x="12949" y="3868"/>
                    <a:pt x="10693" y="135"/>
                  </a:cubicBezTo>
                  <a:cubicBezTo>
                    <a:pt x="10653" y="45"/>
                    <a:pt x="10593" y="0"/>
                    <a:pt x="105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24"/>
            <p:cNvSpPr/>
            <p:nvPr/>
          </p:nvSpPr>
          <p:spPr>
            <a:xfrm>
              <a:off x="5083600" y="123000"/>
              <a:ext cx="80000" cy="71075"/>
            </a:xfrm>
            <a:custGeom>
              <a:avLst/>
              <a:gdLst/>
              <a:ahLst/>
              <a:cxnLst/>
              <a:rect l="l" t="t" r="r" b="b"/>
              <a:pathLst>
                <a:path w="3200" h="2843" extrusionOk="0">
                  <a:moveTo>
                    <a:pt x="1802" y="0"/>
                  </a:moveTo>
                  <a:cubicBezTo>
                    <a:pt x="1782" y="0"/>
                    <a:pt x="1761" y="3"/>
                    <a:pt x="1737" y="11"/>
                  </a:cubicBezTo>
                  <a:cubicBezTo>
                    <a:pt x="1158" y="11"/>
                    <a:pt x="579" y="170"/>
                    <a:pt x="240" y="669"/>
                  </a:cubicBezTo>
                  <a:cubicBezTo>
                    <a:pt x="1" y="1089"/>
                    <a:pt x="80" y="1668"/>
                    <a:pt x="320" y="2007"/>
                  </a:cubicBezTo>
                  <a:cubicBezTo>
                    <a:pt x="579" y="2426"/>
                    <a:pt x="999" y="2746"/>
                    <a:pt x="1498" y="2825"/>
                  </a:cubicBezTo>
                  <a:cubicBezTo>
                    <a:pt x="1576" y="2837"/>
                    <a:pt x="1651" y="2843"/>
                    <a:pt x="1725" y="2843"/>
                  </a:cubicBezTo>
                  <a:cubicBezTo>
                    <a:pt x="2273" y="2843"/>
                    <a:pt x="2705" y="2527"/>
                    <a:pt x="3075" y="2087"/>
                  </a:cubicBezTo>
                  <a:cubicBezTo>
                    <a:pt x="3199" y="1962"/>
                    <a:pt x="3081" y="1777"/>
                    <a:pt x="2938" y="1777"/>
                  </a:cubicBezTo>
                  <a:cubicBezTo>
                    <a:pt x="2898" y="1777"/>
                    <a:pt x="2855" y="1792"/>
                    <a:pt x="2815" y="1827"/>
                  </a:cubicBezTo>
                  <a:cubicBezTo>
                    <a:pt x="2528" y="2133"/>
                    <a:pt x="2160" y="2438"/>
                    <a:pt x="1725" y="2438"/>
                  </a:cubicBezTo>
                  <a:cubicBezTo>
                    <a:pt x="1677" y="2438"/>
                    <a:pt x="1628" y="2434"/>
                    <a:pt x="1578" y="2426"/>
                  </a:cubicBezTo>
                  <a:cubicBezTo>
                    <a:pt x="1238" y="2426"/>
                    <a:pt x="919" y="2167"/>
                    <a:pt x="739" y="1827"/>
                  </a:cubicBezTo>
                  <a:cubicBezTo>
                    <a:pt x="579" y="1588"/>
                    <a:pt x="420" y="1248"/>
                    <a:pt x="579" y="929"/>
                  </a:cubicBezTo>
                  <a:cubicBezTo>
                    <a:pt x="739" y="510"/>
                    <a:pt x="1318" y="430"/>
                    <a:pt x="1737" y="330"/>
                  </a:cubicBezTo>
                  <a:cubicBezTo>
                    <a:pt x="1973" y="330"/>
                    <a:pt x="1995" y="0"/>
                    <a:pt x="18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24"/>
            <p:cNvSpPr/>
            <p:nvPr/>
          </p:nvSpPr>
          <p:spPr>
            <a:xfrm>
              <a:off x="5184125" y="504725"/>
              <a:ext cx="82150" cy="99300"/>
            </a:xfrm>
            <a:custGeom>
              <a:avLst/>
              <a:gdLst/>
              <a:ahLst/>
              <a:cxnLst/>
              <a:rect l="l" t="t" r="r" b="b"/>
              <a:pathLst>
                <a:path w="3286" h="3972" extrusionOk="0">
                  <a:moveTo>
                    <a:pt x="1658" y="1535"/>
                  </a:moveTo>
                  <a:cubicBezTo>
                    <a:pt x="1746" y="1535"/>
                    <a:pt x="1849" y="1564"/>
                    <a:pt x="1968" y="1630"/>
                  </a:cubicBezTo>
                  <a:cubicBezTo>
                    <a:pt x="2288" y="1790"/>
                    <a:pt x="2707" y="2369"/>
                    <a:pt x="2707" y="2788"/>
                  </a:cubicBezTo>
                  <a:cubicBezTo>
                    <a:pt x="2707" y="3376"/>
                    <a:pt x="2239" y="3559"/>
                    <a:pt x="1756" y="3559"/>
                  </a:cubicBezTo>
                  <a:cubicBezTo>
                    <a:pt x="1653" y="3559"/>
                    <a:pt x="1548" y="3551"/>
                    <a:pt x="1447" y="3536"/>
                  </a:cubicBezTo>
                  <a:lnTo>
                    <a:pt x="1447" y="3536"/>
                  </a:lnTo>
                  <a:cubicBezTo>
                    <a:pt x="1372" y="3240"/>
                    <a:pt x="1282" y="2999"/>
                    <a:pt x="1210" y="2708"/>
                  </a:cubicBezTo>
                  <a:cubicBezTo>
                    <a:pt x="1143" y="2355"/>
                    <a:pt x="1189" y="1535"/>
                    <a:pt x="1658" y="1535"/>
                  </a:cubicBezTo>
                  <a:close/>
                  <a:moveTo>
                    <a:pt x="228" y="1"/>
                  </a:moveTo>
                  <a:cubicBezTo>
                    <a:pt x="114" y="1"/>
                    <a:pt x="1" y="126"/>
                    <a:pt x="52" y="293"/>
                  </a:cubicBezTo>
                  <a:cubicBezTo>
                    <a:pt x="551" y="1371"/>
                    <a:pt x="711" y="2529"/>
                    <a:pt x="1050" y="3706"/>
                  </a:cubicBezTo>
                  <a:cubicBezTo>
                    <a:pt x="1073" y="3775"/>
                    <a:pt x="1117" y="3817"/>
                    <a:pt x="1169" y="3837"/>
                  </a:cubicBezTo>
                  <a:lnTo>
                    <a:pt x="1169" y="3837"/>
                  </a:lnTo>
                  <a:cubicBezTo>
                    <a:pt x="1191" y="3886"/>
                    <a:pt x="1231" y="3926"/>
                    <a:pt x="1290" y="3946"/>
                  </a:cubicBezTo>
                  <a:cubicBezTo>
                    <a:pt x="1424" y="3962"/>
                    <a:pt x="1561" y="3971"/>
                    <a:pt x="1696" y="3971"/>
                  </a:cubicBezTo>
                  <a:cubicBezTo>
                    <a:pt x="2243" y="3971"/>
                    <a:pt x="2759" y="3815"/>
                    <a:pt x="2967" y="3287"/>
                  </a:cubicBezTo>
                  <a:cubicBezTo>
                    <a:pt x="3286" y="2628"/>
                    <a:pt x="2887" y="1790"/>
                    <a:pt x="2388" y="1371"/>
                  </a:cubicBezTo>
                  <a:cubicBezTo>
                    <a:pt x="2151" y="1210"/>
                    <a:pt x="1915" y="1125"/>
                    <a:pt x="1687" y="1125"/>
                  </a:cubicBezTo>
                  <a:cubicBezTo>
                    <a:pt x="1434" y="1125"/>
                    <a:pt x="1191" y="1230"/>
                    <a:pt x="970" y="1451"/>
                  </a:cubicBezTo>
                  <a:cubicBezTo>
                    <a:pt x="940" y="1492"/>
                    <a:pt x="913" y="1534"/>
                    <a:pt x="890" y="1577"/>
                  </a:cubicBezTo>
                  <a:lnTo>
                    <a:pt x="890" y="1577"/>
                  </a:lnTo>
                  <a:cubicBezTo>
                    <a:pt x="754" y="1078"/>
                    <a:pt x="603" y="591"/>
                    <a:pt x="391" y="133"/>
                  </a:cubicBezTo>
                  <a:cubicBezTo>
                    <a:pt x="356" y="40"/>
                    <a:pt x="292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24"/>
            <p:cNvSpPr/>
            <p:nvPr/>
          </p:nvSpPr>
          <p:spPr>
            <a:xfrm>
              <a:off x="4729950" y="615125"/>
              <a:ext cx="118200" cy="88800"/>
            </a:xfrm>
            <a:custGeom>
              <a:avLst/>
              <a:gdLst/>
              <a:ahLst/>
              <a:cxnLst/>
              <a:rect l="l" t="t" r="r" b="b"/>
              <a:pathLst>
                <a:path w="4728" h="3552" extrusionOk="0">
                  <a:moveTo>
                    <a:pt x="1985" y="386"/>
                  </a:moveTo>
                  <a:cubicBezTo>
                    <a:pt x="2053" y="386"/>
                    <a:pt x="2124" y="394"/>
                    <a:pt x="2197" y="410"/>
                  </a:cubicBezTo>
                  <a:lnTo>
                    <a:pt x="2197" y="410"/>
                  </a:lnTo>
                  <a:cubicBezTo>
                    <a:pt x="2197" y="451"/>
                    <a:pt x="2213" y="492"/>
                    <a:pt x="2249" y="528"/>
                  </a:cubicBezTo>
                  <a:cubicBezTo>
                    <a:pt x="2249" y="528"/>
                    <a:pt x="2249" y="528"/>
                    <a:pt x="2249" y="528"/>
                  </a:cubicBezTo>
                  <a:lnTo>
                    <a:pt x="2249" y="528"/>
                  </a:lnTo>
                  <a:cubicBezTo>
                    <a:pt x="2269" y="543"/>
                    <a:pt x="2289" y="558"/>
                    <a:pt x="2309" y="573"/>
                  </a:cubicBezTo>
                  <a:lnTo>
                    <a:pt x="2309" y="573"/>
                  </a:lnTo>
                  <a:cubicBezTo>
                    <a:pt x="2838" y="989"/>
                    <a:pt x="2982" y="1550"/>
                    <a:pt x="2828" y="2205"/>
                  </a:cubicBezTo>
                  <a:cubicBezTo>
                    <a:pt x="2758" y="2641"/>
                    <a:pt x="2430" y="3137"/>
                    <a:pt x="1963" y="3137"/>
                  </a:cubicBezTo>
                  <a:cubicBezTo>
                    <a:pt x="1894" y="3137"/>
                    <a:pt x="1823" y="3126"/>
                    <a:pt x="1750" y="3103"/>
                  </a:cubicBezTo>
                  <a:cubicBezTo>
                    <a:pt x="453" y="2647"/>
                    <a:pt x="827" y="386"/>
                    <a:pt x="1985" y="386"/>
                  </a:cubicBezTo>
                  <a:close/>
                  <a:moveTo>
                    <a:pt x="1891" y="0"/>
                  </a:moveTo>
                  <a:cubicBezTo>
                    <a:pt x="463" y="0"/>
                    <a:pt x="1" y="2689"/>
                    <a:pt x="1490" y="3443"/>
                  </a:cubicBezTo>
                  <a:cubicBezTo>
                    <a:pt x="1641" y="3518"/>
                    <a:pt x="1790" y="3552"/>
                    <a:pt x="1934" y="3552"/>
                  </a:cubicBezTo>
                  <a:cubicBezTo>
                    <a:pt x="2441" y="3552"/>
                    <a:pt x="2885" y="3133"/>
                    <a:pt x="3087" y="2604"/>
                  </a:cubicBezTo>
                  <a:cubicBezTo>
                    <a:pt x="3308" y="2151"/>
                    <a:pt x="3333" y="1644"/>
                    <a:pt x="3200" y="1182"/>
                  </a:cubicBezTo>
                  <a:lnTo>
                    <a:pt x="3200" y="1182"/>
                  </a:lnTo>
                  <a:cubicBezTo>
                    <a:pt x="3562" y="1406"/>
                    <a:pt x="3935" y="1607"/>
                    <a:pt x="4325" y="1786"/>
                  </a:cubicBezTo>
                  <a:cubicBezTo>
                    <a:pt x="4352" y="1794"/>
                    <a:pt x="4378" y="1798"/>
                    <a:pt x="4402" y="1798"/>
                  </a:cubicBezTo>
                  <a:cubicBezTo>
                    <a:pt x="4614" y="1798"/>
                    <a:pt x="4727" y="1518"/>
                    <a:pt x="4584" y="1446"/>
                  </a:cubicBezTo>
                  <a:cubicBezTo>
                    <a:pt x="3826" y="1107"/>
                    <a:pt x="3167" y="708"/>
                    <a:pt x="2588" y="209"/>
                  </a:cubicBezTo>
                  <a:lnTo>
                    <a:pt x="2588" y="209"/>
                  </a:lnTo>
                  <a:cubicBezTo>
                    <a:pt x="2588" y="209"/>
                    <a:pt x="2588" y="209"/>
                    <a:pt x="2588" y="209"/>
                  </a:cubicBezTo>
                  <a:cubicBezTo>
                    <a:pt x="2567" y="201"/>
                    <a:pt x="2546" y="195"/>
                    <a:pt x="2525" y="191"/>
                  </a:cubicBezTo>
                  <a:lnTo>
                    <a:pt x="2525" y="191"/>
                  </a:lnTo>
                  <a:cubicBezTo>
                    <a:pt x="2499" y="158"/>
                    <a:pt x="2461" y="129"/>
                    <a:pt x="2408" y="109"/>
                  </a:cubicBezTo>
                  <a:cubicBezTo>
                    <a:pt x="2225" y="34"/>
                    <a:pt x="2052" y="0"/>
                    <a:pt x="18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24"/>
            <p:cNvSpPr/>
            <p:nvPr/>
          </p:nvSpPr>
          <p:spPr>
            <a:xfrm>
              <a:off x="4927950" y="345375"/>
              <a:ext cx="23900" cy="15225"/>
            </a:xfrm>
            <a:custGeom>
              <a:avLst/>
              <a:gdLst/>
              <a:ahLst/>
              <a:cxnLst/>
              <a:rect l="l" t="t" r="r" b="b"/>
              <a:pathLst>
                <a:path w="956" h="609" extrusionOk="0">
                  <a:moveTo>
                    <a:pt x="228" y="1"/>
                  </a:moveTo>
                  <a:cubicBezTo>
                    <a:pt x="42" y="1"/>
                    <a:pt x="1" y="269"/>
                    <a:pt x="158" y="339"/>
                  </a:cubicBezTo>
                  <a:cubicBezTo>
                    <a:pt x="318" y="418"/>
                    <a:pt x="477" y="518"/>
                    <a:pt x="657" y="598"/>
                  </a:cubicBezTo>
                  <a:cubicBezTo>
                    <a:pt x="671" y="605"/>
                    <a:pt x="684" y="608"/>
                    <a:pt x="698" y="608"/>
                  </a:cubicBezTo>
                  <a:cubicBezTo>
                    <a:pt x="841" y="608"/>
                    <a:pt x="956" y="252"/>
                    <a:pt x="737" y="179"/>
                  </a:cubicBezTo>
                  <a:cubicBezTo>
                    <a:pt x="557" y="99"/>
                    <a:pt x="397" y="19"/>
                    <a:pt x="318" y="19"/>
                  </a:cubicBezTo>
                  <a:cubicBezTo>
                    <a:pt x="285" y="7"/>
                    <a:pt x="255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24"/>
            <p:cNvSpPr/>
            <p:nvPr/>
          </p:nvSpPr>
          <p:spPr>
            <a:xfrm>
              <a:off x="4968375" y="363350"/>
              <a:ext cx="27100" cy="17900"/>
            </a:xfrm>
            <a:custGeom>
              <a:avLst/>
              <a:gdLst/>
              <a:ahLst/>
              <a:cxnLst/>
              <a:rect l="l" t="t" r="r" b="b"/>
              <a:pathLst>
                <a:path w="1084" h="716" extrusionOk="0">
                  <a:moveTo>
                    <a:pt x="237" y="1"/>
                  </a:moveTo>
                  <a:cubicBezTo>
                    <a:pt x="105" y="1"/>
                    <a:pt x="0" y="128"/>
                    <a:pt x="118" y="298"/>
                  </a:cubicBezTo>
                  <a:cubicBezTo>
                    <a:pt x="278" y="538"/>
                    <a:pt x="537" y="618"/>
                    <a:pt x="777" y="698"/>
                  </a:cubicBezTo>
                  <a:cubicBezTo>
                    <a:pt x="809" y="710"/>
                    <a:pt x="839" y="716"/>
                    <a:pt x="866" y="716"/>
                  </a:cubicBezTo>
                  <a:cubicBezTo>
                    <a:pt x="1051" y="716"/>
                    <a:pt x="1083" y="448"/>
                    <a:pt x="857" y="378"/>
                  </a:cubicBezTo>
                  <a:cubicBezTo>
                    <a:pt x="697" y="298"/>
                    <a:pt x="537" y="198"/>
                    <a:pt x="437" y="119"/>
                  </a:cubicBezTo>
                  <a:cubicBezTo>
                    <a:pt x="382" y="36"/>
                    <a:pt x="306" y="1"/>
                    <a:pt x="2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24"/>
            <p:cNvSpPr/>
            <p:nvPr/>
          </p:nvSpPr>
          <p:spPr>
            <a:xfrm>
              <a:off x="5004250" y="385275"/>
              <a:ext cx="23775" cy="15025"/>
            </a:xfrm>
            <a:custGeom>
              <a:avLst/>
              <a:gdLst/>
              <a:ahLst/>
              <a:cxnLst/>
              <a:rect l="l" t="t" r="r" b="b"/>
              <a:pathLst>
                <a:path w="951" h="601" extrusionOk="0">
                  <a:moveTo>
                    <a:pt x="260" y="0"/>
                  </a:moveTo>
                  <a:cubicBezTo>
                    <a:pt x="0" y="80"/>
                    <a:pt x="0" y="419"/>
                    <a:pt x="260" y="419"/>
                  </a:cubicBezTo>
                  <a:cubicBezTo>
                    <a:pt x="340" y="419"/>
                    <a:pt x="420" y="419"/>
                    <a:pt x="500" y="499"/>
                  </a:cubicBezTo>
                  <a:cubicBezTo>
                    <a:pt x="554" y="571"/>
                    <a:pt x="620" y="600"/>
                    <a:pt x="683" y="600"/>
                  </a:cubicBezTo>
                  <a:cubicBezTo>
                    <a:pt x="828" y="600"/>
                    <a:pt x="951" y="445"/>
                    <a:pt x="839" y="320"/>
                  </a:cubicBezTo>
                  <a:cubicBezTo>
                    <a:pt x="759" y="160"/>
                    <a:pt x="500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24"/>
            <p:cNvSpPr/>
            <p:nvPr/>
          </p:nvSpPr>
          <p:spPr>
            <a:xfrm>
              <a:off x="5040600" y="406925"/>
              <a:ext cx="23550" cy="16050"/>
            </a:xfrm>
            <a:custGeom>
              <a:avLst/>
              <a:gdLst/>
              <a:ahLst/>
              <a:cxnLst/>
              <a:rect l="l" t="t" r="r" b="b"/>
              <a:pathLst>
                <a:path w="942" h="642" extrusionOk="0">
                  <a:moveTo>
                    <a:pt x="317" y="1"/>
                  </a:moveTo>
                  <a:cubicBezTo>
                    <a:pt x="136" y="1"/>
                    <a:pt x="1" y="229"/>
                    <a:pt x="143" y="292"/>
                  </a:cubicBezTo>
                  <a:cubicBezTo>
                    <a:pt x="303" y="452"/>
                    <a:pt x="463" y="552"/>
                    <a:pt x="643" y="631"/>
                  </a:cubicBezTo>
                  <a:cubicBezTo>
                    <a:pt x="656" y="638"/>
                    <a:pt x="670" y="641"/>
                    <a:pt x="684" y="641"/>
                  </a:cubicBezTo>
                  <a:cubicBezTo>
                    <a:pt x="827" y="641"/>
                    <a:pt x="941" y="285"/>
                    <a:pt x="722" y="212"/>
                  </a:cubicBezTo>
                  <a:cubicBezTo>
                    <a:pt x="643" y="212"/>
                    <a:pt x="543" y="132"/>
                    <a:pt x="463" y="52"/>
                  </a:cubicBezTo>
                  <a:cubicBezTo>
                    <a:pt x="414" y="16"/>
                    <a:pt x="364" y="1"/>
                    <a:pt x="3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24"/>
            <p:cNvSpPr/>
            <p:nvPr/>
          </p:nvSpPr>
          <p:spPr>
            <a:xfrm>
              <a:off x="5076350" y="425600"/>
              <a:ext cx="21050" cy="13900"/>
            </a:xfrm>
            <a:custGeom>
              <a:avLst/>
              <a:gdLst/>
              <a:ahLst/>
              <a:cxnLst/>
              <a:rect l="l" t="t" r="r" b="b"/>
              <a:pathLst>
                <a:path w="842" h="556" extrusionOk="0">
                  <a:moveTo>
                    <a:pt x="273" y="1"/>
                  </a:moveTo>
                  <a:cubicBezTo>
                    <a:pt x="131" y="1"/>
                    <a:pt x="0" y="238"/>
                    <a:pt x="211" y="383"/>
                  </a:cubicBezTo>
                  <a:cubicBezTo>
                    <a:pt x="291" y="463"/>
                    <a:pt x="370" y="463"/>
                    <a:pt x="450" y="543"/>
                  </a:cubicBezTo>
                  <a:cubicBezTo>
                    <a:pt x="467" y="552"/>
                    <a:pt x="486" y="556"/>
                    <a:pt x="505" y="556"/>
                  </a:cubicBezTo>
                  <a:cubicBezTo>
                    <a:pt x="660" y="556"/>
                    <a:pt x="841" y="284"/>
                    <a:pt x="610" y="124"/>
                  </a:cubicBezTo>
                  <a:cubicBezTo>
                    <a:pt x="530" y="124"/>
                    <a:pt x="450" y="44"/>
                    <a:pt x="370" y="44"/>
                  </a:cubicBezTo>
                  <a:cubicBezTo>
                    <a:pt x="340" y="14"/>
                    <a:pt x="306" y="1"/>
                    <a:pt x="2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24"/>
            <p:cNvSpPr/>
            <p:nvPr/>
          </p:nvSpPr>
          <p:spPr>
            <a:xfrm>
              <a:off x="5106550" y="441175"/>
              <a:ext cx="19950" cy="12875"/>
            </a:xfrm>
            <a:custGeom>
              <a:avLst/>
              <a:gdLst/>
              <a:ahLst/>
              <a:cxnLst/>
              <a:rect l="l" t="t" r="r" b="b"/>
              <a:pathLst>
                <a:path w="798" h="515" extrusionOk="0">
                  <a:moveTo>
                    <a:pt x="240" y="0"/>
                  </a:moveTo>
                  <a:cubicBezTo>
                    <a:pt x="1" y="0"/>
                    <a:pt x="1" y="339"/>
                    <a:pt x="240" y="419"/>
                  </a:cubicBezTo>
                  <a:cubicBezTo>
                    <a:pt x="240" y="419"/>
                    <a:pt x="320" y="419"/>
                    <a:pt x="320" y="499"/>
                  </a:cubicBezTo>
                  <a:cubicBezTo>
                    <a:pt x="356" y="510"/>
                    <a:pt x="391" y="515"/>
                    <a:pt x="425" y="515"/>
                  </a:cubicBezTo>
                  <a:cubicBezTo>
                    <a:pt x="638" y="515"/>
                    <a:pt x="798" y="318"/>
                    <a:pt x="660" y="180"/>
                  </a:cubicBezTo>
                  <a:cubicBezTo>
                    <a:pt x="500" y="80"/>
                    <a:pt x="400" y="0"/>
                    <a:pt x="2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24"/>
            <p:cNvSpPr/>
            <p:nvPr/>
          </p:nvSpPr>
          <p:spPr>
            <a:xfrm>
              <a:off x="5138350" y="454150"/>
              <a:ext cx="17250" cy="13275"/>
            </a:xfrm>
            <a:custGeom>
              <a:avLst/>
              <a:gdLst/>
              <a:ahLst/>
              <a:cxnLst/>
              <a:rect l="l" t="t" r="r" b="b"/>
              <a:pathLst>
                <a:path w="690" h="531" extrusionOk="0">
                  <a:moveTo>
                    <a:pt x="244" y="1"/>
                  </a:moveTo>
                  <a:cubicBezTo>
                    <a:pt x="120" y="1"/>
                    <a:pt x="0" y="90"/>
                    <a:pt x="46" y="240"/>
                  </a:cubicBezTo>
                  <a:cubicBezTo>
                    <a:pt x="126" y="399"/>
                    <a:pt x="226" y="399"/>
                    <a:pt x="306" y="479"/>
                  </a:cubicBezTo>
                  <a:cubicBezTo>
                    <a:pt x="354" y="515"/>
                    <a:pt x="399" y="530"/>
                    <a:pt x="440" y="530"/>
                  </a:cubicBezTo>
                  <a:cubicBezTo>
                    <a:pt x="603" y="530"/>
                    <a:pt x="689" y="288"/>
                    <a:pt x="545" y="160"/>
                  </a:cubicBezTo>
                  <a:lnTo>
                    <a:pt x="466" y="160"/>
                  </a:lnTo>
                  <a:cubicBezTo>
                    <a:pt x="432" y="50"/>
                    <a:pt x="337" y="1"/>
                    <a:pt x="2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24"/>
            <p:cNvSpPr/>
            <p:nvPr/>
          </p:nvSpPr>
          <p:spPr>
            <a:xfrm>
              <a:off x="5168950" y="461625"/>
              <a:ext cx="10000" cy="11375"/>
            </a:xfrm>
            <a:custGeom>
              <a:avLst/>
              <a:gdLst/>
              <a:ahLst/>
              <a:cxnLst/>
              <a:rect l="l" t="t" r="r" b="b"/>
              <a:pathLst>
                <a:path w="400" h="455" extrusionOk="0">
                  <a:moveTo>
                    <a:pt x="200" y="1"/>
                  </a:moveTo>
                  <a:cubicBezTo>
                    <a:pt x="100" y="1"/>
                    <a:pt x="0" y="60"/>
                    <a:pt x="0" y="180"/>
                  </a:cubicBezTo>
                  <a:lnTo>
                    <a:pt x="0" y="260"/>
                  </a:lnTo>
                  <a:cubicBezTo>
                    <a:pt x="40" y="390"/>
                    <a:pt x="140" y="455"/>
                    <a:pt x="230" y="455"/>
                  </a:cubicBezTo>
                  <a:cubicBezTo>
                    <a:pt x="320" y="455"/>
                    <a:pt x="399" y="390"/>
                    <a:pt x="399" y="260"/>
                  </a:cubicBezTo>
                  <a:lnTo>
                    <a:pt x="399" y="180"/>
                  </a:lnTo>
                  <a:cubicBezTo>
                    <a:pt x="399" y="60"/>
                    <a:pt x="300" y="1"/>
                    <a:pt x="2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5" name="Google Shape;1235;p24"/>
          <p:cNvGrpSpPr/>
          <p:nvPr/>
        </p:nvGrpSpPr>
        <p:grpSpPr>
          <a:xfrm>
            <a:off x="1109475" y="754400"/>
            <a:ext cx="556775" cy="309325"/>
            <a:chOff x="1109475" y="602000"/>
            <a:chExt cx="556775" cy="309325"/>
          </a:xfrm>
        </p:grpSpPr>
        <p:sp>
          <p:nvSpPr>
            <p:cNvPr id="1236" name="Google Shape;1236;p24"/>
            <p:cNvSpPr/>
            <p:nvPr/>
          </p:nvSpPr>
          <p:spPr>
            <a:xfrm>
              <a:off x="1109475" y="670025"/>
              <a:ext cx="191200" cy="241300"/>
            </a:xfrm>
            <a:custGeom>
              <a:avLst/>
              <a:gdLst/>
              <a:ahLst/>
              <a:cxnLst/>
              <a:rect l="l" t="t" r="r" b="b"/>
              <a:pathLst>
                <a:path w="7648" h="9652" extrusionOk="0">
                  <a:moveTo>
                    <a:pt x="3261" y="0"/>
                  </a:moveTo>
                  <a:cubicBezTo>
                    <a:pt x="2738" y="0"/>
                    <a:pt x="2208" y="139"/>
                    <a:pt x="1757" y="408"/>
                  </a:cubicBezTo>
                  <a:cubicBezTo>
                    <a:pt x="679" y="1007"/>
                    <a:pt x="0" y="2664"/>
                    <a:pt x="499" y="3822"/>
                  </a:cubicBezTo>
                  <a:cubicBezTo>
                    <a:pt x="554" y="3901"/>
                    <a:pt x="622" y="3932"/>
                    <a:pt x="688" y="3932"/>
                  </a:cubicBezTo>
                  <a:cubicBezTo>
                    <a:pt x="837" y="3932"/>
                    <a:pt x="974" y="3773"/>
                    <a:pt x="919" y="3662"/>
                  </a:cubicBezTo>
                  <a:cubicBezTo>
                    <a:pt x="340" y="2325"/>
                    <a:pt x="1338" y="827"/>
                    <a:pt x="2576" y="508"/>
                  </a:cubicBezTo>
                  <a:cubicBezTo>
                    <a:pt x="2820" y="440"/>
                    <a:pt x="3059" y="407"/>
                    <a:pt x="3286" y="407"/>
                  </a:cubicBezTo>
                  <a:cubicBezTo>
                    <a:pt x="4450" y="407"/>
                    <a:pt x="5331" y="1265"/>
                    <a:pt x="5331" y="2584"/>
                  </a:cubicBezTo>
                  <a:cubicBezTo>
                    <a:pt x="5331" y="3902"/>
                    <a:pt x="4752" y="5239"/>
                    <a:pt x="4173" y="6397"/>
                  </a:cubicBezTo>
                  <a:cubicBezTo>
                    <a:pt x="3574" y="7495"/>
                    <a:pt x="2835" y="8573"/>
                    <a:pt x="1917" y="9312"/>
                  </a:cubicBezTo>
                  <a:cubicBezTo>
                    <a:pt x="1757" y="9491"/>
                    <a:pt x="1917" y="9651"/>
                    <a:pt x="2077" y="9651"/>
                  </a:cubicBezTo>
                  <a:cubicBezTo>
                    <a:pt x="2110" y="9651"/>
                    <a:pt x="2143" y="9651"/>
                    <a:pt x="2176" y="9651"/>
                  </a:cubicBezTo>
                  <a:lnTo>
                    <a:pt x="2176" y="9651"/>
                  </a:lnTo>
                  <a:cubicBezTo>
                    <a:pt x="2176" y="9651"/>
                    <a:pt x="2176" y="9651"/>
                    <a:pt x="2176" y="9651"/>
                  </a:cubicBezTo>
                  <a:cubicBezTo>
                    <a:pt x="2176" y="9651"/>
                    <a:pt x="2176" y="9651"/>
                    <a:pt x="2176" y="9651"/>
                  </a:cubicBezTo>
                  <a:lnTo>
                    <a:pt x="2176" y="9651"/>
                  </a:lnTo>
                  <a:cubicBezTo>
                    <a:pt x="3980" y="9651"/>
                    <a:pt x="5781" y="9634"/>
                    <a:pt x="7487" y="8733"/>
                  </a:cubicBezTo>
                  <a:cubicBezTo>
                    <a:pt x="7647" y="8661"/>
                    <a:pt x="7520" y="8381"/>
                    <a:pt x="7319" y="8381"/>
                  </a:cubicBezTo>
                  <a:cubicBezTo>
                    <a:pt x="7296" y="8381"/>
                    <a:pt x="7272" y="8385"/>
                    <a:pt x="7247" y="8393"/>
                  </a:cubicBezTo>
                  <a:cubicBezTo>
                    <a:pt x="5714" y="9160"/>
                    <a:pt x="4197" y="9293"/>
                    <a:pt x="2544" y="9310"/>
                  </a:cubicBezTo>
                  <a:lnTo>
                    <a:pt x="2544" y="9310"/>
                  </a:lnTo>
                  <a:cubicBezTo>
                    <a:pt x="3598" y="8269"/>
                    <a:pt x="4399" y="6924"/>
                    <a:pt x="4991" y="5579"/>
                  </a:cubicBezTo>
                  <a:cubicBezTo>
                    <a:pt x="5490" y="4321"/>
                    <a:pt x="6069" y="2664"/>
                    <a:pt x="5490" y="1327"/>
                  </a:cubicBezTo>
                  <a:cubicBezTo>
                    <a:pt x="5071" y="425"/>
                    <a:pt x="4176" y="0"/>
                    <a:pt x="32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24"/>
            <p:cNvSpPr/>
            <p:nvPr/>
          </p:nvSpPr>
          <p:spPr>
            <a:xfrm>
              <a:off x="1366325" y="647650"/>
              <a:ext cx="43775" cy="153000"/>
            </a:xfrm>
            <a:custGeom>
              <a:avLst/>
              <a:gdLst/>
              <a:ahLst/>
              <a:cxnLst/>
              <a:rect l="l" t="t" r="r" b="b"/>
              <a:pathLst>
                <a:path w="1751" h="6120" extrusionOk="0">
                  <a:moveTo>
                    <a:pt x="191" y="1"/>
                  </a:moveTo>
                  <a:cubicBezTo>
                    <a:pt x="89" y="1"/>
                    <a:pt x="1" y="86"/>
                    <a:pt x="47" y="225"/>
                  </a:cubicBezTo>
                  <a:cubicBezTo>
                    <a:pt x="466" y="2142"/>
                    <a:pt x="886" y="4058"/>
                    <a:pt x="1385" y="5975"/>
                  </a:cubicBezTo>
                  <a:cubicBezTo>
                    <a:pt x="1385" y="6075"/>
                    <a:pt x="1455" y="6119"/>
                    <a:pt x="1530" y="6119"/>
                  </a:cubicBezTo>
                  <a:cubicBezTo>
                    <a:pt x="1635" y="6119"/>
                    <a:pt x="1751" y="6034"/>
                    <a:pt x="1704" y="5895"/>
                  </a:cubicBezTo>
                  <a:cubicBezTo>
                    <a:pt x="1285" y="3978"/>
                    <a:pt x="886" y="2062"/>
                    <a:pt x="387" y="145"/>
                  </a:cubicBezTo>
                  <a:cubicBezTo>
                    <a:pt x="345" y="45"/>
                    <a:pt x="264" y="1"/>
                    <a:pt x="1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24"/>
            <p:cNvSpPr/>
            <p:nvPr/>
          </p:nvSpPr>
          <p:spPr>
            <a:xfrm>
              <a:off x="1320150" y="691650"/>
              <a:ext cx="135600" cy="43250"/>
            </a:xfrm>
            <a:custGeom>
              <a:avLst/>
              <a:gdLst/>
              <a:ahLst/>
              <a:cxnLst/>
              <a:rect l="l" t="t" r="r" b="b"/>
              <a:pathLst>
                <a:path w="5424" h="1730" extrusionOk="0">
                  <a:moveTo>
                    <a:pt x="5179" y="1"/>
                  </a:moveTo>
                  <a:cubicBezTo>
                    <a:pt x="5140" y="1"/>
                    <a:pt x="5096" y="13"/>
                    <a:pt x="5048" y="42"/>
                  </a:cubicBezTo>
                  <a:cubicBezTo>
                    <a:pt x="3551" y="721"/>
                    <a:pt x="1814" y="961"/>
                    <a:pt x="237" y="1300"/>
                  </a:cubicBezTo>
                  <a:cubicBezTo>
                    <a:pt x="0" y="1373"/>
                    <a:pt x="46" y="1729"/>
                    <a:pt x="254" y="1729"/>
                  </a:cubicBezTo>
                  <a:cubicBezTo>
                    <a:pt x="274" y="1729"/>
                    <a:pt x="295" y="1726"/>
                    <a:pt x="317" y="1719"/>
                  </a:cubicBezTo>
                  <a:cubicBezTo>
                    <a:pt x="1974" y="1380"/>
                    <a:pt x="3731" y="1040"/>
                    <a:pt x="5228" y="382"/>
                  </a:cubicBezTo>
                  <a:cubicBezTo>
                    <a:pt x="5424" y="251"/>
                    <a:pt x="5353" y="1"/>
                    <a:pt x="5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24"/>
            <p:cNvSpPr/>
            <p:nvPr/>
          </p:nvSpPr>
          <p:spPr>
            <a:xfrm>
              <a:off x="1486750" y="602000"/>
              <a:ext cx="179500" cy="267900"/>
            </a:xfrm>
            <a:custGeom>
              <a:avLst/>
              <a:gdLst/>
              <a:ahLst/>
              <a:cxnLst/>
              <a:rect l="l" t="t" r="r" b="b"/>
              <a:pathLst>
                <a:path w="7180" h="10716" extrusionOk="0">
                  <a:moveTo>
                    <a:pt x="2610" y="1"/>
                  </a:moveTo>
                  <a:cubicBezTo>
                    <a:pt x="1633" y="1"/>
                    <a:pt x="742" y="776"/>
                    <a:pt x="141" y="1392"/>
                  </a:cubicBezTo>
                  <a:cubicBezTo>
                    <a:pt x="0" y="1581"/>
                    <a:pt x="130" y="1781"/>
                    <a:pt x="269" y="1781"/>
                  </a:cubicBezTo>
                  <a:cubicBezTo>
                    <a:pt x="308" y="1781"/>
                    <a:pt x="346" y="1766"/>
                    <a:pt x="381" y="1732"/>
                  </a:cubicBezTo>
                  <a:cubicBezTo>
                    <a:pt x="974" y="1138"/>
                    <a:pt x="1812" y="350"/>
                    <a:pt x="2626" y="350"/>
                  </a:cubicBezTo>
                  <a:cubicBezTo>
                    <a:pt x="2853" y="350"/>
                    <a:pt x="3078" y="411"/>
                    <a:pt x="3295" y="554"/>
                  </a:cubicBezTo>
                  <a:cubicBezTo>
                    <a:pt x="4214" y="1133"/>
                    <a:pt x="4553" y="2391"/>
                    <a:pt x="4633" y="3309"/>
                  </a:cubicBezTo>
                  <a:cubicBezTo>
                    <a:pt x="4872" y="5964"/>
                    <a:pt x="3954" y="8958"/>
                    <a:pt x="1459" y="10296"/>
                  </a:cubicBezTo>
                  <a:cubicBezTo>
                    <a:pt x="1379" y="10376"/>
                    <a:pt x="1379" y="10615"/>
                    <a:pt x="1559" y="10615"/>
                  </a:cubicBezTo>
                  <a:cubicBezTo>
                    <a:pt x="1965" y="10685"/>
                    <a:pt x="2355" y="10716"/>
                    <a:pt x="2732" y="10716"/>
                  </a:cubicBezTo>
                  <a:cubicBezTo>
                    <a:pt x="4207" y="10716"/>
                    <a:pt x="5502" y="10242"/>
                    <a:pt x="6949" y="9717"/>
                  </a:cubicBezTo>
                  <a:cubicBezTo>
                    <a:pt x="7180" y="9628"/>
                    <a:pt x="7142" y="9365"/>
                    <a:pt x="6947" y="9365"/>
                  </a:cubicBezTo>
                  <a:cubicBezTo>
                    <a:pt x="6923" y="9365"/>
                    <a:pt x="6897" y="9369"/>
                    <a:pt x="6869" y="9378"/>
                  </a:cubicBezTo>
                  <a:cubicBezTo>
                    <a:pt x="5474" y="9842"/>
                    <a:pt x="4183" y="10307"/>
                    <a:pt x="2737" y="10307"/>
                  </a:cubicBezTo>
                  <a:cubicBezTo>
                    <a:pt x="2582" y="10307"/>
                    <a:pt x="2426" y="10302"/>
                    <a:pt x="2267" y="10291"/>
                  </a:cubicBezTo>
                  <a:lnTo>
                    <a:pt x="2267" y="10291"/>
                  </a:lnTo>
                  <a:cubicBezTo>
                    <a:pt x="4586" y="8718"/>
                    <a:pt x="5416" y="5422"/>
                    <a:pt x="4952" y="2730"/>
                  </a:cubicBezTo>
                  <a:cubicBezTo>
                    <a:pt x="4713" y="1732"/>
                    <a:pt x="4293" y="554"/>
                    <a:pt x="3295" y="135"/>
                  </a:cubicBezTo>
                  <a:cubicBezTo>
                    <a:pt x="3064" y="42"/>
                    <a:pt x="2835" y="1"/>
                    <a:pt x="26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0" name="Google Shape;1240;p24"/>
          <p:cNvGrpSpPr/>
          <p:nvPr/>
        </p:nvGrpSpPr>
        <p:grpSpPr>
          <a:xfrm>
            <a:off x="308950" y="314725"/>
            <a:ext cx="605400" cy="472000"/>
            <a:chOff x="308950" y="162325"/>
            <a:chExt cx="605400" cy="472000"/>
          </a:xfrm>
        </p:grpSpPr>
        <p:sp>
          <p:nvSpPr>
            <p:cNvPr id="1241" name="Google Shape;1241;p24"/>
            <p:cNvSpPr/>
            <p:nvPr/>
          </p:nvSpPr>
          <p:spPr>
            <a:xfrm>
              <a:off x="308950" y="162325"/>
              <a:ext cx="295475" cy="472000"/>
            </a:xfrm>
            <a:custGeom>
              <a:avLst/>
              <a:gdLst/>
              <a:ahLst/>
              <a:cxnLst/>
              <a:rect l="l" t="t" r="r" b="b"/>
              <a:pathLst>
                <a:path w="11819" h="18880" extrusionOk="0">
                  <a:moveTo>
                    <a:pt x="3216" y="0"/>
                  </a:moveTo>
                  <a:cubicBezTo>
                    <a:pt x="2327" y="0"/>
                    <a:pt x="1429" y="274"/>
                    <a:pt x="919" y="1013"/>
                  </a:cubicBezTo>
                  <a:cubicBezTo>
                    <a:pt x="260" y="1931"/>
                    <a:pt x="81" y="3169"/>
                    <a:pt x="81" y="4247"/>
                  </a:cubicBezTo>
                  <a:cubicBezTo>
                    <a:pt x="1" y="5844"/>
                    <a:pt x="260" y="7421"/>
                    <a:pt x="580" y="8998"/>
                  </a:cubicBezTo>
                  <a:cubicBezTo>
                    <a:pt x="1258" y="12232"/>
                    <a:pt x="2416" y="15486"/>
                    <a:pt x="2995" y="18720"/>
                  </a:cubicBezTo>
                  <a:cubicBezTo>
                    <a:pt x="3029" y="18830"/>
                    <a:pt x="3110" y="18879"/>
                    <a:pt x="3192" y="18879"/>
                  </a:cubicBezTo>
                  <a:cubicBezTo>
                    <a:pt x="3302" y="18879"/>
                    <a:pt x="3414" y="18789"/>
                    <a:pt x="3414" y="18640"/>
                  </a:cubicBezTo>
                  <a:cubicBezTo>
                    <a:pt x="2915" y="16145"/>
                    <a:pt x="2077" y="13829"/>
                    <a:pt x="1498" y="11414"/>
                  </a:cubicBezTo>
                  <a:cubicBezTo>
                    <a:pt x="839" y="8659"/>
                    <a:pt x="81" y="5584"/>
                    <a:pt x="580" y="2849"/>
                  </a:cubicBezTo>
                  <a:cubicBezTo>
                    <a:pt x="759" y="1851"/>
                    <a:pt x="1258" y="853"/>
                    <a:pt x="2257" y="514"/>
                  </a:cubicBezTo>
                  <a:cubicBezTo>
                    <a:pt x="2547" y="422"/>
                    <a:pt x="2831" y="380"/>
                    <a:pt x="3108" y="380"/>
                  </a:cubicBezTo>
                  <a:cubicBezTo>
                    <a:pt x="3859" y="380"/>
                    <a:pt x="4553" y="691"/>
                    <a:pt x="5151" y="1173"/>
                  </a:cubicBezTo>
                  <a:cubicBezTo>
                    <a:pt x="7327" y="3009"/>
                    <a:pt x="8565" y="6004"/>
                    <a:pt x="9563" y="8579"/>
                  </a:cubicBezTo>
                  <a:cubicBezTo>
                    <a:pt x="10062" y="9996"/>
                    <a:pt x="10561" y="11414"/>
                    <a:pt x="10901" y="12911"/>
                  </a:cubicBezTo>
                  <a:cubicBezTo>
                    <a:pt x="10980" y="13070"/>
                    <a:pt x="11479" y="15147"/>
                    <a:pt x="11140" y="15226"/>
                  </a:cubicBezTo>
                  <a:cubicBezTo>
                    <a:pt x="10927" y="15315"/>
                    <a:pt x="11030" y="15579"/>
                    <a:pt x="11182" y="15579"/>
                  </a:cubicBezTo>
                  <a:cubicBezTo>
                    <a:pt x="11201" y="15579"/>
                    <a:pt x="11220" y="15575"/>
                    <a:pt x="11240" y="15566"/>
                  </a:cubicBezTo>
                  <a:cubicBezTo>
                    <a:pt x="11819" y="15486"/>
                    <a:pt x="11559" y="14488"/>
                    <a:pt x="11559" y="14069"/>
                  </a:cubicBezTo>
                  <a:cubicBezTo>
                    <a:pt x="11400" y="12831"/>
                    <a:pt x="10980" y="11573"/>
                    <a:pt x="10561" y="10336"/>
                  </a:cubicBezTo>
                  <a:cubicBezTo>
                    <a:pt x="9563" y="7341"/>
                    <a:pt x="8325" y="4167"/>
                    <a:pt x="6249" y="1751"/>
                  </a:cubicBezTo>
                  <a:cubicBezTo>
                    <a:pt x="5570" y="933"/>
                    <a:pt x="4652" y="95"/>
                    <a:pt x="3574" y="15"/>
                  </a:cubicBezTo>
                  <a:cubicBezTo>
                    <a:pt x="3456" y="5"/>
                    <a:pt x="3336" y="0"/>
                    <a:pt x="32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24"/>
            <p:cNvSpPr/>
            <p:nvPr/>
          </p:nvSpPr>
          <p:spPr>
            <a:xfrm>
              <a:off x="343050" y="426425"/>
              <a:ext cx="231425" cy="52500"/>
            </a:xfrm>
            <a:custGeom>
              <a:avLst/>
              <a:gdLst/>
              <a:ahLst/>
              <a:cxnLst/>
              <a:rect l="l" t="t" r="r" b="b"/>
              <a:pathLst>
                <a:path w="9257" h="2100" extrusionOk="0">
                  <a:moveTo>
                    <a:pt x="9016" y="1"/>
                  </a:moveTo>
                  <a:cubicBezTo>
                    <a:pt x="8998" y="1"/>
                    <a:pt x="8978" y="4"/>
                    <a:pt x="8958" y="11"/>
                  </a:cubicBezTo>
                  <a:cubicBezTo>
                    <a:pt x="6043" y="510"/>
                    <a:pt x="3128" y="1269"/>
                    <a:pt x="214" y="1768"/>
                  </a:cubicBezTo>
                  <a:cubicBezTo>
                    <a:pt x="1" y="1839"/>
                    <a:pt x="40" y="2100"/>
                    <a:pt x="221" y="2100"/>
                  </a:cubicBezTo>
                  <a:cubicBezTo>
                    <a:pt x="243" y="2100"/>
                    <a:pt x="267" y="2096"/>
                    <a:pt x="294" y="2087"/>
                  </a:cubicBezTo>
                  <a:cubicBezTo>
                    <a:pt x="3208" y="1588"/>
                    <a:pt x="6123" y="929"/>
                    <a:pt x="9037" y="350"/>
                  </a:cubicBezTo>
                  <a:cubicBezTo>
                    <a:pt x="9256" y="350"/>
                    <a:pt x="9209" y="1"/>
                    <a:pt x="90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24"/>
            <p:cNvSpPr/>
            <p:nvPr/>
          </p:nvSpPr>
          <p:spPr>
            <a:xfrm>
              <a:off x="614900" y="345400"/>
              <a:ext cx="299450" cy="201225"/>
            </a:xfrm>
            <a:custGeom>
              <a:avLst/>
              <a:gdLst/>
              <a:ahLst/>
              <a:cxnLst/>
              <a:rect l="l" t="t" r="r" b="b"/>
              <a:pathLst>
                <a:path w="11978" h="8049" extrusionOk="0">
                  <a:moveTo>
                    <a:pt x="3374" y="404"/>
                  </a:moveTo>
                  <a:cubicBezTo>
                    <a:pt x="4758" y="404"/>
                    <a:pt x="6008" y="1399"/>
                    <a:pt x="6991" y="2433"/>
                  </a:cubicBezTo>
                  <a:lnTo>
                    <a:pt x="6991" y="2433"/>
                  </a:lnTo>
                  <a:cubicBezTo>
                    <a:pt x="6992" y="2437"/>
                    <a:pt x="6993" y="2440"/>
                    <a:pt x="6993" y="2444"/>
                  </a:cubicBezTo>
                  <a:lnTo>
                    <a:pt x="6993" y="2444"/>
                  </a:lnTo>
                  <a:cubicBezTo>
                    <a:pt x="7074" y="3857"/>
                    <a:pt x="7199" y="5857"/>
                    <a:pt x="6149" y="7005"/>
                  </a:cubicBezTo>
                  <a:cubicBezTo>
                    <a:pt x="5773" y="7426"/>
                    <a:pt x="5287" y="7607"/>
                    <a:pt x="4783" y="7607"/>
                  </a:cubicBezTo>
                  <a:cubicBezTo>
                    <a:pt x="4403" y="7607"/>
                    <a:pt x="4014" y="7505"/>
                    <a:pt x="3653" y="7325"/>
                  </a:cubicBezTo>
                  <a:cubicBezTo>
                    <a:pt x="1996" y="6506"/>
                    <a:pt x="80" y="4250"/>
                    <a:pt x="659" y="2254"/>
                  </a:cubicBezTo>
                  <a:cubicBezTo>
                    <a:pt x="898" y="1336"/>
                    <a:pt x="1737" y="757"/>
                    <a:pt x="2575" y="517"/>
                  </a:cubicBezTo>
                  <a:cubicBezTo>
                    <a:pt x="2846" y="440"/>
                    <a:pt x="3112" y="404"/>
                    <a:pt x="3374" y="404"/>
                  </a:cubicBezTo>
                  <a:close/>
                  <a:moveTo>
                    <a:pt x="3153" y="1"/>
                  </a:moveTo>
                  <a:cubicBezTo>
                    <a:pt x="2297" y="1"/>
                    <a:pt x="1458" y="334"/>
                    <a:pt x="739" y="1176"/>
                  </a:cubicBezTo>
                  <a:cubicBezTo>
                    <a:pt x="0" y="2174"/>
                    <a:pt x="80" y="3412"/>
                    <a:pt x="499" y="4510"/>
                  </a:cubicBezTo>
                  <a:cubicBezTo>
                    <a:pt x="1098" y="5918"/>
                    <a:pt x="2904" y="8048"/>
                    <a:pt x="4726" y="8048"/>
                  </a:cubicBezTo>
                  <a:cubicBezTo>
                    <a:pt x="5151" y="8048"/>
                    <a:pt x="5577" y="7932"/>
                    <a:pt x="5989" y="7664"/>
                  </a:cubicBezTo>
                  <a:cubicBezTo>
                    <a:pt x="7144" y="6933"/>
                    <a:pt x="7410" y="5313"/>
                    <a:pt x="7431" y="3840"/>
                  </a:cubicBezTo>
                  <a:lnTo>
                    <a:pt x="7431" y="3840"/>
                  </a:lnTo>
                  <a:cubicBezTo>
                    <a:pt x="8177" y="5583"/>
                    <a:pt x="9593" y="6912"/>
                    <a:pt x="11639" y="7245"/>
                  </a:cubicBezTo>
                  <a:cubicBezTo>
                    <a:pt x="11878" y="7245"/>
                    <a:pt x="11978" y="6905"/>
                    <a:pt x="11718" y="6825"/>
                  </a:cubicBezTo>
                  <a:cubicBezTo>
                    <a:pt x="9445" y="6525"/>
                    <a:pt x="7986" y="4881"/>
                    <a:pt x="7405" y="2675"/>
                  </a:cubicBezTo>
                  <a:lnTo>
                    <a:pt x="7405" y="2675"/>
                  </a:lnTo>
                  <a:cubicBezTo>
                    <a:pt x="7399" y="2558"/>
                    <a:pt x="7393" y="2444"/>
                    <a:pt x="7386" y="2334"/>
                  </a:cubicBezTo>
                  <a:cubicBezTo>
                    <a:pt x="7380" y="2334"/>
                    <a:pt x="7373" y="2334"/>
                    <a:pt x="7366" y="2334"/>
                  </a:cubicBezTo>
                  <a:lnTo>
                    <a:pt x="7366" y="2334"/>
                  </a:lnTo>
                  <a:cubicBezTo>
                    <a:pt x="7372" y="2276"/>
                    <a:pt x="7356" y="2218"/>
                    <a:pt x="7307" y="2174"/>
                  </a:cubicBezTo>
                  <a:cubicBezTo>
                    <a:pt x="6247" y="1051"/>
                    <a:pt x="4673" y="1"/>
                    <a:pt x="31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4" name="Google Shape;1244;p24"/>
          <p:cNvGrpSpPr/>
          <p:nvPr/>
        </p:nvGrpSpPr>
        <p:grpSpPr>
          <a:xfrm>
            <a:off x="1959900" y="323575"/>
            <a:ext cx="413125" cy="501200"/>
            <a:chOff x="1959900" y="171175"/>
            <a:chExt cx="413125" cy="501200"/>
          </a:xfrm>
        </p:grpSpPr>
        <p:sp>
          <p:nvSpPr>
            <p:cNvPr id="1245" name="Google Shape;1245;p24"/>
            <p:cNvSpPr/>
            <p:nvPr/>
          </p:nvSpPr>
          <p:spPr>
            <a:xfrm>
              <a:off x="1959900" y="224950"/>
              <a:ext cx="413125" cy="447425"/>
            </a:xfrm>
            <a:custGeom>
              <a:avLst/>
              <a:gdLst/>
              <a:ahLst/>
              <a:cxnLst/>
              <a:rect l="l" t="t" r="r" b="b"/>
              <a:pathLst>
                <a:path w="16525" h="17897" extrusionOk="0">
                  <a:moveTo>
                    <a:pt x="10793" y="4809"/>
                  </a:moveTo>
                  <a:cubicBezTo>
                    <a:pt x="11319" y="4809"/>
                    <a:pt x="11859" y="4988"/>
                    <a:pt x="12397" y="5415"/>
                  </a:cubicBezTo>
                  <a:cubicBezTo>
                    <a:pt x="14234" y="6733"/>
                    <a:pt x="14893" y="9487"/>
                    <a:pt x="14893" y="11564"/>
                  </a:cubicBezTo>
                  <a:cubicBezTo>
                    <a:pt x="14893" y="13899"/>
                    <a:pt x="14074" y="16554"/>
                    <a:pt x="11659" y="17313"/>
                  </a:cubicBezTo>
                  <a:cubicBezTo>
                    <a:pt x="11140" y="17486"/>
                    <a:pt x="10601" y="17558"/>
                    <a:pt x="10059" y="17558"/>
                  </a:cubicBezTo>
                  <a:cubicBezTo>
                    <a:pt x="9034" y="17558"/>
                    <a:pt x="8001" y="17300"/>
                    <a:pt x="7087" y="16974"/>
                  </a:cubicBezTo>
                  <a:cubicBezTo>
                    <a:pt x="4751" y="16135"/>
                    <a:pt x="2256" y="14897"/>
                    <a:pt x="1178" y="12562"/>
                  </a:cubicBezTo>
                  <a:cubicBezTo>
                    <a:pt x="260" y="10645"/>
                    <a:pt x="499" y="7990"/>
                    <a:pt x="2096" y="6413"/>
                  </a:cubicBezTo>
                  <a:cubicBezTo>
                    <a:pt x="2507" y="6003"/>
                    <a:pt x="3133" y="5593"/>
                    <a:pt x="3764" y="5593"/>
                  </a:cubicBezTo>
                  <a:cubicBezTo>
                    <a:pt x="3901" y="5593"/>
                    <a:pt x="4038" y="5612"/>
                    <a:pt x="4173" y="5655"/>
                  </a:cubicBezTo>
                  <a:cubicBezTo>
                    <a:pt x="5330" y="5914"/>
                    <a:pt x="5909" y="7152"/>
                    <a:pt x="6249" y="8150"/>
                  </a:cubicBezTo>
                  <a:cubicBezTo>
                    <a:pt x="6277" y="8213"/>
                    <a:pt x="6337" y="8242"/>
                    <a:pt x="6400" y="8242"/>
                  </a:cubicBezTo>
                  <a:cubicBezTo>
                    <a:pt x="6405" y="8242"/>
                    <a:pt x="6409" y="8242"/>
                    <a:pt x="6414" y="8241"/>
                  </a:cubicBezTo>
                  <a:lnTo>
                    <a:pt x="6414" y="8241"/>
                  </a:lnTo>
                  <a:cubicBezTo>
                    <a:pt x="6419" y="8242"/>
                    <a:pt x="6423" y="8242"/>
                    <a:pt x="6428" y="8242"/>
                  </a:cubicBezTo>
                  <a:cubicBezTo>
                    <a:pt x="6490" y="8242"/>
                    <a:pt x="6553" y="8213"/>
                    <a:pt x="6588" y="8150"/>
                  </a:cubicBezTo>
                  <a:cubicBezTo>
                    <a:pt x="7477" y="6756"/>
                    <a:pt x="9059" y="4809"/>
                    <a:pt x="10793" y="4809"/>
                  </a:cubicBezTo>
                  <a:close/>
                  <a:moveTo>
                    <a:pt x="13904" y="1"/>
                  </a:moveTo>
                  <a:cubicBezTo>
                    <a:pt x="9531" y="1"/>
                    <a:pt x="7629" y="3944"/>
                    <a:pt x="6408" y="7514"/>
                  </a:cubicBezTo>
                  <a:lnTo>
                    <a:pt x="6408" y="7514"/>
                  </a:lnTo>
                  <a:cubicBezTo>
                    <a:pt x="5931" y="6386"/>
                    <a:pt x="5058" y="5211"/>
                    <a:pt x="3827" y="5211"/>
                  </a:cubicBezTo>
                  <a:cubicBezTo>
                    <a:pt x="3542" y="5211"/>
                    <a:pt x="3238" y="5274"/>
                    <a:pt x="2915" y="5415"/>
                  </a:cubicBezTo>
                  <a:cubicBezTo>
                    <a:pt x="1258" y="6074"/>
                    <a:pt x="420" y="7990"/>
                    <a:pt x="260" y="9647"/>
                  </a:cubicBezTo>
                  <a:cubicBezTo>
                    <a:pt x="0" y="12143"/>
                    <a:pt x="1418" y="14398"/>
                    <a:pt x="3594" y="15716"/>
                  </a:cubicBezTo>
                  <a:cubicBezTo>
                    <a:pt x="5410" y="16894"/>
                    <a:pt x="7666" y="17892"/>
                    <a:pt x="9822" y="17892"/>
                  </a:cubicBezTo>
                  <a:cubicBezTo>
                    <a:pt x="9907" y="17895"/>
                    <a:pt x="9990" y="17897"/>
                    <a:pt x="10073" y="17897"/>
                  </a:cubicBezTo>
                  <a:cubicBezTo>
                    <a:pt x="16161" y="17897"/>
                    <a:pt x="16525" y="9279"/>
                    <a:pt x="13236" y="5655"/>
                  </a:cubicBezTo>
                  <a:cubicBezTo>
                    <a:pt x="12547" y="4900"/>
                    <a:pt x="11696" y="4428"/>
                    <a:pt x="10772" y="4428"/>
                  </a:cubicBezTo>
                  <a:cubicBezTo>
                    <a:pt x="10571" y="4428"/>
                    <a:pt x="10368" y="4451"/>
                    <a:pt x="10161" y="4497"/>
                  </a:cubicBezTo>
                  <a:cubicBezTo>
                    <a:pt x="8874" y="4804"/>
                    <a:pt x="7865" y="5776"/>
                    <a:pt x="7057" y="6831"/>
                  </a:cubicBezTo>
                  <a:lnTo>
                    <a:pt x="7057" y="6831"/>
                  </a:lnTo>
                  <a:cubicBezTo>
                    <a:pt x="8258" y="3642"/>
                    <a:pt x="10072" y="413"/>
                    <a:pt x="13773" y="413"/>
                  </a:cubicBezTo>
                  <a:cubicBezTo>
                    <a:pt x="13898" y="413"/>
                    <a:pt x="14025" y="417"/>
                    <a:pt x="14154" y="424"/>
                  </a:cubicBezTo>
                  <a:cubicBezTo>
                    <a:pt x="14394" y="424"/>
                    <a:pt x="14394" y="85"/>
                    <a:pt x="14154" y="5"/>
                  </a:cubicBezTo>
                  <a:cubicBezTo>
                    <a:pt x="14070" y="2"/>
                    <a:pt x="13987" y="1"/>
                    <a:pt x="139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24"/>
            <p:cNvSpPr/>
            <p:nvPr/>
          </p:nvSpPr>
          <p:spPr>
            <a:xfrm>
              <a:off x="2093150" y="171175"/>
              <a:ext cx="124100" cy="112600"/>
            </a:xfrm>
            <a:custGeom>
              <a:avLst/>
              <a:gdLst/>
              <a:ahLst/>
              <a:cxnLst/>
              <a:rect l="l" t="t" r="r" b="b"/>
              <a:pathLst>
                <a:path w="4964" h="4504" extrusionOk="0">
                  <a:moveTo>
                    <a:pt x="340" y="0"/>
                  </a:moveTo>
                  <a:cubicBezTo>
                    <a:pt x="160" y="0"/>
                    <a:pt x="160" y="80"/>
                    <a:pt x="160" y="240"/>
                  </a:cubicBezTo>
                  <a:cubicBezTo>
                    <a:pt x="0" y="1238"/>
                    <a:pt x="160" y="2316"/>
                    <a:pt x="919" y="3074"/>
                  </a:cubicBezTo>
                  <a:cubicBezTo>
                    <a:pt x="1837" y="3813"/>
                    <a:pt x="3075" y="4152"/>
                    <a:pt x="4073" y="4492"/>
                  </a:cubicBezTo>
                  <a:cubicBezTo>
                    <a:pt x="4100" y="4500"/>
                    <a:pt x="4125" y="4504"/>
                    <a:pt x="4148" y="4504"/>
                  </a:cubicBezTo>
                  <a:cubicBezTo>
                    <a:pt x="4346" y="4504"/>
                    <a:pt x="4396" y="4224"/>
                    <a:pt x="4253" y="4152"/>
                  </a:cubicBezTo>
                  <a:cubicBezTo>
                    <a:pt x="3254" y="3813"/>
                    <a:pt x="2256" y="3573"/>
                    <a:pt x="1418" y="2995"/>
                  </a:cubicBezTo>
                  <a:cubicBezTo>
                    <a:pt x="545" y="2350"/>
                    <a:pt x="430" y="1345"/>
                    <a:pt x="489" y="390"/>
                  </a:cubicBezTo>
                  <a:lnTo>
                    <a:pt x="489" y="390"/>
                  </a:lnTo>
                  <a:cubicBezTo>
                    <a:pt x="589" y="385"/>
                    <a:pt x="688" y="382"/>
                    <a:pt x="786" y="382"/>
                  </a:cubicBezTo>
                  <a:cubicBezTo>
                    <a:pt x="1691" y="382"/>
                    <a:pt x="2519" y="613"/>
                    <a:pt x="3155" y="1318"/>
                  </a:cubicBezTo>
                  <a:cubicBezTo>
                    <a:pt x="3833" y="2076"/>
                    <a:pt x="4153" y="2995"/>
                    <a:pt x="4572" y="3733"/>
                  </a:cubicBezTo>
                  <a:cubicBezTo>
                    <a:pt x="4600" y="3823"/>
                    <a:pt x="4659" y="3861"/>
                    <a:pt x="4721" y="3861"/>
                  </a:cubicBezTo>
                  <a:cubicBezTo>
                    <a:pt x="4837" y="3861"/>
                    <a:pt x="4963" y="3730"/>
                    <a:pt x="4911" y="3573"/>
                  </a:cubicBezTo>
                  <a:cubicBezTo>
                    <a:pt x="4412" y="2655"/>
                    <a:pt x="3993" y="1577"/>
                    <a:pt x="3254" y="819"/>
                  </a:cubicBezTo>
                  <a:cubicBezTo>
                    <a:pt x="2416" y="80"/>
                    <a:pt x="1418" y="0"/>
                    <a:pt x="3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47" name="Google Shape;1247;p24"/>
          <p:cNvSpPr txBox="1">
            <a:spLocks noGrp="1"/>
          </p:cNvSpPr>
          <p:nvPr>
            <p:ph type="title"/>
          </p:nvPr>
        </p:nvSpPr>
        <p:spPr>
          <a:xfrm>
            <a:off x="720000" y="482338"/>
            <a:ext cx="7704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55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248" name="Google Shape;1248;p24"/>
          <p:cNvSpPr txBox="1">
            <a:spLocks noGrp="1"/>
          </p:cNvSpPr>
          <p:nvPr>
            <p:ph type="subTitle" idx="1"/>
          </p:nvPr>
        </p:nvSpPr>
        <p:spPr>
          <a:xfrm>
            <a:off x="2391900" y="1939388"/>
            <a:ext cx="43602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4000">
                <a:solidFill>
                  <a:schemeClr val="accent3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249" name="Google Shape;1249;p24"/>
          <p:cNvSpPr txBox="1">
            <a:spLocks noGrp="1"/>
          </p:cNvSpPr>
          <p:nvPr>
            <p:ph type="subTitle" idx="2"/>
          </p:nvPr>
        </p:nvSpPr>
        <p:spPr>
          <a:xfrm>
            <a:off x="2391900" y="2996663"/>
            <a:ext cx="43602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3400">
                <a:solidFill>
                  <a:schemeClr val="accent4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250" name="Google Shape;1250;p24"/>
          <p:cNvSpPr txBox="1">
            <a:spLocks noGrp="1"/>
          </p:cNvSpPr>
          <p:nvPr>
            <p:ph type="subTitle" idx="3"/>
          </p:nvPr>
        </p:nvSpPr>
        <p:spPr>
          <a:xfrm>
            <a:off x="2479475" y="4063475"/>
            <a:ext cx="1490400" cy="3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251" name="Google Shape;1251;p24"/>
          <p:cNvSpPr txBox="1">
            <a:spLocks noGrp="1"/>
          </p:cNvSpPr>
          <p:nvPr>
            <p:ph type="subTitle" idx="4"/>
          </p:nvPr>
        </p:nvSpPr>
        <p:spPr>
          <a:xfrm>
            <a:off x="5170225" y="4063475"/>
            <a:ext cx="1494300" cy="3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252" name="Google Shape;1252;p24"/>
          <p:cNvSpPr txBox="1">
            <a:spLocks noGrp="1"/>
          </p:cNvSpPr>
          <p:nvPr>
            <p:ph type="subTitle" idx="5"/>
          </p:nvPr>
        </p:nvSpPr>
        <p:spPr>
          <a:xfrm>
            <a:off x="2391900" y="1472669"/>
            <a:ext cx="4360200" cy="40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4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253" name="Google Shape;1253;p24"/>
          <p:cNvSpPr txBox="1">
            <a:spLocks noGrp="1"/>
          </p:cNvSpPr>
          <p:nvPr>
            <p:ph type="subTitle" idx="6"/>
          </p:nvPr>
        </p:nvSpPr>
        <p:spPr>
          <a:xfrm>
            <a:off x="3993908" y="2768075"/>
            <a:ext cx="1095900" cy="40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400">
                <a:solidFill>
                  <a:schemeClr val="accent5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3">
  <p:cSld name="CUSTOM_22">
    <p:spTree>
      <p:nvGrpSpPr>
        <p:cNvPr id="1" name="Shape 1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7" name="Google Shape;1317;p26"/>
          <p:cNvGrpSpPr/>
          <p:nvPr/>
        </p:nvGrpSpPr>
        <p:grpSpPr>
          <a:xfrm>
            <a:off x="257696" y="304736"/>
            <a:ext cx="8637760" cy="4545983"/>
            <a:chOff x="586289" y="539500"/>
            <a:chExt cx="7980929" cy="4076750"/>
          </a:xfrm>
        </p:grpSpPr>
        <p:sp>
          <p:nvSpPr>
            <p:cNvPr id="1318" name="Google Shape;1318;p26"/>
            <p:cNvSpPr/>
            <p:nvPr/>
          </p:nvSpPr>
          <p:spPr>
            <a:xfrm>
              <a:off x="1181299" y="600450"/>
              <a:ext cx="6734251" cy="91376"/>
            </a:xfrm>
            <a:custGeom>
              <a:avLst/>
              <a:gdLst/>
              <a:ahLst/>
              <a:cxnLst/>
              <a:rect l="l" t="t" r="r" b="b"/>
              <a:pathLst>
                <a:path w="51334" h="1448" extrusionOk="0">
                  <a:moveTo>
                    <a:pt x="39037" y="0"/>
                  </a:moveTo>
                  <a:cubicBezTo>
                    <a:pt x="29338" y="0"/>
                    <a:pt x="19618" y="663"/>
                    <a:pt x="9894" y="663"/>
                  </a:cubicBezTo>
                  <a:cubicBezTo>
                    <a:pt x="6769" y="663"/>
                    <a:pt x="3644" y="595"/>
                    <a:pt x="518" y="414"/>
                  </a:cubicBezTo>
                  <a:cubicBezTo>
                    <a:pt x="1" y="414"/>
                    <a:pt x="1" y="1198"/>
                    <a:pt x="518" y="1198"/>
                  </a:cubicBezTo>
                  <a:cubicBezTo>
                    <a:pt x="3644" y="1379"/>
                    <a:pt x="6769" y="1447"/>
                    <a:pt x="9894" y="1447"/>
                  </a:cubicBezTo>
                  <a:cubicBezTo>
                    <a:pt x="19618" y="1447"/>
                    <a:pt x="29338" y="784"/>
                    <a:pt x="39037" y="784"/>
                  </a:cubicBezTo>
                  <a:cubicBezTo>
                    <a:pt x="42962" y="784"/>
                    <a:pt x="46884" y="893"/>
                    <a:pt x="50801" y="1198"/>
                  </a:cubicBezTo>
                  <a:cubicBezTo>
                    <a:pt x="50822" y="1200"/>
                    <a:pt x="50842" y="1201"/>
                    <a:pt x="50860" y="1201"/>
                  </a:cubicBezTo>
                  <a:cubicBezTo>
                    <a:pt x="51334" y="1201"/>
                    <a:pt x="51314" y="474"/>
                    <a:pt x="50801" y="414"/>
                  </a:cubicBezTo>
                  <a:cubicBezTo>
                    <a:pt x="46884" y="109"/>
                    <a:pt x="42962" y="0"/>
                    <a:pt x="390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19" name="Google Shape;1319;p26"/>
            <p:cNvGrpSpPr/>
            <p:nvPr/>
          </p:nvGrpSpPr>
          <p:grpSpPr>
            <a:xfrm>
              <a:off x="586289" y="539500"/>
              <a:ext cx="741929" cy="4076750"/>
              <a:chOff x="586289" y="539500"/>
              <a:chExt cx="741929" cy="4076750"/>
            </a:xfrm>
          </p:grpSpPr>
          <p:sp>
            <p:nvSpPr>
              <p:cNvPr id="1320" name="Google Shape;1320;p26"/>
              <p:cNvSpPr/>
              <p:nvPr/>
            </p:nvSpPr>
            <p:spPr>
              <a:xfrm>
                <a:off x="693127" y="671579"/>
                <a:ext cx="103871" cy="3433543"/>
              </a:xfrm>
              <a:custGeom>
                <a:avLst/>
                <a:gdLst/>
                <a:ahLst/>
                <a:cxnLst/>
                <a:rect l="l" t="t" r="r" b="b"/>
                <a:pathLst>
                  <a:path w="1646" h="54410" extrusionOk="0">
                    <a:moveTo>
                      <a:pt x="549" y="0"/>
                    </a:moveTo>
                    <a:cubicBezTo>
                      <a:pt x="353" y="0"/>
                      <a:pt x="173" y="133"/>
                      <a:pt x="204" y="400"/>
                    </a:cubicBezTo>
                    <a:cubicBezTo>
                      <a:pt x="862" y="18284"/>
                      <a:pt x="533" y="36184"/>
                      <a:pt x="0" y="54022"/>
                    </a:cubicBezTo>
                    <a:cubicBezTo>
                      <a:pt x="0" y="54280"/>
                      <a:pt x="196" y="54410"/>
                      <a:pt x="392" y="54410"/>
                    </a:cubicBezTo>
                    <a:cubicBezTo>
                      <a:pt x="588" y="54410"/>
                      <a:pt x="784" y="54280"/>
                      <a:pt x="784" y="54022"/>
                    </a:cubicBezTo>
                    <a:cubicBezTo>
                      <a:pt x="1317" y="36184"/>
                      <a:pt x="1646" y="18284"/>
                      <a:pt x="988" y="400"/>
                    </a:cubicBezTo>
                    <a:cubicBezTo>
                      <a:pt x="956" y="133"/>
                      <a:pt x="745" y="0"/>
                      <a:pt x="54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321" name="Google Shape;1321;p26"/>
              <p:cNvGrpSpPr/>
              <p:nvPr/>
            </p:nvGrpSpPr>
            <p:grpSpPr>
              <a:xfrm>
                <a:off x="586289" y="539500"/>
                <a:ext cx="741929" cy="740539"/>
                <a:chOff x="586289" y="539500"/>
                <a:chExt cx="741929" cy="740539"/>
              </a:xfrm>
            </p:grpSpPr>
            <p:sp>
              <p:nvSpPr>
                <p:cNvPr id="1322" name="Google Shape;1322;p26"/>
                <p:cNvSpPr/>
                <p:nvPr/>
              </p:nvSpPr>
              <p:spPr>
                <a:xfrm>
                  <a:off x="600677" y="564868"/>
                  <a:ext cx="84561" cy="647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0" h="10254" extrusionOk="0">
                      <a:moveTo>
                        <a:pt x="481" y="1"/>
                      </a:moveTo>
                      <a:cubicBezTo>
                        <a:pt x="249" y="1"/>
                        <a:pt x="0" y="198"/>
                        <a:pt x="39" y="524"/>
                      </a:cubicBezTo>
                      <a:cubicBezTo>
                        <a:pt x="619" y="3596"/>
                        <a:pt x="556" y="6731"/>
                        <a:pt x="556" y="9865"/>
                      </a:cubicBezTo>
                      <a:cubicBezTo>
                        <a:pt x="556" y="10124"/>
                        <a:pt x="752" y="10253"/>
                        <a:pt x="948" y="10253"/>
                      </a:cubicBezTo>
                      <a:cubicBezTo>
                        <a:pt x="1144" y="10253"/>
                        <a:pt x="1340" y="10124"/>
                        <a:pt x="1340" y="9865"/>
                      </a:cubicBezTo>
                      <a:cubicBezTo>
                        <a:pt x="1340" y="6652"/>
                        <a:pt x="1340" y="3455"/>
                        <a:pt x="822" y="257"/>
                      </a:cubicBezTo>
                      <a:cubicBezTo>
                        <a:pt x="768" y="80"/>
                        <a:pt x="628" y="1"/>
                        <a:pt x="48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23" name="Google Shape;1323;p26"/>
                <p:cNvSpPr/>
                <p:nvPr/>
              </p:nvSpPr>
              <p:spPr>
                <a:xfrm>
                  <a:off x="792013" y="902797"/>
                  <a:ext cx="54460" cy="3131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3" h="4962" extrusionOk="0">
                      <a:moveTo>
                        <a:pt x="392" y="0"/>
                      </a:moveTo>
                      <a:cubicBezTo>
                        <a:pt x="197" y="0"/>
                        <a:pt x="1" y="129"/>
                        <a:pt x="1" y="388"/>
                      </a:cubicBezTo>
                      <a:cubicBezTo>
                        <a:pt x="1" y="1767"/>
                        <a:pt x="79" y="3194"/>
                        <a:pt x="1" y="4573"/>
                      </a:cubicBezTo>
                      <a:cubicBezTo>
                        <a:pt x="1" y="4832"/>
                        <a:pt x="197" y="4961"/>
                        <a:pt x="392" y="4961"/>
                      </a:cubicBezTo>
                      <a:cubicBezTo>
                        <a:pt x="588" y="4961"/>
                        <a:pt x="784" y="4832"/>
                        <a:pt x="784" y="4573"/>
                      </a:cubicBezTo>
                      <a:cubicBezTo>
                        <a:pt x="863" y="3194"/>
                        <a:pt x="784" y="1767"/>
                        <a:pt x="784" y="388"/>
                      </a:cubicBezTo>
                      <a:cubicBezTo>
                        <a:pt x="784" y="129"/>
                        <a:pt x="588" y="0"/>
                        <a:pt x="39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24" name="Google Shape;1324;p26"/>
                <p:cNvSpPr/>
                <p:nvPr/>
              </p:nvSpPr>
              <p:spPr>
                <a:xfrm>
                  <a:off x="800911" y="877807"/>
                  <a:ext cx="148423" cy="495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2" h="785" extrusionOk="0">
                      <a:moveTo>
                        <a:pt x="518" y="0"/>
                      </a:moveTo>
                      <a:cubicBezTo>
                        <a:pt x="1" y="0"/>
                        <a:pt x="1" y="784"/>
                        <a:pt x="518" y="784"/>
                      </a:cubicBezTo>
                      <a:lnTo>
                        <a:pt x="1819" y="784"/>
                      </a:lnTo>
                      <a:cubicBezTo>
                        <a:pt x="2352" y="784"/>
                        <a:pt x="2352" y="0"/>
                        <a:pt x="181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25" name="Google Shape;1325;p26"/>
                <p:cNvSpPr/>
                <p:nvPr/>
              </p:nvSpPr>
              <p:spPr>
                <a:xfrm>
                  <a:off x="890962" y="745728"/>
                  <a:ext cx="49474" cy="1652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4" h="2619" extrusionOk="0">
                      <a:moveTo>
                        <a:pt x="392" y="1"/>
                      </a:moveTo>
                      <a:cubicBezTo>
                        <a:pt x="196" y="1"/>
                        <a:pt x="0" y="134"/>
                        <a:pt x="0" y="401"/>
                      </a:cubicBezTo>
                      <a:lnTo>
                        <a:pt x="0" y="2219"/>
                      </a:lnTo>
                      <a:cubicBezTo>
                        <a:pt x="0" y="2485"/>
                        <a:pt x="196" y="2618"/>
                        <a:pt x="392" y="2618"/>
                      </a:cubicBezTo>
                      <a:cubicBezTo>
                        <a:pt x="588" y="2618"/>
                        <a:pt x="784" y="2485"/>
                        <a:pt x="784" y="2219"/>
                      </a:cubicBezTo>
                      <a:lnTo>
                        <a:pt x="784" y="401"/>
                      </a:lnTo>
                      <a:cubicBezTo>
                        <a:pt x="784" y="134"/>
                        <a:pt x="588" y="1"/>
                        <a:pt x="39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26" name="Google Shape;1326;p26"/>
                <p:cNvSpPr/>
                <p:nvPr/>
              </p:nvSpPr>
              <p:spPr>
                <a:xfrm>
                  <a:off x="1268332" y="548335"/>
                  <a:ext cx="59887" cy="2303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9" h="3650" extrusionOk="0">
                      <a:moveTo>
                        <a:pt x="520" y="1"/>
                      </a:moveTo>
                      <a:cubicBezTo>
                        <a:pt x="283" y="1"/>
                        <a:pt x="0" y="200"/>
                        <a:pt x="39" y="519"/>
                      </a:cubicBezTo>
                      <a:cubicBezTo>
                        <a:pt x="164" y="1428"/>
                        <a:pt x="164" y="2353"/>
                        <a:pt x="39" y="3262"/>
                      </a:cubicBezTo>
                      <a:cubicBezTo>
                        <a:pt x="8" y="3521"/>
                        <a:pt x="188" y="3650"/>
                        <a:pt x="384" y="3650"/>
                      </a:cubicBezTo>
                      <a:cubicBezTo>
                        <a:pt x="580" y="3650"/>
                        <a:pt x="791" y="3521"/>
                        <a:pt x="823" y="3262"/>
                      </a:cubicBezTo>
                      <a:cubicBezTo>
                        <a:pt x="948" y="2290"/>
                        <a:pt x="948" y="1303"/>
                        <a:pt x="823" y="253"/>
                      </a:cubicBezTo>
                      <a:cubicBezTo>
                        <a:pt x="799" y="78"/>
                        <a:pt x="668" y="1"/>
                        <a:pt x="52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27" name="Google Shape;1327;p26"/>
                <p:cNvSpPr/>
                <p:nvPr/>
              </p:nvSpPr>
              <p:spPr>
                <a:xfrm>
                  <a:off x="586289" y="539500"/>
                  <a:ext cx="733974" cy="495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31" h="785" extrusionOk="0">
                      <a:moveTo>
                        <a:pt x="518" y="1"/>
                      </a:moveTo>
                      <a:cubicBezTo>
                        <a:pt x="0" y="1"/>
                        <a:pt x="0" y="784"/>
                        <a:pt x="518" y="784"/>
                      </a:cubicBezTo>
                      <a:lnTo>
                        <a:pt x="11098" y="784"/>
                      </a:lnTo>
                      <a:cubicBezTo>
                        <a:pt x="11631" y="784"/>
                        <a:pt x="11631" y="1"/>
                        <a:pt x="1109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28" name="Google Shape;1328;p26"/>
                <p:cNvSpPr/>
                <p:nvPr/>
              </p:nvSpPr>
              <p:spPr>
                <a:xfrm>
                  <a:off x="866225" y="712345"/>
                  <a:ext cx="415294" cy="6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81" h="1053" extrusionOk="0">
                      <a:moveTo>
                        <a:pt x="5943" y="1"/>
                      </a:moveTo>
                      <a:cubicBezTo>
                        <a:pt x="5922" y="1"/>
                        <a:pt x="5900" y="2"/>
                        <a:pt x="5878" y="5"/>
                      </a:cubicBezTo>
                      <a:cubicBezTo>
                        <a:pt x="4987" y="204"/>
                        <a:pt x="4076" y="269"/>
                        <a:pt x="3164" y="269"/>
                      </a:cubicBezTo>
                      <a:cubicBezTo>
                        <a:pt x="2281" y="269"/>
                        <a:pt x="1397" y="208"/>
                        <a:pt x="533" y="146"/>
                      </a:cubicBezTo>
                      <a:cubicBezTo>
                        <a:pt x="513" y="143"/>
                        <a:pt x="493" y="142"/>
                        <a:pt x="474" y="142"/>
                      </a:cubicBezTo>
                      <a:cubicBezTo>
                        <a:pt x="1" y="142"/>
                        <a:pt x="21" y="869"/>
                        <a:pt x="533" y="930"/>
                      </a:cubicBezTo>
                      <a:cubicBezTo>
                        <a:pt x="1467" y="991"/>
                        <a:pt x="2382" y="1053"/>
                        <a:pt x="3296" y="1053"/>
                      </a:cubicBezTo>
                      <a:cubicBezTo>
                        <a:pt x="4239" y="1053"/>
                        <a:pt x="5182" y="987"/>
                        <a:pt x="6144" y="788"/>
                      </a:cubicBezTo>
                      <a:cubicBezTo>
                        <a:pt x="6580" y="668"/>
                        <a:pt x="6425" y="1"/>
                        <a:pt x="594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29" name="Google Shape;1329;p26"/>
                <p:cNvSpPr/>
                <p:nvPr/>
              </p:nvSpPr>
              <p:spPr>
                <a:xfrm>
                  <a:off x="614939" y="1166135"/>
                  <a:ext cx="230396" cy="1139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51" h="1805" extrusionOk="0">
                      <a:moveTo>
                        <a:pt x="455" y="0"/>
                      </a:moveTo>
                      <a:cubicBezTo>
                        <a:pt x="260" y="0"/>
                        <a:pt x="64" y="134"/>
                        <a:pt x="64" y="400"/>
                      </a:cubicBezTo>
                      <a:cubicBezTo>
                        <a:pt x="1" y="1043"/>
                        <a:pt x="330" y="1638"/>
                        <a:pt x="1051" y="1764"/>
                      </a:cubicBezTo>
                      <a:cubicBezTo>
                        <a:pt x="1198" y="1793"/>
                        <a:pt x="1346" y="1804"/>
                        <a:pt x="1493" y="1804"/>
                      </a:cubicBezTo>
                      <a:cubicBezTo>
                        <a:pt x="2066" y="1804"/>
                        <a:pt x="2637" y="1626"/>
                        <a:pt x="3198" y="1576"/>
                      </a:cubicBezTo>
                      <a:cubicBezTo>
                        <a:pt x="3651" y="1515"/>
                        <a:pt x="3480" y="788"/>
                        <a:pt x="3006" y="788"/>
                      </a:cubicBezTo>
                      <a:cubicBezTo>
                        <a:pt x="2987" y="788"/>
                        <a:pt x="2968" y="790"/>
                        <a:pt x="2948" y="792"/>
                      </a:cubicBezTo>
                      <a:cubicBezTo>
                        <a:pt x="2556" y="855"/>
                        <a:pt x="2101" y="980"/>
                        <a:pt x="1631" y="1043"/>
                      </a:cubicBezTo>
                      <a:cubicBezTo>
                        <a:pt x="1114" y="1043"/>
                        <a:pt x="847" y="980"/>
                        <a:pt x="847" y="400"/>
                      </a:cubicBezTo>
                      <a:cubicBezTo>
                        <a:pt x="847" y="134"/>
                        <a:pt x="651" y="0"/>
                        <a:pt x="45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30" name="Google Shape;1330;p26"/>
                <p:cNvSpPr/>
                <p:nvPr/>
              </p:nvSpPr>
              <p:spPr>
                <a:xfrm>
                  <a:off x="647123" y="1150043"/>
                  <a:ext cx="178587" cy="1147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0" h="1819" extrusionOk="0">
                      <a:moveTo>
                        <a:pt x="2438" y="1"/>
                      </a:moveTo>
                      <a:cubicBezTo>
                        <a:pt x="2242" y="1"/>
                        <a:pt x="2046" y="130"/>
                        <a:pt x="2046" y="389"/>
                      </a:cubicBezTo>
                      <a:cubicBezTo>
                        <a:pt x="2046" y="565"/>
                        <a:pt x="2046" y="742"/>
                        <a:pt x="2024" y="907"/>
                      </a:cubicBezTo>
                      <a:lnTo>
                        <a:pt x="2024" y="907"/>
                      </a:lnTo>
                      <a:cubicBezTo>
                        <a:pt x="1882" y="842"/>
                        <a:pt x="1742" y="778"/>
                        <a:pt x="1591" y="718"/>
                      </a:cubicBezTo>
                      <a:cubicBezTo>
                        <a:pt x="1523" y="686"/>
                        <a:pt x="1451" y="670"/>
                        <a:pt x="1381" y="670"/>
                      </a:cubicBezTo>
                      <a:cubicBezTo>
                        <a:pt x="1267" y="670"/>
                        <a:pt x="1160" y="711"/>
                        <a:pt x="1088" y="791"/>
                      </a:cubicBezTo>
                      <a:lnTo>
                        <a:pt x="1088" y="791"/>
                      </a:lnTo>
                      <a:cubicBezTo>
                        <a:pt x="1054" y="769"/>
                        <a:pt x="1023" y="745"/>
                        <a:pt x="996" y="718"/>
                      </a:cubicBezTo>
                      <a:cubicBezTo>
                        <a:pt x="870" y="655"/>
                        <a:pt x="870" y="389"/>
                        <a:pt x="870" y="263"/>
                      </a:cubicBezTo>
                      <a:cubicBezTo>
                        <a:pt x="815" y="86"/>
                        <a:pt x="662" y="6"/>
                        <a:pt x="504" y="6"/>
                      </a:cubicBezTo>
                      <a:cubicBezTo>
                        <a:pt x="258" y="6"/>
                        <a:pt x="1" y="199"/>
                        <a:pt x="86" y="514"/>
                      </a:cubicBezTo>
                      <a:cubicBezTo>
                        <a:pt x="149" y="781"/>
                        <a:pt x="212" y="1047"/>
                        <a:pt x="416" y="1235"/>
                      </a:cubicBezTo>
                      <a:cubicBezTo>
                        <a:pt x="604" y="1502"/>
                        <a:pt x="933" y="1627"/>
                        <a:pt x="1262" y="1690"/>
                      </a:cubicBezTo>
                      <a:cubicBezTo>
                        <a:pt x="1403" y="1690"/>
                        <a:pt x="1550" y="1650"/>
                        <a:pt x="1651" y="1567"/>
                      </a:cubicBezTo>
                      <a:lnTo>
                        <a:pt x="1651" y="1567"/>
                      </a:lnTo>
                      <a:cubicBezTo>
                        <a:pt x="1797" y="1632"/>
                        <a:pt x="1945" y="1698"/>
                        <a:pt x="2108" y="1768"/>
                      </a:cubicBezTo>
                      <a:cubicBezTo>
                        <a:pt x="2182" y="1803"/>
                        <a:pt x="2250" y="1818"/>
                        <a:pt x="2312" y="1818"/>
                      </a:cubicBezTo>
                      <a:cubicBezTo>
                        <a:pt x="2474" y="1818"/>
                        <a:pt x="2598" y="1712"/>
                        <a:pt x="2688" y="1564"/>
                      </a:cubicBezTo>
                      <a:cubicBezTo>
                        <a:pt x="2830" y="1172"/>
                        <a:pt x="2830" y="781"/>
                        <a:pt x="2830" y="389"/>
                      </a:cubicBezTo>
                      <a:cubicBezTo>
                        <a:pt x="2830" y="130"/>
                        <a:pt x="2634" y="1"/>
                        <a:pt x="243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331" name="Google Shape;1331;p26"/>
              <p:cNvGrpSpPr/>
              <p:nvPr/>
            </p:nvGrpSpPr>
            <p:grpSpPr>
              <a:xfrm>
                <a:off x="586289" y="3873691"/>
                <a:ext cx="741929" cy="742559"/>
                <a:chOff x="2872289" y="3473641"/>
                <a:chExt cx="741929" cy="742559"/>
              </a:xfrm>
            </p:grpSpPr>
            <p:sp>
              <p:nvSpPr>
                <p:cNvPr id="1332" name="Google Shape;1332;p26"/>
                <p:cNvSpPr/>
                <p:nvPr/>
              </p:nvSpPr>
              <p:spPr>
                <a:xfrm>
                  <a:off x="2886677" y="3544760"/>
                  <a:ext cx="84561" cy="6465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0" h="10245" extrusionOk="0">
                      <a:moveTo>
                        <a:pt x="948" y="0"/>
                      </a:moveTo>
                      <a:cubicBezTo>
                        <a:pt x="752" y="0"/>
                        <a:pt x="556" y="130"/>
                        <a:pt x="556" y="388"/>
                      </a:cubicBezTo>
                      <a:cubicBezTo>
                        <a:pt x="556" y="3523"/>
                        <a:pt x="619" y="6658"/>
                        <a:pt x="39" y="9730"/>
                      </a:cubicBezTo>
                      <a:cubicBezTo>
                        <a:pt x="0" y="10046"/>
                        <a:pt x="249" y="10245"/>
                        <a:pt x="480" y="10245"/>
                      </a:cubicBezTo>
                      <a:cubicBezTo>
                        <a:pt x="627" y="10245"/>
                        <a:pt x="768" y="10164"/>
                        <a:pt x="822" y="9981"/>
                      </a:cubicBezTo>
                      <a:cubicBezTo>
                        <a:pt x="1340" y="6783"/>
                        <a:pt x="1340" y="3586"/>
                        <a:pt x="1340" y="388"/>
                      </a:cubicBezTo>
                      <a:cubicBezTo>
                        <a:pt x="1340" y="130"/>
                        <a:pt x="1144" y="0"/>
                        <a:pt x="94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33" name="Google Shape;1333;p26"/>
                <p:cNvSpPr/>
                <p:nvPr/>
              </p:nvSpPr>
              <p:spPr>
                <a:xfrm>
                  <a:off x="3078013" y="3540027"/>
                  <a:ext cx="54460" cy="3136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3" h="4970" extrusionOk="0">
                      <a:moveTo>
                        <a:pt x="392" y="1"/>
                      </a:moveTo>
                      <a:cubicBezTo>
                        <a:pt x="197" y="1"/>
                        <a:pt x="1" y="134"/>
                        <a:pt x="1" y="400"/>
                      </a:cubicBezTo>
                      <a:cubicBezTo>
                        <a:pt x="79" y="1764"/>
                        <a:pt x="1" y="3206"/>
                        <a:pt x="1" y="4570"/>
                      </a:cubicBezTo>
                      <a:cubicBezTo>
                        <a:pt x="1" y="4836"/>
                        <a:pt x="197" y="4970"/>
                        <a:pt x="392" y="4970"/>
                      </a:cubicBezTo>
                      <a:cubicBezTo>
                        <a:pt x="588" y="4970"/>
                        <a:pt x="784" y="4836"/>
                        <a:pt x="784" y="4570"/>
                      </a:cubicBezTo>
                      <a:cubicBezTo>
                        <a:pt x="784" y="3206"/>
                        <a:pt x="863" y="1764"/>
                        <a:pt x="784" y="400"/>
                      </a:cubicBezTo>
                      <a:cubicBezTo>
                        <a:pt x="784" y="134"/>
                        <a:pt x="588" y="1"/>
                        <a:pt x="39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34" name="Google Shape;1334;p26"/>
                <p:cNvSpPr/>
                <p:nvPr/>
              </p:nvSpPr>
              <p:spPr>
                <a:xfrm>
                  <a:off x="3086911" y="3828355"/>
                  <a:ext cx="148423" cy="495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2" h="785" extrusionOk="0">
                      <a:moveTo>
                        <a:pt x="518" y="1"/>
                      </a:moveTo>
                      <a:cubicBezTo>
                        <a:pt x="1" y="1"/>
                        <a:pt x="1" y="785"/>
                        <a:pt x="518" y="785"/>
                      </a:cubicBezTo>
                      <a:lnTo>
                        <a:pt x="1819" y="785"/>
                      </a:lnTo>
                      <a:cubicBezTo>
                        <a:pt x="2352" y="785"/>
                        <a:pt x="2352" y="1"/>
                        <a:pt x="181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35" name="Google Shape;1335;p26"/>
                <p:cNvSpPr/>
                <p:nvPr/>
              </p:nvSpPr>
              <p:spPr>
                <a:xfrm>
                  <a:off x="3176962" y="3845457"/>
                  <a:ext cx="49474" cy="1647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4" h="2610" extrusionOk="0">
                      <a:moveTo>
                        <a:pt x="392" y="0"/>
                      </a:moveTo>
                      <a:cubicBezTo>
                        <a:pt x="196" y="0"/>
                        <a:pt x="0" y="130"/>
                        <a:pt x="0" y="388"/>
                      </a:cubicBezTo>
                      <a:lnTo>
                        <a:pt x="0" y="2222"/>
                      </a:lnTo>
                      <a:cubicBezTo>
                        <a:pt x="0" y="2481"/>
                        <a:pt x="196" y="2610"/>
                        <a:pt x="392" y="2610"/>
                      </a:cubicBezTo>
                      <a:cubicBezTo>
                        <a:pt x="588" y="2610"/>
                        <a:pt x="784" y="2481"/>
                        <a:pt x="784" y="2222"/>
                      </a:cubicBezTo>
                      <a:lnTo>
                        <a:pt x="784" y="388"/>
                      </a:lnTo>
                      <a:cubicBezTo>
                        <a:pt x="784" y="130"/>
                        <a:pt x="588" y="0"/>
                        <a:pt x="39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36" name="Google Shape;1336;p26"/>
                <p:cNvSpPr/>
                <p:nvPr/>
              </p:nvSpPr>
              <p:spPr>
                <a:xfrm>
                  <a:off x="3554332" y="3976968"/>
                  <a:ext cx="59887" cy="2306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9" h="3655" extrusionOk="0">
                      <a:moveTo>
                        <a:pt x="384" y="1"/>
                      </a:moveTo>
                      <a:cubicBezTo>
                        <a:pt x="188" y="1"/>
                        <a:pt x="8" y="130"/>
                        <a:pt x="39" y="389"/>
                      </a:cubicBezTo>
                      <a:cubicBezTo>
                        <a:pt x="164" y="1314"/>
                        <a:pt x="164" y="2223"/>
                        <a:pt x="39" y="3132"/>
                      </a:cubicBezTo>
                      <a:cubicBezTo>
                        <a:pt x="1" y="3458"/>
                        <a:pt x="279" y="3655"/>
                        <a:pt x="515" y="3655"/>
                      </a:cubicBezTo>
                      <a:cubicBezTo>
                        <a:pt x="665" y="3655"/>
                        <a:pt x="798" y="3575"/>
                        <a:pt x="823" y="3398"/>
                      </a:cubicBezTo>
                      <a:cubicBezTo>
                        <a:pt x="948" y="2348"/>
                        <a:pt x="948" y="1376"/>
                        <a:pt x="823" y="389"/>
                      </a:cubicBezTo>
                      <a:cubicBezTo>
                        <a:pt x="791" y="130"/>
                        <a:pt x="580" y="1"/>
                        <a:pt x="38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37" name="Google Shape;1337;p26"/>
                <p:cNvSpPr/>
                <p:nvPr/>
              </p:nvSpPr>
              <p:spPr>
                <a:xfrm>
                  <a:off x="2872289" y="4166662"/>
                  <a:ext cx="733974" cy="495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31" h="785" extrusionOk="0">
                      <a:moveTo>
                        <a:pt x="518" y="0"/>
                      </a:moveTo>
                      <a:cubicBezTo>
                        <a:pt x="0" y="0"/>
                        <a:pt x="0" y="784"/>
                        <a:pt x="518" y="784"/>
                      </a:cubicBezTo>
                      <a:lnTo>
                        <a:pt x="11098" y="784"/>
                      </a:lnTo>
                      <a:cubicBezTo>
                        <a:pt x="11631" y="784"/>
                        <a:pt x="11631" y="0"/>
                        <a:pt x="1109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38" name="Google Shape;1338;p26"/>
                <p:cNvSpPr/>
                <p:nvPr/>
              </p:nvSpPr>
              <p:spPr>
                <a:xfrm>
                  <a:off x="3152225" y="3976968"/>
                  <a:ext cx="415294" cy="663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81" h="1052" extrusionOk="0">
                      <a:moveTo>
                        <a:pt x="3339" y="1"/>
                      </a:moveTo>
                      <a:cubicBezTo>
                        <a:pt x="2410" y="1"/>
                        <a:pt x="1481" y="68"/>
                        <a:pt x="533" y="138"/>
                      </a:cubicBezTo>
                      <a:cubicBezTo>
                        <a:pt x="21" y="198"/>
                        <a:pt x="1" y="925"/>
                        <a:pt x="474" y="925"/>
                      </a:cubicBezTo>
                      <a:cubicBezTo>
                        <a:pt x="493" y="925"/>
                        <a:pt x="513" y="924"/>
                        <a:pt x="533" y="922"/>
                      </a:cubicBezTo>
                      <a:cubicBezTo>
                        <a:pt x="1411" y="851"/>
                        <a:pt x="2308" y="785"/>
                        <a:pt x="3206" y="785"/>
                      </a:cubicBezTo>
                      <a:cubicBezTo>
                        <a:pt x="4103" y="785"/>
                        <a:pt x="5000" y="851"/>
                        <a:pt x="5878" y="1047"/>
                      </a:cubicBezTo>
                      <a:cubicBezTo>
                        <a:pt x="5900" y="1050"/>
                        <a:pt x="5922" y="1051"/>
                        <a:pt x="5943" y="1051"/>
                      </a:cubicBezTo>
                      <a:cubicBezTo>
                        <a:pt x="6425" y="1051"/>
                        <a:pt x="6580" y="384"/>
                        <a:pt x="6144" y="263"/>
                      </a:cubicBezTo>
                      <a:cubicBezTo>
                        <a:pt x="5196" y="68"/>
                        <a:pt x="4267" y="1"/>
                        <a:pt x="333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39" name="Google Shape;1339;p26"/>
                <p:cNvSpPr/>
                <p:nvPr/>
              </p:nvSpPr>
              <p:spPr>
                <a:xfrm>
                  <a:off x="2900939" y="3473641"/>
                  <a:ext cx="230396" cy="1161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51" h="1841" extrusionOk="0">
                      <a:moveTo>
                        <a:pt x="1337" y="1"/>
                      </a:moveTo>
                      <a:cubicBezTo>
                        <a:pt x="1263" y="1"/>
                        <a:pt x="1189" y="4"/>
                        <a:pt x="1114" y="10"/>
                      </a:cubicBezTo>
                      <a:cubicBezTo>
                        <a:pt x="393" y="136"/>
                        <a:pt x="1" y="731"/>
                        <a:pt x="64" y="1452"/>
                      </a:cubicBezTo>
                      <a:cubicBezTo>
                        <a:pt x="64" y="1711"/>
                        <a:pt x="260" y="1840"/>
                        <a:pt x="455" y="1840"/>
                      </a:cubicBezTo>
                      <a:cubicBezTo>
                        <a:pt x="651" y="1840"/>
                        <a:pt x="847" y="1711"/>
                        <a:pt x="847" y="1452"/>
                      </a:cubicBezTo>
                      <a:cubicBezTo>
                        <a:pt x="847" y="920"/>
                        <a:pt x="1051" y="794"/>
                        <a:pt x="1506" y="794"/>
                      </a:cubicBezTo>
                      <a:cubicBezTo>
                        <a:pt x="2023" y="857"/>
                        <a:pt x="2493" y="998"/>
                        <a:pt x="2948" y="1061"/>
                      </a:cubicBezTo>
                      <a:cubicBezTo>
                        <a:pt x="2968" y="1063"/>
                        <a:pt x="2987" y="1064"/>
                        <a:pt x="3006" y="1064"/>
                      </a:cubicBezTo>
                      <a:cubicBezTo>
                        <a:pt x="3480" y="1064"/>
                        <a:pt x="3651" y="337"/>
                        <a:pt x="3198" y="277"/>
                      </a:cubicBezTo>
                      <a:cubicBezTo>
                        <a:pt x="2566" y="221"/>
                        <a:pt x="1972" y="1"/>
                        <a:pt x="133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340" name="Google Shape;1340;p26"/>
              <p:cNvSpPr/>
              <p:nvPr/>
            </p:nvSpPr>
            <p:spPr>
              <a:xfrm>
                <a:off x="656526" y="541015"/>
                <a:ext cx="650865" cy="666199"/>
              </a:xfrm>
              <a:custGeom>
                <a:avLst/>
                <a:gdLst/>
                <a:ahLst/>
                <a:cxnLst/>
                <a:rect l="l" t="t" r="r" b="b"/>
                <a:pathLst>
                  <a:path w="10314" h="10557" extrusionOk="0">
                    <a:moveTo>
                      <a:pt x="1505" y="1152"/>
                    </a:moveTo>
                    <a:cubicBezTo>
                      <a:pt x="1630" y="1152"/>
                      <a:pt x="1693" y="1152"/>
                      <a:pt x="1834" y="1231"/>
                    </a:cubicBezTo>
                    <a:lnTo>
                      <a:pt x="1756" y="1293"/>
                    </a:lnTo>
                    <a:cubicBezTo>
                      <a:pt x="1693" y="1293"/>
                      <a:pt x="1630" y="1231"/>
                      <a:pt x="1568" y="1231"/>
                    </a:cubicBezTo>
                    <a:lnTo>
                      <a:pt x="1505" y="1152"/>
                    </a:lnTo>
                    <a:close/>
                    <a:moveTo>
                      <a:pt x="1897" y="5212"/>
                    </a:moveTo>
                    <a:cubicBezTo>
                      <a:pt x="1959" y="5337"/>
                      <a:pt x="2085" y="5400"/>
                      <a:pt x="2226" y="5463"/>
                    </a:cubicBezTo>
                    <a:cubicBezTo>
                      <a:pt x="2148" y="5729"/>
                      <a:pt x="2022" y="5933"/>
                      <a:pt x="1959" y="6184"/>
                    </a:cubicBezTo>
                    <a:lnTo>
                      <a:pt x="1959" y="6246"/>
                    </a:lnTo>
                    <a:cubicBezTo>
                      <a:pt x="1897" y="6058"/>
                      <a:pt x="1897" y="5933"/>
                      <a:pt x="1834" y="5729"/>
                    </a:cubicBezTo>
                    <a:cubicBezTo>
                      <a:pt x="1897" y="5729"/>
                      <a:pt x="1897" y="5667"/>
                      <a:pt x="1897" y="5604"/>
                    </a:cubicBezTo>
                    <a:lnTo>
                      <a:pt x="1897" y="5212"/>
                    </a:lnTo>
                    <a:close/>
                    <a:moveTo>
                      <a:pt x="4269" y="1"/>
                    </a:moveTo>
                    <a:cubicBezTo>
                      <a:pt x="3178" y="1"/>
                      <a:pt x="2087" y="154"/>
                      <a:pt x="972" y="369"/>
                    </a:cubicBezTo>
                    <a:cubicBezTo>
                      <a:pt x="659" y="447"/>
                      <a:pt x="659" y="902"/>
                      <a:pt x="909" y="1090"/>
                    </a:cubicBezTo>
                    <a:cubicBezTo>
                      <a:pt x="721" y="1027"/>
                      <a:pt x="580" y="1027"/>
                      <a:pt x="455" y="1027"/>
                    </a:cubicBezTo>
                    <a:cubicBezTo>
                      <a:pt x="188" y="1027"/>
                      <a:pt x="0" y="1293"/>
                      <a:pt x="63" y="1544"/>
                    </a:cubicBezTo>
                    <a:cubicBezTo>
                      <a:pt x="126" y="1685"/>
                      <a:pt x="188" y="1873"/>
                      <a:pt x="188" y="2077"/>
                    </a:cubicBezTo>
                    <a:cubicBezTo>
                      <a:pt x="267" y="2202"/>
                      <a:pt x="329" y="2265"/>
                      <a:pt x="455" y="2328"/>
                    </a:cubicBezTo>
                    <a:cubicBezTo>
                      <a:pt x="392" y="2328"/>
                      <a:pt x="329" y="2406"/>
                      <a:pt x="329" y="2469"/>
                    </a:cubicBezTo>
                    <a:cubicBezTo>
                      <a:pt x="0" y="4428"/>
                      <a:pt x="126" y="6450"/>
                      <a:pt x="517" y="8347"/>
                    </a:cubicBezTo>
                    <a:cubicBezTo>
                      <a:pt x="580" y="8927"/>
                      <a:pt x="580" y="9522"/>
                      <a:pt x="659" y="10102"/>
                    </a:cubicBezTo>
                    <a:cubicBezTo>
                      <a:pt x="580" y="10165"/>
                      <a:pt x="580" y="10243"/>
                      <a:pt x="580" y="10306"/>
                    </a:cubicBezTo>
                    <a:lnTo>
                      <a:pt x="580" y="10557"/>
                    </a:lnTo>
                    <a:lnTo>
                      <a:pt x="2351" y="10557"/>
                    </a:lnTo>
                    <a:cubicBezTo>
                      <a:pt x="2414" y="9710"/>
                      <a:pt x="2414" y="8927"/>
                      <a:pt x="2414" y="8080"/>
                    </a:cubicBezTo>
                    <a:cubicBezTo>
                      <a:pt x="2414" y="7892"/>
                      <a:pt x="2289" y="7751"/>
                      <a:pt x="2148" y="7688"/>
                    </a:cubicBezTo>
                    <a:cubicBezTo>
                      <a:pt x="2085" y="7359"/>
                      <a:pt x="2022" y="6967"/>
                      <a:pt x="2022" y="6638"/>
                    </a:cubicBezTo>
                    <a:lnTo>
                      <a:pt x="2022" y="6638"/>
                    </a:lnTo>
                    <a:cubicBezTo>
                      <a:pt x="2090" y="6715"/>
                      <a:pt x="2182" y="6769"/>
                      <a:pt x="2281" y="6769"/>
                    </a:cubicBezTo>
                    <a:cubicBezTo>
                      <a:pt x="2365" y="6769"/>
                      <a:pt x="2454" y="6731"/>
                      <a:pt x="2539" y="6638"/>
                    </a:cubicBezTo>
                    <a:cubicBezTo>
                      <a:pt x="2931" y="6246"/>
                      <a:pt x="3260" y="5792"/>
                      <a:pt x="3464" y="5337"/>
                    </a:cubicBezTo>
                    <a:cubicBezTo>
                      <a:pt x="3527" y="5275"/>
                      <a:pt x="3527" y="5275"/>
                      <a:pt x="3590" y="5212"/>
                    </a:cubicBezTo>
                    <a:cubicBezTo>
                      <a:pt x="3715" y="4820"/>
                      <a:pt x="3715" y="4820"/>
                      <a:pt x="3715" y="4428"/>
                    </a:cubicBezTo>
                    <a:cubicBezTo>
                      <a:pt x="3715" y="4287"/>
                      <a:pt x="3652" y="4224"/>
                      <a:pt x="3590" y="4162"/>
                    </a:cubicBezTo>
                    <a:cubicBezTo>
                      <a:pt x="3715" y="3645"/>
                      <a:pt x="3715" y="3112"/>
                      <a:pt x="3715" y="2594"/>
                    </a:cubicBezTo>
                    <a:cubicBezTo>
                      <a:pt x="3715" y="2349"/>
                      <a:pt x="3546" y="2236"/>
                      <a:pt x="3370" y="2236"/>
                    </a:cubicBezTo>
                    <a:cubicBezTo>
                      <a:pt x="3221" y="2236"/>
                      <a:pt x="3067" y="2318"/>
                      <a:pt x="3010" y="2469"/>
                    </a:cubicBezTo>
                    <a:cubicBezTo>
                      <a:pt x="2931" y="2406"/>
                      <a:pt x="2931" y="2265"/>
                      <a:pt x="2931" y="2202"/>
                    </a:cubicBezTo>
                    <a:cubicBezTo>
                      <a:pt x="2869" y="2077"/>
                      <a:pt x="2681" y="1936"/>
                      <a:pt x="2539" y="1936"/>
                    </a:cubicBezTo>
                    <a:cubicBezTo>
                      <a:pt x="2477" y="1873"/>
                      <a:pt x="2477" y="1811"/>
                      <a:pt x="2414" y="1748"/>
                    </a:cubicBezTo>
                    <a:cubicBezTo>
                      <a:pt x="2681" y="1685"/>
                      <a:pt x="2931" y="1685"/>
                      <a:pt x="3198" y="1623"/>
                    </a:cubicBezTo>
                    <a:cubicBezTo>
                      <a:pt x="3793" y="1811"/>
                      <a:pt x="4436" y="1936"/>
                      <a:pt x="5032" y="1936"/>
                    </a:cubicBezTo>
                    <a:cubicBezTo>
                      <a:pt x="4577" y="2328"/>
                      <a:pt x="4185" y="2720"/>
                      <a:pt x="3919" y="3190"/>
                    </a:cubicBezTo>
                    <a:cubicBezTo>
                      <a:pt x="3732" y="3477"/>
                      <a:pt x="3993" y="3778"/>
                      <a:pt x="4291" y="3778"/>
                    </a:cubicBezTo>
                    <a:cubicBezTo>
                      <a:pt x="4318" y="3778"/>
                      <a:pt x="4346" y="3775"/>
                      <a:pt x="4373" y="3770"/>
                    </a:cubicBezTo>
                    <a:cubicBezTo>
                      <a:pt x="4828" y="3645"/>
                      <a:pt x="5220" y="3441"/>
                      <a:pt x="5612" y="3253"/>
                    </a:cubicBezTo>
                    <a:cubicBezTo>
                      <a:pt x="5878" y="3315"/>
                      <a:pt x="6207" y="3378"/>
                      <a:pt x="6536" y="3378"/>
                    </a:cubicBezTo>
                    <a:cubicBezTo>
                      <a:pt x="6696" y="3404"/>
                      <a:pt x="6857" y="3416"/>
                      <a:pt x="7019" y="3416"/>
                    </a:cubicBezTo>
                    <a:cubicBezTo>
                      <a:pt x="7656" y="3416"/>
                      <a:pt x="8297" y="3223"/>
                      <a:pt x="8809" y="2861"/>
                    </a:cubicBezTo>
                    <a:cubicBezTo>
                      <a:pt x="9013" y="2720"/>
                      <a:pt x="9201" y="2594"/>
                      <a:pt x="9405" y="2469"/>
                    </a:cubicBezTo>
                    <a:cubicBezTo>
                      <a:pt x="9467" y="2469"/>
                      <a:pt x="9530" y="2532"/>
                      <a:pt x="9593" y="2532"/>
                    </a:cubicBezTo>
                    <a:cubicBezTo>
                      <a:pt x="9797" y="2532"/>
                      <a:pt x="9985" y="2532"/>
                      <a:pt x="10063" y="2328"/>
                    </a:cubicBezTo>
                    <a:cubicBezTo>
                      <a:pt x="10126" y="2202"/>
                      <a:pt x="10126" y="2014"/>
                      <a:pt x="9985" y="1873"/>
                    </a:cubicBezTo>
                    <a:cubicBezTo>
                      <a:pt x="10063" y="1811"/>
                      <a:pt x="10126" y="1748"/>
                      <a:pt x="10126" y="1685"/>
                    </a:cubicBezTo>
                    <a:cubicBezTo>
                      <a:pt x="10314" y="1481"/>
                      <a:pt x="10251" y="1152"/>
                      <a:pt x="9985" y="1027"/>
                    </a:cubicBezTo>
                    <a:cubicBezTo>
                      <a:pt x="9593" y="902"/>
                      <a:pt x="9279" y="902"/>
                      <a:pt x="8950" y="902"/>
                    </a:cubicBezTo>
                    <a:cubicBezTo>
                      <a:pt x="8625" y="790"/>
                      <a:pt x="8305" y="740"/>
                      <a:pt x="7994" y="740"/>
                    </a:cubicBezTo>
                    <a:cubicBezTo>
                      <a:pt x="7736" y="740"/>
                      <a:pt x="7484" y="775"/>
                      <a:pt x="7242" y="839"/>
                    </a:cubicBezTo>
                    <a:cubicBezTo>
                      <a:pt x="7242" y="635"/>
                      <a:pt x="7179" y="447"/>
                      <a:pt x="6991" y="369"/>
                    </a:cubicBezTo>
                    <a:cubicBezTo>
                      <a:pt x="6075" y="106"/>
                      <a:pt x="5172" y="1"/>
                      <a:pt x="426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1" name="Google Shape;1341;p26"/>
              <p:cNvSpPr/>
              <p:nvPr/>
            </p:nvSpPr>
            <p:spPr>
              <a:xfrm>
                <a:off x="656526" y="3948533"/>
                <a:ext cx="650865" cy="666578"/>
              </a:xfrm>
              <a:custGeom>
                <a:avLst/>
                <a:gdLst/>
                <a:ahLst/>
                <a:cxnLst/>
                <a:rect l="l" t="t" r="r" b="b"/>
                <a:pathLst>
                  <a:path w="10314" h="10563" extrusionOk="0">
                    <a:moveTo>
                      <a:pt x="1959" y="4310"/>
                    </a:moveTo>
                    <a:lnTo>
                      <a:pt x="1959" y="4373"/>
                    </a:lnTo>
                    <a:cubicBezTo>
                      <a:pt x="2022" y="4640"/>
                      <a:pt x="2148" y="4828"/>
                      <a:pt x="2226" y="5094"/>
                    </a:cubicBezTo>
                    <a:cubicBezTo>
                      <a:pt x="2085" y="5157"/>
                      <a:pt x="1959" y="5220"/>
                      <a:pt x="1897" y="5361"/>
                    </a:cubicBezTo>
                    <a:lnTo>
                      <a:pt x="1897" y="4969"/>
                    </a:lnTo>
                    <a:cubicBezTo>
                      <a:pt x="1897" y="4906"/>
                      <a:pt x="1897" y="4828"/>
                      <a:pt x="1834" y="4828"/>
                    </a:cubicBezTo>
                    <a:cubicBezTo>
                      <a:pt x="1897" y="4640"/>
                      <a:pt x="1897" y="4514"/>
                      <a:pt x="1959" y="4310"/>
                    </a:cubicBezTo>
                    <a:close/>
                    <a:moveTo>
                      <a:pt x="1756" y="9279"/>
                    </a:moveTo>
                    <a:lnTo>
                      <a:pt x="1834" y="9342"/>
                    </a:lnTo>
                    <a:cubicBezTo>
                      <a:pt x="1693" y="9405"/>
                      <a:pt x="1630" y="9405"/>
                      <a:pt x="1505" y="9405"/>
                    </a:cubicBezTo>
                    <a:lnTo>
                      <a:pt x="1568" y="9342"/>
                    </a:lnTo>
                    <a:cubicBezTo>
                      <a:pt x="1630" y="9342"/>
                      <a:pt x="1693" y="9279"/>
                      <a:pt x="1756" y="9279"/>
                    </a:cubicBezTo>
                    <a:close/>
                    <a:moveTo>
                      <a:pt x="580" y="0"/>
                    </a:moveTo>
                    <a:lnTo>
                      <a:pt x="580" y="266"/>
                    </a:lnTo>
                    <a:cubicBezTo>
                      <a:pt x="580" y="329"/>
                      <a:pt x="580" y="392"/>
                      <a:pt x="659" y="455"/>
                    </a:cubicBezTo>
                    <a:cubicBezTo>
                      <a:pt x="580" y="1050"/>
                      <a:pt x="580" y="1630"/>
                      <a:pt x="517" y="2226"/>
                    </a:cubicBezTo>
                    <a:cubicBezTo>
                      <a:pt x="126" y="4122"/>
                      <a:pt x="0" y="6144"/>
                      <a:pt x="329" y="8104"/>
                    </a:cubicBezTo>
                    <a:cubicBezTo>
                      <a:pt x="329" y="8166"/>
                      <a:pt x="392" y="8229"/>
                      <a:pt x="455" y="8229"/>
                    </a:cubicBezTo>
                    <a:cubicBezTo>
                      <a:pt x="329" y="8292"/>
                      <a:pt x="267" y="8354"/>
                      <a:pt x="188" y="8495"/>
                    </a:cubicBezTo>
                    <a:cubicBezTo>
                      <a:pt x="188" y="8684"/>
                      <a:pt x="126" y="8887"/>
                      <a:pt x="63" y="9013"/>
                    </a:cubicBezTo>
                    <a:cubicBezTo>
                      <a:pt x="0" y="9279"/>
                      <a:pt x="188" y="9530"/>
                      <a:pt x="455" y="9530"/>
                    </a:cubicBezTo>
                    <a:cubicBezTo>
                      <a:pt x="580" y="9530"/>
                      <a:pt x="721" y="9530"/>
                      <a:pt x="909" y="9467"/>
                    </a:cubicBezTo>
                    <a:lnTo>
                      <a:pt x="909" y="9467"/>
                    </a:lnTo>
                    <a:cubicBezTo>
                      <a:pt x="659" y="9671"/>
                      <a:pt x="659" y="10126"/>
                      <a:pt x="972" y="10188"/>
                    </a:cubicBezTo>
                    <a:cubicBezTo>
                      <a:pt x="2093" y="10404"/>
                      <a:pt x="3190" y="10562"/>
                      <a:pt x="4287" y="10562"/>
                    </a:cubicBezTo>
                    <a:cubicBezTo>
                      <a:pt x="5184" y="10562"/>
                      <a:pt x="6081" y="10456"/>
                      <a:pt x="6991" y="10188"/>
                    </a:cubicBezTo>
                    <a:cubicBezTo>
                      <a:pt x="7179" y="10126"/>
                      <a:pt x="7242" y="9922"/>
                      <a:pt x="7242" y="9734"/>
                    </a:cubicBezTo>
                    <a:cubicBezTo>
                      <a:pt x="7481" y="9790"/>
                      <a:pt x="7730" y="9821"/>
                      <a:pt x="7986" y="9821"/>
                    </a:cubicBezTo>
                    <a:cubicBezTo>
                      <a:pt x="8299" y="9821"/>
                      <a:pt x="8622" y="9775"/>
                      <a:pt x="8950" y="9671"/>
                    </a:cubicBezTo>
                    <a:cubicBezTo>
                      <a:pt x="9279" y="9671"/>
                      <a:pt x="9593" y="9671"/>
                      <a:pt x="9985" y="9530"/>
                    </a:cubicBezTo>
                    <a:cubicBezTo>
                      <a:pt x="10251" y="9405"/>
                      <a:pt x="10314" y="9075"/>
                      <a:pt x="10126" y="8887"/>
                    </a:cubicBezTo>
                    <a:cubicBezTo>
                      <a:pt x="10126" y="8825"/>
                      <a:pt x="10063" y="8746"/>
                      <a:pt x="9985" y="8684"/>
                    </a:cubicBezTo>
                    <a:cubicBezTo>
                      <a:pt x="10126" y="8558"/>
                      <a:pt x="10126" y="8354"/>
                      <a:pt x="10063" y="8229"/>
                    </a:cubicBezTo>
                    <a:cubicBezTo>
                      <a:pt x="9985" y="8041"/>
                      <a:pt x="9797" y="8041"/>
                      <a:pt x="9593" y="8041"/>
                    </a:cubicBezTo>
                    <a:cubicBezTo>
                      <a:pt x="9530" y="8041"/>
                      <a:pt x="9467" y="8104"/>
                      <a:pt x="9405" y="8104"/>
                    </a:cubicBezTo>
                    <a:cubicBezTo>
                      <a:pt x="9201" y="7963"/>
                      <a:pt x="9013" y="7837"/>
                      <a:pt x="8809" y="7712"/>
                    </a:cubicBezTo>
                    <a:cubicBezTo>
                      <a:pt x="8292" y="7346"/>
                      <a:pt x="7642" y="7142"/>
                      <a:pt x="7000" y="7142"/>
                    </a:cubicBezTo>
                    <a:cubicBezTo>
                      <a:pt x="6844" y="7142"/>
                      <a:pt x="6689" y="7154"/>
                      <a:pt x="6536" y="7179"/>
                    </a:cubicBezTo>
                    <a:cubicBezTo>
                      <a:pt x="6207" y="7179"/>
                      <a:pt x="5878" y="7257"/>
                      <a:pt x="5612" y="7320"/>
                    </a:cubicBezTo>
                    <a:cubicBezTo>
                      <a:pt x="5220" y="7116"/>
                      <a:pt x="4828" y="6928"/>
                      <a:pt x="4373" y="6787"/>
                    </a:cubicBezTo>
                    <a:cubicBezTo>
                      <a:pt x="4346" y="6782"/>
                      <a:pt x="4318" y="6779"/>
                      <a:pt x="4291" y="6779"/>
                    </a:cubicBezTo>
                    <a:cubicBezTo>
                      <a:pt x="3993" y="6779"/>
                      <a:pt x="3732" y="7081"/>
                      <a:pt x="3919" y="7383"/>
                    </a:cubicBezTo>
                    <a:cubicBezTo>
                      <a:pt x="4185" y="7837"/>
                      <a:pt x="4577" y="8229"/>
                      <a:pt x="5032" y="8621"/>
                    </a:cubicBezTo>
                    <a:cubicBezTo>
                      <a:pt x="4436" y="8621"/>
                      <a:pt x="3793" y="8746"/>
                      <a:pt x="3198" y="8950"/>
                    </a:cubicBezTo>
                    <a:cubicBezTo>
                      <a:pt x="2931" y="8887"/>
                      <a:pt x="2681" y="8887"/>
                      <a:pt x="2414" y="8825"/>
                    </a:cubicBezTo>
                    <a:cubicBezTo>
                      <a:pt x="2477" y="8746"/>
                      <a:pt x="2477" y="8684"/>
                      <a:pt x="2539" y="8621"/>
                    </a:cubicBezTo>
                    <a:cubicBezTo>
                      <a:pt x="2681" y="8621"/>
                      <a:pt x="2869" y="8495"/>
                      <a:pt x="2931" y="8354"/>
                    </a:cubicBezTo>
                    <a:cubicBezTo>
                      <a:pt x="2931" y="8292"/>
                      <a:pt x="2931" y="8166"/>
                      <a:pt x="3010" y="8104"/>
                    </a:cubicBezTo>
                    <a:cubicBezTo>
                      <a:pt x="3067" y="8254"/>
                      <a:pt x="3218" y="8335"/>
                      <a:pt x="3366" y="8335"/>
                    </a:cubicBezTo>
                    <a:cubicBezTo>
                      <a:pt x="3543" y="8335"/>
                      <a:pt x="3715" y="8219"/>
                      <a:pt x="3715" y="7963"/>
                    </a:cubicBezTo>
                    <a:cubicBezTo>
                      <a:pt x="3715" y="7445"/>
                      <a:pt x="3715" y="6928"/>
                      <a:pt x="3590" y="6395"/>
                    </a:cubicBezTo>
                    <a:cubicBezTo>
                      <a:pt x="3652" y="6332"/>
                      <a:pt x="3715" y="6270"/>
                      <a:pt x="3715" y="6144"/>
                    </a:cubicBezTo>
                    <a:cubicBezTo>
                      <a:pt x="3715" y="5752"/>
                      <a:pt x="3715" y="5752"/>
                      <a:pt x="3590" y="5361"/>
                    </a:cubicBezTo>
                    <a:cubicBezTo>
                      <a:pt x="3527" y="5298"/>
                      <a:pt x="3527" y="5298"/>
                      <a:pt x="3464" y="5220"/>
                    </a:cubicBezTo>
                    <a:cubicBezTo>
                      <a:pt x="3260" y="4765"/>
                      <a:pt x="2931" y="4310"/>
                      <a:pt x="2539" y="3919"/>
                    </a:cubicBezTo>
                    <a:cubicBezTo>
                      <a:pt x="2455" y="3834"/>
                      <a:pt x="2366" y="3800"/>
                      <a:pt x="2284" y="3800"/>
                    </a:cubicBezTo>
                    <a:cubicBezTo>
                      <a:pt x="2183" y="3800"/>
                      <a:pt x="2091" y="3850"/>
                      <a:pt x="2022" y="3919"/>
                    </a:cubicBezTo>
                    <a:cubicBezTo>
                      <a:pt x="2022" y="3589"/>
                      <a:pt x="2085" y="3198"/>
                      <a:pt x="2148" y="2868"/>
                    </a:cubicBezTo>
                    <a:cubicBezTo>
                      <a:pt x="2289" y="2806"/>
                      <a:pt x="2414" y="2680"/>
                      <a:pt x="2414" y="2477"/>
                    </a:cubicBezTo>
                    <a:cubicBezTo>
                      <a:pt x="2414" y="1630"/>
                      <a:pt x="2414" y="846"/>
                      <a:pt x="235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42" name="Google Shape;1342;p26"/>
            <p:cNvGrpSpPr/>
            <p:nvPr/>
          </p:nvGrpSpPr>
          <p:grpSpPr>
            <a:xfrm flipH="1">
              <a:off x="7825289" y="539500"/>
              <a:ext cx="741929" cy="4076750"/>
              <a:chOff x="586289" y="539500"/>
              <a:chExt cx="741929" cy="4076750"/>
            </a:xfrm>
          </p:grpSpPr>
          <p:sp>
            <p:nvSpPr>
              <p:cNvPr id="1343" name="Google Shape;1343;p26"/>
              <p:cNvSpPr/>
              <p:nvPr/>
            </p:nvSpPr>
            <p:spPr>
              <a:xfrm>
                <a:off x="693127" y="671579"/>
                <a:ext cx="103871" cy="3433543"/>
              </a:xfrm>
              <a:custGeom>
                <a:avLst/>
                <a:gdLst/>
                <a:ahLst/>
                <a:cxnLst/>
                <a:rect l="l" t="t" r="r" b="b"/>
                <a:pathLst>
                  <a:path w="1646" h="54410" extrusionOk="0">
                    <a:moveTo>
                      <a:pt x="549" y="0"/>
                    </a:moveTo>
                    <a:cubicBezTo>
                      <a:pt x="353" y="0"/>
                      <a:pt x="173" y="133"/>
                      <a:pt x="204" y="400"/>
                    </a:cubicBezTo>
                    <a:cubicBezTo>
                      <a:pt x="862" y="18284"/>
                      <a:pt x="533" y="36184"/>
                      <a:pt x="0" y="54022"/>
                    </a:cubicBezTo>
                    <a:cubicBezTo>
                      <a:pt x="0" y="54280"/>
                      <a:pt x="196" y="54410"/>
                      <a:pt x="392" y="54410"/>
                    </a:cubicBezTo>
                    <a:cubicBezTo>
                      <a:pt x="588" y="54410"/>
                      <a:pt x="784" y="54280"/>
                      <a:pt x="784" y="54022"/>
                    </a:cubicBezTo>
                    <a:cubicBezTo>
                      <a:pt x="1317" y="36184"/>
                      <a:pt x="1646" y="18284"/>
                      <a:pt x="988" y="400"/>
                    </a:cubicBezTo>
                    <a:cubicBezTo>
                      <a:pt x="956" y="133"/>
                      <a:pt x="745" y="0"/>
                      <a:pt x="54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344" name="Google Shape;1344;p26"/>
              <p:cNvGrpSpPr/>
              <p:nvPr/>
            </p:nvGrpSpPr>
            <p:grpSpPr>
              <a:xfrm>
                <a:off x="586289" y="539500"/>
                <a:ext cx="741929" cy="740539"/>
                <a:chOff x="586289" y="539500"/>
                <a:chExt cx="741929" cy="740539"/>
              </a:xfrm>
            </p:grpSpPr>
            <p:sp>
              <p:nvSpPr>
                <p:cNvPr id="1345" name="Google Shape;1345;p26"/>
                <p:cNvSpPr/>
                <p:nvPr/>
              </p:nvSpPr>
              <p:spPr>
                <a:xfrm>
                  <a:off x="600677" y="564868"/>
                  <a:ext cx="84561" cy="647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0" h="10254" extrusionOk="0">
                      <a:moveTo>
                        <a:pt x="481" y="1"/>
                      </a:moveTo>
                      <a:cubicBezTo>
                        <a:pt x="249" y="1"/>
                        <a:pt x="0" y="198"/>
                        <a:pt x="39" y="524"/>
                      </a:cubicBezTo>
                      <a:cubicBezTo>
                        <a:pt x="619" y="3596"/>
                        <a:pt x="556" y="6731"/>
                        <a:pt x="556" y="9865"/>
                      </a:cubicBezTo>
                      <a:cubicBezTo>
                        <a:pt x="556" y="10124"/>
                        <a:pt x="752" y="10253"/>
                        <a:pt x="948" y="10253"/>
                      </a:cubicBezTo>
                      <a:cubicBezTo>
                        <a:pt x="1144" y="10253"/>
                        <a:pt x="1340" y="10124"/>
                        <a:pt x="1340" y="9865"/>
                      </a:cubicBezTo>
                      <a:cubicBezTo>
                        <a:pt x="1340" y="6652"/>
                        <a:pt x="1340" y="3455"/>
                        <a:pt x="822" y="257"/>
                      </a:cubicBezTo>
                      <a:cubicBezTo>
                        <a:pt x="768" y="80"/>
                        <a:pt x="628" y="1"/>
                        <a:pt x="48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46" name="Google Shape;1346;p26"/>
                <p:cNvSpPr/>
                <p:nvPr/>
              </p:nvSpPr>
              <p:spPr>
                <a:xfrm>
                  <a:off x="792013" y="902797"/>
                  <a:ext cx="54460" cy="3131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3" h="4962" extrusionOk="0">
                      <a:moveTo>
                        <a:pt x="392" y="0"/>
                      </a:moveTo>
                      <a:cubicBezTo>
                        <a:pt x="197" y="0"/>
                        <a:pt x="1" y="129"/>
                        <a:pt x="1" y="388"/>
                      </a:cubicBezTo>
                      <a:cubicBezTo>
                        <a:pt x="1" y="1767"/>
                        <a:pt x="79" y="3194"/>
                        <a:pt x="1" y="4573"/>
                      </a:cubicBezTo>
                      <a:cubicBezTo>
                        <a:pt x="1" y="4832"/>
                        <a:pt x="197" y="4961"/>
                        <a:pt x="392" y="4961"/>
                      </a:cubicBezTo>
                      <a:cubicBezTo>
                        <a:pt x="588" y="4961"/>
                        <a:pt x="784" y="4832"/>
                        <a:pt x="784" y="4573"/>
                      </a:cubicBezTo>
                      <a:cubicBezTo>
                        <a:pt x="863" y="3194"/>
                        <a:pt x="784" y="1767"/>
                        <a:pt x="784" y="388"/>
                      </a:cubicBezTo>
                      <a:cubicBezTo>
                        <a:pt x="784" y="129"/>
                        <a:pt x="588" y="0"/>
                        <a:pt x="39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47" name="Google Shape;1347;p26"/>
                <p:cNvSpPr/>
                <p:nvPr/>
              </p:nvSpPr>
              <p:spPr>
                <a:xfrm>
                  <a:off x="800911" y="877807"/>
                  <a:ext cx="148423" cy="495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2" h="785" extrusionOk="0">
                      <a:moveTo>
                        <a:pt x="518" y="0"/>
                      </a:moveTo>
                      <a:cubicBezTo>
                        <a:pt x="1" y="0"/>
                        <a:pt x="1" y="784"/>
                        <a:pt x="518" y="784"/>
                      </a:cubicBezTo>
                      <a:lnTo>
                        <a:pt x="1819" y="784"/>
                      </a:lnTo>
                      <a:cubicBezTo>
                        <a:pt x="2352" y="784"/>
                        <a:pt x="2352" y="0"/>
                        <a:pt x="181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48" name="Google Shape;1348;p26"/>
                <p:cNvSpPr/>
                <p:nvPr/>
              </p:nvSpPr>
              <p:spPr>
                <a:xfrm>
                  <a:off x="890962" y="745728"/>
                  <a:ext cx="49474" cy="1652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4" h="2619" extrusionOk="0">
                      <a:moveTo>
                        <a:pt x="392" y="1"/>
                      </a:moveTo>
                      <a:cubicBezTo>
                        <a:pt x="196" y="1"/>
                        <a:pt x="0" y="134"/>
                        <a:pt x="0" y="401"/>
                      </a:cubicBezTo>
                      <a:lnTo>
                        <a:pt x="0" y="2219"/>
                      </a:lnTo>
                      <a:cubicBezTo>
                        <a:pt x="0" y="2485"/>
                        <a:pt x="196" y="2618"/>
                        <a:pt x="392" y="2618"/>
                      </a:cubicBezTo>
                      <a:cubicBezTo>
                        <a:pt x="588" y="2618"/>
                        <a:pt x="784" y="2485"/>
                        <a:pt x="784" y="2219"/>
                      </a:cubicBezTo>
                      <a:lnTo>
                        <a:pt x="784" y="401"/>
                      </a:lnTo>
                      <a:cubicBezTo>
                        <a:pt x="784" y="134"/>
                        <a:pt x="588" y="1"/>
                        <a:pt x="39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49" name="Google Shape;1349;p26"/>
                <p:cNvSpPr/>
                <p:nvPr/>
              </p:nvSpPr>
              <p:spPr>
                <a:xfrm>
                  <a:off x="1268332" y="548335"/>
                  <a:ext cx="59887" cy="2303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9" h="3650" extrusionOk="0">
                      <a:moveTo>
                        <a:pt x="520" y="1"/>
                      </a:moveTo>
                      <a:cubicBezTo>
                        <a:pt x="283" y="1"/>
                        <a:pt x="0" y="200"/>
                        <a:pt x="39" y="519"/>
                      </a:cubicBezTo>
                      <a:cubicBezTo>
                        <a:pt x="164" y="1428"/>
                        <a:pt x="164" y="2353"/>
                        <a:pt x="39" y="3262"/>
                      </a:cubicBezTo>
                      <a:cubicBezTo>
                        <a:pt x="8" y="3521"/>
                        <a:pt x="188" y="3650"/>
                        <a:pt x="384" y="3650"/>
                      </a:cubicBezTo>
                      <a:cubicBezTo>
                        <a:pt x="580" y="3650"/>
                        <a:pt x="791" y="3521"/>
                        <a:pt x="823" y="3262"/>
                      </a:cubicBezTo>
                      <a:cubicBezTo>
                        <a:pt x="948" y="2290"/>
                        <a:pt x="948" y="1303"/>
                        <a:pt x="823" y="253"/>
                      </a:cubicBezTo>
                      <a:cubicBezTo>
                        <a:pt x="799" y="78"/>
                        <a:pt x="668" y="1"/>
                        <a:pt x="52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50" name="Google Shape;1350;p26"/>
                <p:cNvSpPr/>
                <p:nvPr/>
              </p:nvSpPr>
              <p:spPr>
                <a:xfrm>
                  <a:off x="586289" y="539500"/>
                  <a:ext cx="733974" cy="495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31" h="785" extrusionOk="0">
                      <a:moveTo>
                        <a:pt x="518" y="1"/>
                      </a:moveTo>
                      <a:cubicBezTo>
                        <a:pt x="0" y="1"/>
                        <a:pt x="0" y="784"/>
                        <a:pt x="518" y="784"/>
                      </a:cubicBezTo>
                      <a:lnTo>
                        <a:pt x="11098" y="784"/>
                      </a:lnTo>
                      <a:cubicBezTo>
                        <a:pt x="11631" y="784"/>
                        <a:pt x="11631" y="1"/>
                        <a:pt x="1109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51" name="Google Shape;1351;p26"/>
                <p:cNvSpPr/>
                <p:nvPr/>
              </p:nvSpPr>
              <p:spPr>
                <a:xfrm>
                  <a:off x="866225" y="712345"/>
                  <a:ext cx="415294" cy="6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81" h="1053" extrusionOk="0">
                      <a:moveTo>
                        <a:pt x="5943" y="1"/>
                      </a:moveTo>
                      <a:cubicBezTo>
                        <a:pt x="5922" y="1"/>
                        <a:pt x="5900" y="2"/>
                        <a:pt x="5878" y="5"/>
                      </a:cubicBezTo>
                      <a:cubicBezTo>
                        <a:pt x="4987" y="204"/>
                        <a:pt x="4076" y="269"/>
                        <a:pt x="3164" y="269"/>
                      </a:cubicBezTo>
                      <a:cubicBezTo>
                        <a:pt x="2281" y="269"/>
                        <a:pt x="1397" y="208"/>
                        <a:pt x="533" y="146"/>
                      </a:cubicBezTo>
                      <a:cubicBezTo>
                        <a:pt x="513" y="143"/>
                        <a:pt x="493" y="142"/>
                        <a:pt x="474" y="142"/>
                      </a:cubicBezTo>
                      <a:cubicBezTo>
                        <a:pt x="1" y="142"/>
                        <a:pt x="21" y="869"/>
                        <a:pt x="533" y="930"/>
                      </a:cubicBezTo>
                      <a:cubicBezTo>
                        <a:pt x="1467" y="991"/>
                        <a:pt x="2382" y="1053"/>
                        <a:pt x="3296" y="1053"/>
                      </a:cubicBezTo>
                      <a:cubicBezTo>
                        <a:pt x="4239" y="1053"/>
                        <a:pt x="5182" y="987"/>
                        <a:pt x="6144" y="788"/>
                      </a:cubicBezTo>
                      <a:cubicBezTo>
                        <a:pt x="6580" y="668"/>
                        <a:pt x="6425" y="1"/>
                        <a:pt x="594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52" name="Google Shape;1352;p26"/>
                <p:cNvSpPr/>
                <p:nvPr/>
              </p:nvSpPr>
              <p:spPr>
                <a:xfrm>
                  <a:off x="614939" y="1166135"/>
                  <a:ext cx="230396" cy="1139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51" h="1805" extrusionOk="0">
                      <a:moveTo>
                        <a:pt x="455" y="0"/>
                      </a:moveTo>
                      <a:cubicBezTo>
                        <a:pt x="260" y="0"/>
                        <a:pt x="64" y="134"/>
                        <a:pt x="64" y="400"/>
                      </a:cubicBezTo>
                      <a:cubicBezTo>
                        <a:pt x="1" y="1043"/>
                        <a:pt x="330" y="1638"/>
                        <a:pt x="1051" y="1764"/>
                      </a:cubicBezTo>
                      <a:cubicBezTo>
                        <a:pt x="1198" y="1793"/>
                        <a:pt x="1346" y="1804"/>
                        <a:pt x="1493" y="1804"/>
                      </a:cubicBezTo>
                      <a:cubicBezTo>
                        <a:pt x="2066" y="1804"/>
                        <a:pt x="2637" y="1626"/>
                        <a:pt x="3198" y="1576"/>
                      </a:cubicBezTo>
                      <a:cubicBezTo>
                        <a:pt x="3651" y="1515"/>
                        <a:pt x="3480" y="788"/>
                        <a:pt x="3006" y="788"/>
                      </a:cubicBezTo>
                      <a:cubicBezTo>
                        <a:pt x="2987" y="788"/>
                        <a:pt x="2968" y="790"/>
                        <a:pt x="2948" y="792"/>
                      </a:cubicBezTo>
                      <a:cubicBezTo>
                        <a:pt x="2556" y="855"/>
                        <a:pt x="2101" y="980"/>
                        <a:pt x="1631" y="1043"/>
                      </a:cubicBezTo>
                      <a:cubicBezTo>
                        <a:pt x="1114" y="1043"/>
                        <a:pt x="847" y="980"/>
                        <a:pt x="847" y="400"/>
                      </a:cubicBezTo>
                      <a:cubicBezTo>
                        <a:pt x="847" y="134"/>
                        <a:pt x="651" y="0"/>
                        <a:pt x="45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53" name="Google Shape;1353;p26"/>
                <p:cNvSpPr/>
                <p:nvPr/>
              </p:nvSpPr>
              <p:spPr>
                <a:xfrm>
                  <a:off x="647123" y="1150043"/>
                  <a:ext cx="178587" cy="1147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0" h="1819" extrusionOk="0">
                      <a:moveTo>
                        <a:pt x="2438" y="1"/>
                      </a:moveTo>
                      <a:cubicBezTo>
                        <a:pt x="2242" y="1"/>
                        <a:pt x="2046" y="130"/>
                        <a:pt x="2046" y="389"/>
                      </a:cubicBezTo>
                      <a:cubicBezTo>
                        <a:pt x="2046" y="565"/>
                        <a:pt x="2046" y="742"/>
                        <a:pt x="2024" y="907"/>
                      </a:cubicBezTo>
                      <a:lnTo>
                        <a:pt x="2024" y="907"/>
                      </a:lnTo>
                      <a:cubicBezTo>
                        <a:pt x="1882" y="842"/>
                        <a:pt x="1742" y="778"/>
                        <a:pt x="1591" y="718"/>
                      </a:cubicBezTo>
                      <a:cubicBezTo>
                        <a:pt x="1523" y="686"/>
                        <a:pt x="1451" y="670"/>
                        <a:pt x="1381" y="670"/>
                      </a:cubicBezTo>
                      <a:cubicBezTo>
                        <a:pt x="1267" y="670"/>
                        <a:pt x="1160" y="711"/>
                        <a:pt x="1088" y="791"/>
                      </a:cubicBezTo>
                      <a:lnTo>
                        <a:pt x="1088" y="791"/>
                      </a:lnTo>
                      <a:cubicBezTo>
                        <a:pt x="1054" y="769"/>
                        <a:pt x="1023" y="745"/>
                        <a:pt x="996" y="718"/>
                      </a:cubicBezTo>
                      <a:cubicBezTo>
                        <a:pt x="870" y="655"/>
                        <a:pt x="870" y="389"/>
                        <a:pt x="870" y="263"/>
                      </a:cubicBezTo>
                      <a:cubicBezTo>
                        <a:pt x="815" y="86"/>
                        <a:pt x="662" y="6"/>
                        <a:pt x="504" y="6"/>
                      </a:cubicBezTo>
                      <a:cubicBezTo>
                        <a:pt x="258" y="6"/>
                        <a:pt x="1" y="199"/>
                        <a:pt x="86" y="514"/>
                      </a:cubicBezTo>
                      <a:cubicBezTo>
                        <a:pt x="149" y="781"/>
                        <a:pt x="212" y="1047"/>
                        <a:pt x="416" y="1235"/>
                      </a:cubicBezTo>
                      <a:cubicBezTo>
                        <a:pt x="604" y="1502"/>
                        <a:pt x="933" y="1627"/>
                        <a:pt x="1262" y="1690"/>
                      </a:cubicBezTo>
                      <a:cubicBezTo>
                        <a:pt x="1403" y="1690"/>
                        <a:pt x="1550" y="1650"/>
                        <a:pt x="1651" y="1567"/>
                      </a:cubicBezTo>
                      <a:lnTo>
                        <a:pt x="1651" y="1567"/>
                      </a:lnTo>
                      <a:cubicBezTo>
                        <a:pt x="1797" y="1632"/>
                        <a:pt x="1945" y="1698"/>
                        <a:pt x="2108" y="1768"/>
                      </a:cubicBezTo>
                      <a:cubicBezTo>
                        <a:pt x="2182" y="1803"/>
                        <a:pt x="2250" y="1818"/>
                        <a:pt x="2312" y="1818"/>
                      </a:cubicBezTo>
                      <a:cubicBezTo>
                        <a:pt x="2474" y="1818"/>
                        <a:pt x="2598" y="1712"/>
                        <a:pt x="2688" y="1564"/>
                      </a:cubicBezTo>
                      <a:cubicBezTo>
                        <a:pt x="2830" y="1172"/>
                        <a:pt x="2830" y="781"/>
                        <a:pt x="2830" y="389"/>
                      </a:cubicBezTo>
                      <a:cubicBezTo>
                        <a:pt x="2830" y="130"/>
                        <a:pt x="2634" y="1"/>
                        <a:pt x="243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354" name="Google Shape;1354;p26"/>
              <p:cNvGrpSpPr/>
              <p:nvPr/>
            </p:nvGrpSpPr>
            <p:grpSpPr>
              <a:xfrm>
                <a:off x="586289" y="3873691"/>
                <a:ext cx="741929" cy="742559"/>
                <a:chOff x="2872289" y="3473641"/>
                <a:chExt cx="741929" cy="742559"/>
              </a:xfrm>
            </p:grpSpPr>
            <p:sp>
              <p:nvSpPr>
                <p:cNvPr id="1355" name="Google Shape;1355;p26"/>
                <p:cNvSpPr/>
                <p:nvPr/>
              </p:nvSpPr>
              <p:spPr>
                <a:xfrm>
                  <a:off x="2886677" y="3544760"/>
                  <a:ext cx="84561" cy="6465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0" h="10245" extrusionOk="0">
                      <a:moveTo>
                        <a:pt x="948" y="0"/>
                      </a:moveTo>
                      <a:cubicBezTo>
                        <a:pt x="752" y="0"/>
                        <a:pt x="556" y="130"/>
                        <a:pt x="556" y="388"/>
                      </a:cubicBezTo>
                      <a:cubicBezTo>
                        <a:pt x="556" y="3523"/>
                        <a:pt x="619" y="6658"/>
                        <a:pt x="39" y="9730"/>
                      </a:cubicBezTo>
                      <a:cubicBezTo>
                        <a:pt x="0" y="10046"/>
                        <a:pt x="249" y="10245"/>
                        <a:pt x="480" y="10245"/>
                      </a:cubicBezTo>
                      <a:cubicBezTo>
                        <a:pt x="627" y="10245"/>
                        <a:pt x="768" y="10164"/>
                        <a:pt x="822" y="9981"/>
                      </a:cubicBezTo>
                      <a:cubicBezTo>
                        <a:pt x="1340" y="6783"/>
                        <a:pt x="1340" y="3586"/>
                        <a:pt x="1340" y="388"/>
                      </a:cubicBezTo>
                      <a:cubicBezTo>
                        <a:pt x="1340" y="130"/>
                        <a:pt x="1144" y="0"/>
                        <a:pt x="94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56" name="Google Shape;1356;p26"/>
                <p:cNvSpPr/>
                <p:nvPr/>
              </p:nvSpPr>
              <p:spPr>
                <a:xfrm>
                  <a:off x="3078013" y="3540027"/>
                  <a:ext cx="54460" cy="3136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3" h="4970" extrusionOk="0">
                      <a:moveTo>
                        <a:pt x="392" y="1"/>
                      </a:moveTo>
                      <a:cubicBezTo>
                        <a:pt x="197" y="1"/>
                        <a:pt x="1" y="134"/>
                        <a:pt x="1" y="400"/>
                      </a:cubicBezTo>
                      <a:cubicBezTo>
                        <a:pt x="79" y="1764"/>
                        <a:pt x="1" y="3206"/>
                        <a:pt x="1" y="4570"/>
                      </a:cubicBezTo>
                      <a:cubicBezTo>
                        <a:pt x="1" y="4836"/>
                        <a:pt x="197" y="4970"/>
                        <a:pt x="392" y="4970"/>
                      </a:cubicBezTo>
                      <a:cubicBezTo>
                        <a:pt x="588" y="4970"/>
                        <a:pt x="784" y="4836"/>
                        <a:pt x="784" y="4570"/>
                      </a:cubicBezTo>
                      <a:cubicBezTo>
                        <a:pt x="784" y="3206"/>
                        <a:pt x="863" y="1764"/>
                        <a:pt x="784" y="400"/>
                      </a:cubicBezTo>
                      <a:cubicBezTo>
                        <a:pt x="784" y="134"/>
                        <a:pt x="588" y="1"/>
                        <a:pt x="39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57" name="Google Shape;1357;p26"/>
                <p:cNvSpPr/>
                <p:nvPr/>
              </p:nvSpPr>
              <p:spPr>
                <a:xfrm>
                  <a:off x="3086911" y="3828355"/>
                  <a:ext cx="148423" cy="495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2" h="785" extrusionOk="0">
                      <a:moveTo>
                        <a:pt x="518" y="1"/>
                      </a:moveTo>
                      <a:cubicBezTo>
                        <a:pt x="1" y="1"/>
                        <a:pt x="1" y="785"/>
                        <a:pt x="518" y="785"/>
                      </a:cubicBezTo>
                      <a:lnTo>
                        <a:pt x="1819" y="785"/>
                      </a:lnTo>
                      <a:cubicBezTo>
                        <a:pt x="2352" y="785"/>
                        <a:pt x="2352" y="1"/>
                        <a:pt x="181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58" name="Google Shape;1358;p26"/>
                <p:cNvSpPr/>
                <p:nvPr/>
              </p:nvSpPr>
              <p:spPr>
                <a:xfrm>
                  <a:off x="3176962" y="3845457"/>
                  <a:ext cx="49474" cy="1647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4" h="2610" extrusionOk="0">
                      <a:moveTo>
                        <a:pt x="392" y="0"/>
                      </a:moveTo>
                      <a:cubicBezTo>
                        <a:pt x="196" y="0"/>
                        <a:pt x="0" y="130"/>
                        <a:pt x="0" y="388"/>
                      </a:cubicBezTo>
                      <a:lnTo>
                        <a:pt x="0" y="2222"/>
                      </a:lnTo>
                      <a:cubicBezTo>
                        <a:pt x="0" y="2481"/>
                        <a:pt x="196" y="2610"/>
                        <a:pt x="392" y="2610"/>
                      </a:cubicBezTo>
                      <a:cubicBezTo>
                        <a:pt x="588" y="2610"/>
                        <a:pt x="784" y="2481"/>
                        <a:pt x="784" y="2222"/>
                      </a:cubicBezTo>
                      <a:lnTo>
                        <a:pt x="784" y="388"/>
                      </a:lnTo>
                      <a:cubicBezTo>
                        <a:pt x="784" y="130"/>
                        <a:pt x="588" y="0"/>
                        <a:pt x="39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59" name="Google Shape;1359;p26"/>
                <p:cNvSpPr/>
                <p:nvPr/>
              </p:nvSpPr>
              <p:spPr>
                <a:xfrm>
                  <a:off x="3554332" y="3976968"/>
                  <a:ext cx="59887" cy="2306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9" h="3655" extrusionOk="0">
                      <a:moveTo>
                        <a:pt x="384" y="1"/>
                      </a:moveTo>
                      <a:cubicBezTo>
                        <a:pt x="188" y="1"/>
                        <a:pt x="8" y="130"/>
                        <a:pt x="39" y="389"/>
                      </a:cubicBezTo>
                      <a:cubicBezTo>
                        <a:pt x="164" y="1314"/>
                        <a:pt x="164" y="2223"/>
                        <a:pt x="39" y="3132"/>
                      </a:cubicBezTo>
                      <a:cubicBezTo>
                        <a:pt x="1" y="3458"/>
                        <a:pt x="279" y="3655"/>
                        <a:pt x="515" y="3655"/>
                      </a:cubicBezTo>
                      <a:cubicBezTo>
                        <a:pt x="665" y="3655"/>
                        <a:pt x="798" y="3575"/>
                        <a:pt x="823" y="3398"/>
                      </a:cubicBezTo>
                      <a:cubicBezTo>
                        <a:pt x="948" y="2348"/>
                        <a:pt x="948" y="1376"/>
                        <a:pt x="823" y="389"/>
                      </a:cubicBezTo>
                      <a:cubicBezTo>
                        <a:pt x="791" y="130"/>
                        <a:pt x="580" y="1"/>
                        <a:pt x="38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60" name="Google Shape;1360;p26"/>
                <p:cNvSpPr/>
                <p:nvPr/>
              </p:nvSpPr>
              <p:spPr>
                <a:xfrm>
                  <a:off x="2872289" y="4166662"/>
                  <a:ext cx="733974" cy="495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31" h="785" extrusionOk="0">
                      <a:moveTo>
                        <a:pt x="518" y="0"/>
                      </a:moveTo>
                      <a:cubicBezTo>
                        <a:pt x="0" y="0"/>
                        <a:pt x="0" y="784"/>
                        <a:pt x="518" y="784"/>
                      </a:cubicBezTo>
                      <a:lnTo>
                        <a:pt x="11098" y="784"/>
                      </a:lnTo>
                      <a:cubicBezTo>
                        <a:pt x="11631" y="784"/>
                        <a:pt x="11631" y="0"/>
                        <a:pt x="1109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61" name="Google Shape;1361;p26"/>
                <p:cNvSpPr/>
                <p:nvPr/>
              </p:nvSpPr>
              <p:spPr>
                <a:xfrm>
                  <a:off x="3152225" y="3976968"/>
                  <a:ext cx="415294" cy="663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81" h="1052" extrusionOk="0">
                      <a:moveTo>
                        <a:pt x="3339" y="1"/>
                      </a:moveTo>
                      <a:cubicBezTo>
                        <a:pt x="2410" y="1"/>
                        <a:pt x="1481" y="68"/>
                        <a:pt x="533" y="138"/>
                      </a:cubicBezTo>
                      <a:cubicBezTo>
                        <a:pt x="21" y="198"/>
                        <a:pt x="1" y="925"/>
                        <a:pt x="474" y="925"/>
                      </a:cubicBezTo>
                      <a:cubicBezTo>
                        <a:pt x="493" y="925"/>
                        <a:pt x="513" y="924"/>
                        <a:pt x="533" y="922"/>
                      </a:cubicBezTo>
                      <a:cubicBezTo>
                        <a:pt x="1411" y="851"/>
                        <a:pt x="2308" y="785"/>
                        <a:pt x="3206" y="785"/>
                      </a:cubicBezTo>
                      <a:cubicBezTo>
                        <a:pt x="4103" y="785"/>
                        <a:pt x="5000" y="851"/>
                        <a:pt x="5878" y="1047"/>
                      </a:cubicBezTo>
                      <a:cubicBezTo>
                        <a:pt x="5900" y="1050"/>
                        <a:pt x="5922" y="1051"/>
                        <a:pt x="5943" y="1051"/>
                      </a:cubicBezTo>
                      <a:cubicBezTo>
                        <a:pt x="6425" y="1051"/>
                        <a:pt x="6580" y="384"/>
                        <a:pt x="6144" y="263"/>
                      </a:cubicBezTo>
                      <a:cubicBezTo>
                        <a:pt x="5196" y="68"/>
                        <a:pt x="4267" y="1"/>
                        <a:pt x="333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62" name="Google Shape;1362;p26"/>
                <p:cNvSpPr/>
                <p:nvPr/>
              </p:nvSpPr>
              <p:spPr>
                <a:xfrm>
                  <a:off x="2900939" y="3473641"/>
                  <a:ext cx="230396" cy="1161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51" h="1841" extrusionOk="0">
                      <a:moveTo>
                        <a:pt x="1337" y="1"/>
                      </a:moveTo>
                      <a:cubicBezTo>
                        <a:pt x="1263" y="1"/>
                        <a:pt x="1189" y="4"/>
                        <a:pt x="1114" y="10"/>
                      </a:cubicBezTo>
                      <a:cubicBezTo>
                        <a:pt x="393" y="136"/>
                        <a:pt x="1" y="731"/>
                        <a:pt x="64" y="1452"/>
                      </a:cubicBezTo>
                      <a:cubicBezTo>
                        <a:pt x="64" y="1711"/>
                        <a:pt x="260" y="1840"/>
                        <a:pt x="455" y="1840"/>
                      </a:cubicBezTo>
                      <a:cubicBezTo>
                        <a:pt x="651" y="1840"/>
                        <a:pt x="847" y="1711"/>
                        <a:pt x="847" y="1452"/>
                      </a:cubicBezTo>
                      <a:cubicBezTo>
                        <a:pt x="847" y="920"/>
                        <a:pt x="1051" y="794"/>
                        <a:pt x="1506" y="794"/>
                      </a:cubicBezTo>
                      <a:cubicBezTo>
                        <a:pt x="2023" y="857"/>
                        <a:pt x="2493" y="998"/>
                        <a:pt x="2948" y="1061"/>
                      </a:cubicBezTo>
                      <a:cubicBezTo>
                        <a:pt x="2968" y="1063"/>
                        <a:pt x="2987" y="1064"/>
                        <a:pt x="3006" y="1064"/>
                      </a:cubicBezTo>
                      <a:cubicBezTo>
                        <a:pt x="3480" y="1064"/>
                        <a:pt x="3651" y="337"/>
                        <a:pt x="3198" y="277"/>
                      </a:cubicBezTo>
                      <a:cubicBezTo>
                        <a:pt x="2566" y="221"/>
                        <a:pt x="1972" y="1"/>
                        <a:pt x="133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363" name="Google Shape;1363;p26"/>
              <p:cNvSpPr/>
              <p:nvPr/>
            </p:nvSpPr>
            <p:spPr>
              <a:xfrm>
                <a:off x="656526" y="541015"/>
                <a:ext cx="650865" cy="666199"/>
              </a:xfrm>
              <a:custGeom>
                <a:avLst/>
                <a:gdLst/>
                <a:ahLst/>
                <a:cxnLst/>
                <a:rect l="l" t="t" r="r" b="b"/>
                <a:pathLst>
                  <a:path w="10314" h="10557" extrusionOk="0">
                    <a:moveTo>
                      <a:pt x="1505" y="1152"/>
                    </a:moveTo>
                    <a:cubicBezTo>
                      <a:pt x="1630" y="1152"/>
                      <a:pt x="1693" y="1152"/>
                      <a:pt x="1834" y="1231"/>
                    </a:cubicBezTo>
                    <a:lnTo>
                      <a:pt x="1756" y="1293"/>
                    </a:lnTo>
                    <a:cubicBezTo>
                      <a:pt x="1693" y="1293"/>
                      <a:pt x="1630" y="1231"/>
                      <a:pt x="1568" y="1231"/>
                    </a:cubicBezTo>
                    <a:lnTo>
                      <a:pt x="1505" y="1152"/>
                    </a:lnTo>
                    <a:close/>
                    <a:moveTo>
                      <a:pt x="1897" y="5212"/>
                    </a:moveTo>
                    <a:cubicBezTo>
                      <a:pt x="1959" y="5337"/>
                      <a:pt x="2085" y="5400"/>
                      <a:pt x="2226" y="5463"/>
                    </a:cubicBezTo>
                    <a:cubicBezTo>
                      <a:pt x="2148" y="5729"/>
                      <a:pt x="2022" y="5933"/>
                      <a:pt x="1959" y="6184"/>
                    </a:cubicBezTo>
                    <a:lnTo>
                      <a:pt x="1959" y="6246"/>
                    </a:lnTo>
                    <a:cubicBezTo>
                      <a:pt x="1897" y="6058"/>
                      <a:pt x="1897" y="5933"/>
                      <a:pt x="1834" y="5729"/>
                    </a:cubicBezTo>
                    <a:cubicBezTo>
                      <a:pt x="1897" y="5729"/>
                      <a:pt x="1897" y="5667"/>
                      <a:pt x="1897" y="5604"/>
                    </a:cubicBezTo>
                    <a:lnTo>
                      <a:pt x="1897" y="5212"/>
                    </a:lnTo>
                    <a:close/>
                    <a:moveTo>
                      <a:pt x="4269" y="1"/>
                    </a:moveTo>
                    <a:cubicBezTo>
                      <a:pt x="3178" y="1"/>
                      <a:pt x="2087" y="154"/>
                      <a:pt x="972" y="369"/>
                    </a:cubicBezTo>
                    <a:cubicBezTo>
                      <a:pt x="659" y="447"/>
                      <a:pt x="659" y="902"/>
                      <a:pt x="909" y="1090"/>
                    </a:cubicBezTo>
                    <a:cubicBezTo>
                      <a:pt x="721" y="1027"/>
                      <a:pt x="580" y="1027"/>
                      <a:pt x="455" y="1027"/>
                    </a:cubicBezTo>
                    <a:cubicBezTo>
                      <a:pt x="188" y="1027"/>
                      <a:pt x="0" y="1293"/>
                      <a:pt x="63" y="1544"/>
                    </a:cubicBezTo>
                    <a:cubicBezTo>
                      <a:pt x="126" y="1685"/>
                      <a:pt x="188" y="1873"/>
                      <a:pt x="188" y="2077"/>
                    </a:cubicBezTo>
                    <a:cubicBezTo>
                      <a:pt x="267" y="2202"/>
                      <a:pt x="329" y="2265"/>
                      <a:pt x="455" y="2328"/>
                    </a:cubicBezTo>
                    <a:cubicBezTo>
                      <a:pt x="392" y="2328"/>
                      <a:pt x="329" y="2406"/>
                      <a:pt x="329" y="2469"/>
                    </a:cubicBezTo>
                    <a:cubicBezTo>
                      <a:pt x="0" y="4428"/>
                      <a:pt x="126" y="6450"/>
                      <a:pt x="517" y="8347"/>
                    </a:cubicBezTo>
                    <a:cubicBezTo>
                      <a:pt x="580" y="8927"/>
                      <a:pt x="580" y="9522"/>
                      <a:pt x="659" y="10102"/>
                    </a:cubicBezTo>
                    <a:cubicBezTo>
                      <a:pt x="580" y="10165"/>
                      <a:pt x="580" y="10243"/>
                      <a:pt x="580" y="10306"/>
                    </a:cubicBezTo>
                    <a:lnTo>
                      <a:pt x="580" y="10557"/>
                    </a:lnTo>
                    <a:lnTo>
                      <a:pt x="2351" y="10557"/>
                    </a:lnTo>
                    <a:cubicBezTo>
                      <a:pt x="2414" y="9710"/>
                      <a:pt x="2414" y="8927"/>
                      <a:pt x="2414" y="8080"/>
                    </a:cubicBezTo>
                    <a:cubicBezTo>
                      <a:pt x="2414" y="7892"/>
                      <a:pt x="2289" y="7751"/>
                      <a:pt x="2148" y="7688"/>
                    </a:cubicBezTo>
                    <a:cubicBezTo>
                      <a:pt x="2085" y="7359"/>
                      <a:pt x="2022" y="6967"/>
                      <a:pt x="2022" y="6638"/>
                    </a:cubicBezTo>
                    <a:lnTo>
                      <a:pt x="2022" y="6638"/>
                    </a:lnTo>
                    <a:cubicBezTo>
                      <a:pt x="2090" y="6715"/>
                      <a:pt x="2182" y="6769"/>
                      <a:pt x="2281" y="6769"/>
                    </a:cubicBezTo>
                    <a:cubicBezTo>
                      <a:pt x="2365" y="6769"/>
                      <a:pt x="2454" y="6731"/>
                      <a:pt x="2539" y="6638"/>
                    </a:cubicBezTo>
                    <a:cubicBezTo>
                      <a:pt x="2931" y="6246"/>
                      <a:pt x="3260" y="5792"/>
                      <a:pt x="3464" y="5337"/>
                    </a:cubicBezTo>
                    <a:cubicBezTo>
                      <a:pt x="3527" y="5275"/>
                      <a:pt x="3527" y="5275"/>
                      <a:pt x="3590" y="5212"/>
                    </a:cubicBezTo>
                    <a:cubicBezTo>
                      <a:pt x="3715" y="4820"/>
                      <a:pt x="3715" y="4820"/>
                      <a:pt x="3715" y="4428"/>
                    </a:cubicBezTo>
                    <a:cubicBezTo>
                      <a:pt x="3715" y="4287"/>
                      <a:pt x="3652" y="4224"/>
                      <a:pt x="3590" y="4162"/>
                    </a:cubicBezTo>
                    <a:cubicBezTo>
                      <a:pt x="3715" y="3645"/>
                      <a:pt x="3715" y="3112"/>
                      <a:pt x="3715" y="2594"/>
                    </a:cubicBezTo>
                    <a:cubicBezTo>
                      <a:pt x="3715" y="2349"/>
                      <a:pt x="3546" y="2236"/>
                      <a:pt x="3370" y="2236"/>
                    </a:cubicBezTo>
                    <a:cubicBezTo>
                      <a:pt x="3221" y="2236"/>
                      <a:pt x="3067" y="2318"/>
                      <a:pt x="3010" y="2469"/>
                    </a:cubicBezTo>
                    <a:cubicBezTo>
                      <a:pt x="2931" y="2406"/>
                      <a:pt x="2931" y="2265"/>
                      <a:pt x="2931" y="2202"/>
                    </a:cubicBezTo>
                    <a:cubicBezTo>
                      <a:pt x="2869" y="2077"/>
                      <a:pt x="2681" y="1936"/>
                      <a:pt x="2539" y="1936"/>
                    </a:cubicBezTo>
                    <a:cubicBezTo>
                      <a:pt x="2477" y="1873"/>
                      <a:pt x="2477" y="1811"/>
                      <a:pt x="2414" y="1748"/>
                    </a:cubicBezTo>
                    <a:cubicBezTo>
                      <a:pt x="2681" y="1685"/>
                      <a:pt x="2931" y="1685"/>
                      <a:pt x="3198" y="1623"/>
                    </a:cubicBezTo>
                    <a:cubicBezTo>
                      <a:pt x="3793" y="1811"/>
                      <a:pt x="4436" y="1936"/>
                      <a:pt x="5032" y="1936"/>
                    </a:cubicBezTo>
                    <a:cubicBezTo>
                      <a:pt x="4577" y="2328"/>
                      <a:pt x="4185" y="2720"/>
                      <a:pt x="3919" y="3190"/>
                    </a:cubicBezTo>
                    <a:cubicBezTo>
                      <a:pt x="3732" y="3477"/>
                      <a:pt x="3993" y="3778"/>
                      <a:pt x="4291" y="3778"/>
                    </a:cubicBezTo>
                    <a:cubicBezTo>
                      <a:pt x="4318" y="3778"/>
                      <a:pt x="4346" y="3775"/>
                      <a:pt x="4373" y="3770"/>
                    </a:cubicBezTo>
                    <a:cubicBezTo>
                      <a:pt x="4828" y="3645"/>
                      <a:pt x="5220" y="3441"/>
                      <a:pt x="5612" y="3253"/>
                    </a:cubicBezTo>
                    <a:cubicBezTo>
                      <a:pt x="5878" y="3315"/>
                      <a:pt x="6207" y="3378"/>
                      <a:pt x="6536" y="3378"/>
                    </a:cubicBezTo>
                    <a:cubicBezTo>
                      <a:pt x="6696" y="3404"/>
                      <a:pt x="6857" y="3416"/>
                      <a:pt x="7019" y="3416"/>
                    </a:cubicBezTo>
                    <a:cubicBezTo>
                      <a:pt x="7656" y="3416"/>
                      <a:pt x="8297" y="3223"/>
                      <a:pt x="8809" y="2861"/>
                    </a:cubicBezTo>
                    <a:cubicBezTo>
                      <a:pt x="9013" y="2720"/>
                      <a:pt x="9201" y="2594"/>
                      <a:pt x="9405" y="2469"/>
                    </a:cubicBezTo>
                    <a:cubicBezTo>
                      <a:pt x="9467" y="2469"/>
                      <a:pt x="9530" y="2532"/>
                      <a:pt x="9593" y="2532"/>
                    </a:cubicBezTo>
                    <a:cubicBezTo>
                      <a:pt x="9797" y="2532"/>
                      <a:pt x="9985" y="2532"/>
                      <a:pt x="10063" y="2328"/>
                    </a:cubicBezTo>
                    <a:cubicBezTo>
                      <a:pt x="10126" y="2202"/>
                      <a:pt x="10126" y="2014"/>
                      <a:pt x="9985" y="1873"/>
                    </a:cubicBezTo>
                    <a:cubicBezTo>
                      <a:pt x="10063" y="1811"/>
                      <a:pt x="10126" y="1748"/>
                      <a:pt x="10126" y="1685"/>
                    </a:cubicBezTo>
                    <a:cubicBezTo>
                      <a:pt x="10314" y="1481"/>
                      <a:pt x="10251" y="1152"/>
                      <a:pt x="9985" y="1027"/>
                    </a:cubicBezTo>
                    <a:cubicBezTo>
                      <a:pt x="9593" y="902"/>
                      <a:pt x="9279" y="902"/>
                      <a:pt x="8950" y="902"/>
                    </a:cubicBezTo>
                    <a:cubicBezTo>
                      <a:pt x="8625" y="790"/>
                      <a:pt x="8305" y="740"/>
                      <a:pt x="7994" y="740"/>
                    </a:cubicBezTo>
                    <a:cubicBezTo>
                      <a:pt x="7736" y="740"/>
                      <a:pt x="7484" y="775"/>
                      <a:pt x="7242" y="839"/>
                    </a:cubicBezTo>
                    <a:cubicBezTo>
                      <a:pt x="7242" y="635"/>
                      <a:pt x="7179" y="447"/>
                      <a:pt x="6991" y="369"/>
                    </a:cubicBezTo>
                    <a:cubicBezTo>
                      <a:pt x="6075" y="106"/>
                      <a:pt x="5172" y="1"/>
                      <a:pt x="426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4" name="Google Shape;1364;p26"/>
              <p:cNvSpPr/>
              <p:nvPr/>
            </p:nvSpPr>
            <p:spPr>
              <a:xfrm>
                <a:off x="656526" y="3948533"/>
                <a:ext cx="650865" cy="666578"/>
              </a:xfrm>
              <a:custGeom>
                <a:avLst/>
                <a:gdLst/>
                <a:ahLst/>
                <a:cxnLst/>
                <a:rect l="l" t="t" r="r" b="b"/>
                <a:pathLst>
                  <a:path w="10314" h="10563" extrusionOk="0">
                    <a:moveTo>
                      <a:pt x="1959" y="4310"/>
                    </a:moveTo>
                    <a:lnTo>
                      <a:pt x="1959" y="4373"/>
                    </a:lnTo>
                    <a:cubicBezTo>
                      <a:pt x="2022" y="4640"/>
                      <a:pt x="2148" y="4828"/>
                      <a:pt x="2226" y="5094"/>
                    </a:cubicBezTo>
                    <a:cubicBezTo>
                      <a:pt x="2085" y="5157"/>
                      <a:pt x="1959" y="5220"/>
                      <a:pt x="1897" y="5361"/>
                    </a:cubicBezTo>
                    <a:lnTo>
                      <a:pt x="1897" y="4969"/>
                    </a:lnTo>
                    <a:cubicBezTo>
                      <a:pt x="1897" y="4906"/>
                      <a:pt x="1897" y="4828"/>
                      <a:pt x="1834" y="4828"/>
                    </a:cubicBezTo>
                    <a:cubicBezTo>
                      <a:pt x="1897" y="4640"/>
                      <a:pt x="1897" y="4514"/>
                      <a:pt x="1959" y="4310"/>
                    </a:cubicBezTo>
                    <a:close/>
                    <a:moveTo>
                      <a:pt x="1756" y="9279"/>
                    </a:moveTo>
                    <a:lnTo>
                      <a:pt x="1834" y="9342"/>
                    </a:lnTo>
                    <a:cubicBezTo>
                      <a:pt x="1693" y="9405"/>
                      <a:pt x="1630" y="9405"/>
                      <a:pt x="1505" y="9405"/>
                    </a:cubicBezTo>
                    <a:lnTo>
                      <a:pt x="1568" y="9342"/>
                    </a:lnTo>
                    <a:cubicBezTo>
                      <a:pt x="1630" y="9342"/>
                      <a:pt x="1693" y="9279"/>
                      <a:pt x="1756" y="9279"/>
                    </a:cubicBezTo>
                    <a:close/>
                    <a:moveTo>
                      <a:pt x="580" y="0"/>
                    </a:moveTo>
                    <a:lnTo>
                      <a:pt x="580" y="266"/>
                    </a:lnTo>
                    <a:cubicBezTo>
                      <a:pt x="580" y="329"/>
                      <a:pt x="580" y="392"/>
                      <a:pt x="659" y="455"/>
                    </a:cubicBezTo>
                    <a:cubicBezTo>
                      <a:pt x="580" y="1050"/>
                      <a:pt x="580" y="1630"/>
                      <a:pt x="517" y="2226"/>
                    </a:cubicBezTo>
                    <a:cubicBezTo>
                      <a:pt x="126" y="4122"/>
                      <a:pt x="0" y="6144"/>
                      <a:pt x="329" y="8104"/>
                    </a:cubicBezTo>
                    <a:cubicBezTo>
                      <a:pt x="329" y="8166"/>
                      <a:pt x="392" y="8229"/>
                      <a:pt x="455" y="8229"/>
                    </a:cubicBezTo>
                    <a:cubicBezTo>
                      <a:pt x="329" y="8292"/>
                      <a:pt x="267" y="8354"/>
                      <a:pt x="188" y="8495"/>
                    </a:cubicBezTo>
                    <a:cubicBezTo>
                      <a:pt x="188" y="8684"/>
                      <a:pt x="126" y="8887"/>
                      <a:pt x="63" y="9013"/>
                    </a:cubicBezTo>
                    <a:cubicBezTo>
                      <a:pt x="0" y="9279"/>
                      <a:pt x="188" y="9530"/>
                      <a:pt x="455" y="9530"/>
                    </a:cubicBezTo>
                    <a:cubicBezTo>
                      <a:pt x="580" y="9530"/>
                      <a:pt x="721" y="9530"/>
                      <a:pt x="909" y="9467"/>
                    </a:cubicBezTo>
                    <a:lnTo>
                      <a:pt x="909" y="9467"/>
                    </a:lnTo>
                    <a:cubicBezTo>
                      <a:pt x="659" y="9671"/>
                      <a:pt x="659" y="10126"/>
                      <a:pt x="972" y="10188"/>
                    </a:cubicBezTo>
                    <a:cubicBezTo>
                      <a:pt x="2093" y="10404"/>
                      <a:pt x="3190" y="10562"/>
                      <a:pt x="4287" y="10562"/>
                    </a:cubicBezTo>
                    <a:cubicBezTo>
                      <a:pt x="5184" y="10562"/>
                      <a:pt x="6081" y="10456"/>
                      <a:pt x="6991" y="10188"/>
                    </a:cubicBezTo>
                    <a:cubicBezTo>
                      <a:pt x="7179" y="10126"/>
                      <a:pt x="7242" y="9922"/>
                      <a:pt x="7242" y="9734"/>
                    </a:cubicBezTo>
                    <a:cubicBezTo>
                      <a:pt x="7481" y="9790"/>
                      <a:pt x="7730" y="9821"/>
                      <a:pt x="7986" y="9821"/>
                    </a:cubicBezTo>
                    <a:cubicBezTo>
                      <a:pt x="8299" y="9821"/>
                      <a:pt x="8622" y="9775"/>
                      <a:pt x="8950" y="9671"/>
                    </a:cubicBezTo>
                    <a:cubicBezTo>
                      <a:pt x="9279" y="9671"/>
                      <a:pt x="9593" y="9671"/>
                      <a:pt x="9985" y="9530"/>
                    </a:cubicBezTo>
                    <a:cubicBezTo>
                      <a:pt x="10251" y="9405"/>
                      <a:pt x="10314" y="9075"/>
                      <a:pt x="10126" y="8887"/>
                    </a:cubicBezTo>
                    <a:cubicBezTo>
                      <a:pt x="10126" y="8825"/>
                      <a:pt x="10063" y="8746"/>
                      <a:pt x="9985" y="8684"/>
                    </a:cubicBezTo>
                    <a:cubicBezTo>
                      <a:pt x="10126" y="8558"/>
                      <a:pt x="10126" y="8354"/>
                      <a:pt x="10063" y="8229"/>
                    </a:cubicBezTo>
                    <a:cubicBezTo>
                      <a:pt x="9985" y="8041"/>
                      <a:pt x="9797" y="8041"/>
                      <a:pt x="9593" y="8041"/>
                    </a:cubicBezTo>
                    <a:cubicBezTo>
                      <a:pt x="9530" y="8041"/>
                      <a:pt x="9467" y="8104"/>
                      <a:pt x="9405" y="8104"/>
                    </a:cubicBezTo>
                    <a:cubicBezTo>
                      <a:pt x="9201" y="7963"/>
                      <a:pt x="9013" y="7837"/>
                      <a:pt x="8809" y="7712"/>
                    </a:cubicBezTo>
                    <a:cubicBezTo>
                      <a:pt x="8292" y="7346"/>
                      <a:pt x="7642" y="7142"/>
                      <a:pt x="7000" y="7142"/>
                    </a:cubicBezTo>
                    <a:cubicBezTo>
                      <a:pt x="6844" y="7142"/>
                      <a:pt x="6689" y="7154"/>
                      <a:pt x="6536" y="7179"/>
                    </a:cubicBezTo>
                    <a:cubicBezTo>
                      <a:pt x="6207" y="7179"/>
                      <a:pt x="5878" y="7257"/>
                      <a:pt x="5612" y="7320"/>
                    </a:cubicBezTo>
                    <a:cubicBezTo>
                      <a:pt x="5220" y="7116"/>
                      <a:pt x="4828" y="6928"/>
                      <a:pt x="4373" y="6787"/>
                    </a:cubicBezTo>
                    <a:cubicBezTo>
                      <a:pt x="4346" y="6782"/>
                      <a:pt x="4318" y="6779"/>
                      <a:pt x="4291" y="6779"/>
                    </a:cubicBezTo>
                    <a:cubicBezTo>
                      <a:pt x="3993" y="6779"/>
                      <a:pt x="3732" y="7081"/>
                      <a:pt x="3919" y="7383"/>
                    </a:cubicBezTo>
                    <a:cubicBezTo>
                      <a:pt x="4185" y="7837"/>
                      <a:pt x="4577" y="8229"/>
                      <a:pt x="5032" y="8621"/>
                    </a:cubicBezTo>
                    <a:cubicBezTo>
                      <a:pt x="4436" y="8621"/>
                      <a:pt x="3793" y="8746"/>
                      <a:pt x="3198" y="8950"/>
                    </a:cubicBezTo>
                    <a:cubicBezTo>
                      <a:pt x="2931" y="8887"/>
                      <a:pt x="2681" y="8887"/>
                      <a:pt x="2414" y="8825"/>
                    </a:cubicBezTo>
                    <a:cubicBezTo>
                      <a:pt x="2477" y="8746"/>
                      <a:pt x="2477" y="8684"/>
                      <a:pt x="2539" y="8621"/>
                    </a:cubicBezTo>
                    <a:cubicBezTo>
                      <a:pt x="2681" y="8621"/>
                      <a:pt x="2869" y="8495"/>
                      <a:pt x="2931" y="8354"/>
                    </a:cubicBezTo>
                    <a:cubicBezTo>
                      <a:pt x="2931" y="8292"/>
                      <a:pt x="2931" y="8166"/>
                      <a:pt x="3010" y="8104"/>
                    </a:cubicBezTo>
                    <a:cubicBezTo>
                      <a:pt x="3067" y="8254"/>
                      <a:pt x="3218" y="8335"/>
                      <a:pt x="3366" y="8335"/>
                    </a:cubicBezTo>
                    <a:cubicBezTo>
                      <a:pt x="3543" y="8335"/>
                      <a:pt x="3715" y="8219"/>
                      <a:pt x="3715" y="7963"/>
                    </a:cubicBezTo>
                    <a:cubicBezTo>
                      <a:pt x="3715" y="7445"/>
                      <a:pt x="3715" y="6928"/>
                      <a:pt x="3590" y="6395"/>
                    </a:cubicBezTo>
                    <a:cubicBezTo>
                      <a:pt x="3652" y="6332"/>
                      <a:pt x="3715" y="6270"/>
                      <a:pt x="3715" y="6144"/>
                    </a:cubicBezTo>
                    <a:cubicBezTo>
                      <a:pt x="3715" y="5752"/>
                      <a:pt x="3715" y="5752"/>
                      <a:pt x="3590" y="5361"/>
                    </a:cubicBezTo>
                    <a:cubicBezTo>
                      <a:pt x="3527" y="5298"/>
                      <a:pt x="3527" y="5298"/>
                      <a:pt x="3464" y="5220"/>
                    </a:cubicBezTo>
                    <a:cubicBezTo>
                      <a:pt x="3260" y="4765"/>
                      <a:pt x="2931" y="4310"/>
                      <a:pt x="2539" y="3919"/>
                    </a:cubicBezTo>
                    <a:cubicBezTo>
                      <a:pt x="2455" y="3834"/>
                      <a:pt x="2366" y="3800"/>
                      <a:pt x="2284" y="3800"/>
                    </a:cubicBezTo>
                    <a:cubicBezTo>
                      <a:pt x="2183" y="3800"/>
                      <a:pt x="2091" y="3850"/>
                      <a:pt x="2022" y="3919"/>
                    </a:cubicBezTo>
                    <a:cubicBezTo>
                      <a:pt x="2022" y="3589"/>
                      <a:pt x="2085" y="3198"/>
                      <a:pt x="2148" y="2868"/>
                    </a:cubicBezTo>
                    <a:cubicBezTo>
                      <a:pt x="2289" y="2806"/>
                      <a:pt x="2414" y="2680"/>
                      <a:pt x="2414" y="2477"/>
                    </a:cubicBezTo>
                    <a:cubicBezTo>
                      <a:pt x="2414" y="1630"/>
                      <a:pt x="2414" y="846"/>
                      <a:pt x="235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65" name="Google Shape;1365;p26"/>
            <p:cNvSpPr/>
            <p:nvPr/>
          </p:nvSpPr>
          <p:spPr>
            <a:xfrm>
              <a:off x="1257499" y="4486650"/>
              <a:ext cx="6734251" cy="91376"/>
            </a:xfrm>
            <a:custGeom>
              <a:avLst/>
              <a:gdLst/>
              <a:ahLst/>
              <a:cxnLst/>
              <a:rect l="l" t="t" r="r" b="b"/>
              <a:pathLst>
                <a:path w="51334" h="1448" extrusionOk="0">
                  <a:moveTo>
                    <a:pt x="39037" y="0"/>
                  </a:moveTo>
                  <a:cubicBezTo>
                    <a:pt x="29338" y="0"/>
                    <a:pt x="19618" y="663"/>
                    <a:pt x="9894" y="663"/>
                  </a:cubicBezTo>
                  <a:cubicBezTo>
                    <a:pt x="6769" y="663"/>
                    <a:pt x="3644" y="595"/>
                    <a:pt x="518" y="414"/>
                  </a:cubicBezTo>
                  <a:cubicBezTo>
                    <a:pt x="1" y="414"/>
                    <a:pt x="1" y="1198"/>
                    <a:pt x="518" y="1198"/>
                  </a:cubicBezTo>
                  <a:cubicBezTo>
                    <a:pt x="3644" y="1379"/>
                    <a:pt x="6769" y="1447"/>
                    <a:pt x="9894" y="1447"/>
                  </a:cubicBezTo>
                  <a:cubicBezTo>
                    <a:pt x="19618" y="1447"/>
                    <a:pt x="29338" y="784"/>
                    <a:pt x="39037" y="784"/>
                  </a:cubicBezTo>
                  <a:cubicBezTo>
                    <a:pt x="42962" y="784"/>
                    <a:pt x="46884" y="893"/>
                    <a:pt x="50801" y="1198"/>
                  </a:cubicBezTo>
                  <a:cubicBezTo>
                    <a:pt x="50822" y="1200"/>
                    <a:pt x="50842" y="1201"/>
                    <a:pt x="50860" y="1201"/>
                  </a:cubicBezTo>
                  <a:cubicBezTo>
                    <a:pt x="51334" y="1201"/>
                    <a:pt x="51314" y="474"/>
                    <a:pt x="50801" y="414"/>
                  </a:cubicBezTo>
                  <a:cubicBezTo>
                    <a:pt x="46884" y="109"/>
                    <a:pt x="42962" y="0"/>
                    <a:pt x="390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66" name="Google Shape;1366;p26"/>
          <p:cNvSpPr txBox="1">
            <a:spLocks noGrp="1"/>
          </p:cNvSpPr>
          <p:nvPr>
            <p:ph type="title"/>
          </p:nvPr>
        </p:nvSpPr>
        <p:spPr>
          <a:xfrm>
            <a:off x="720000" y="858281"/>
            <a:ext cx="7704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55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367" name="Google Shape;1367;p26"/>
          <p:cNvSpPr txBox="1">
            <a:spLocks noGrp="1"/>
          </p:cNvSpPr>
          <p:nvPr>
            <p:ph type="subTitle" idx="1"/>
          </p:nvPr>
        </p:nvSpPr>
        <p:spPr>
          <a:xfrm>
            <a:off x="2391900" y="2239131"/>
            <a:ext cx="43602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3500">
                <a:solidFill>
                  <a:schemeClr val="accent4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368" name="Google Shape;1368;p26"/>
          <p:cNvSpPr txBox="1">
            <a:spLocks noGrp="1"/>
          </p:cNvSpPr>
          <p:nvPr>
            <p:ph type="subTitle" idx="2"/>
          </p:nvPr>
        </p:nvSpPr>
        <p:spPr>
          <a:xfrm>
            <a:off x="3372050" y="3124950"/>
            <a:ext cx="23841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4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369" name="Google Shape;1369;p26"/>
          <p:cNvSpPr txBox="1">
            <a:spLocks noGrp="1"/>
          </p:cNvSpPr>
          <p:nvPr>
            <p:ph type="subTitle" idx="3"/>
          </p:nvPr>
        </p:nvSpPr>
        <p:spPr>
          <a:xfrm>
            <a:off x="1247700" y="3906019"/>
            <a:ext cx="2152800" cy="3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370" name="Google Shape;1370;p26"/>
          <p:cNvSpPr txBox="1">
            <a:spLocks noGrp="1"/>
          </p:cNvSpPr>
          <p:nvPr>
            <p:ph type="subTitle" idx="4"/>
          </p:nvPr>
        </p:nvSpPr>
        <p:spPr>
          <a:xfrm>
            <a:off x="5743500" y="3906019"/>
            <a:ext cx="2152800" cy="3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371" name="Google Shape;1371;p26"/>
          <p:cNvSpPr txBox="1">
            <a:spLocks noGrp="1"/>
          </p:cNvSpPr>
          <p:nvPr>
            <p:ph type="subTitle" idx="5"/>
          </p:nvPr>
        </p:nvSpPr>
        <p:spPr>
          <a:xfrm>
            <a:off x="2197500" y="1600969"/>
            <a:ext cx="4749000" cy="40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6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6">
  <p:cSld name="CUSTOM_13">
    <p:bg>
      <p:bgPr>
        <a:solidFill>
          <a:schemeClr val="accent4"/>
        </a:solidFill>
        <a:effectLst/>
      </p:bgPr>
    </p:bg>
    <p:spTree>
      <p:nvGrpSpPr>
        <p:cNvPr id="1" name="Shape 1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" name="Google Shape;1433;p29"/>
          <p:cNvSpPr/>
          <p:nvPr/>
        </p:nvSpPr>
        <p:spPr>
          <a:xfrm>
            <a:off x="668625" y="859725"/>
            <a:ext cx="7718927" cy="3745857"/>
          </a:xfrm>
          <a:custGeom>
            <a:avLst/>
            <a:gdLst/>
            <a:ahLst/>
            <a:cxnLst/>
            <a:rect l="l" t="t" r="r" b="b"/>
            <a:pathLst>
              <a:path w="190791" h="112034" extrusionOk="0">
                <a:moveTo>
                  <a:pt x="118634" y="1"/>
                </a:moveTo>
                <a:cubicBezTo>
                  <a:pt x="63946" y="1"/>
                  <a:pt x="4565" y="2490"/>
                  <a:pt x="4565" y="2490"/>
                </a:cubicBezTo>
                <a:cubicBezTo>
                  <a:pt x="1" y="39595"/>
                  <a:pt x="4565" y="107727"/>
                  <a:pt x="4565" y="107727"/>
                </a:cubicBezTo>
                <a:cubicBezTo>
                  <a:pt x="27314" y="110957"/>
                  <a:pt x="55405" y="112034"/>
                  <a:pt x="82749" y="112034"/>
                </a:cubicBezTo>
                <a:cubicBezTo>
                  <a:pt x="137437" y="112034"/>
                  <a:pt x="189138" y="107727"/>
                  <a:pt x="189138" y="107727"/>
                </a:cubicBezTo>
                <a:cubicBezTo>
                  <a:pt x="190790" y="82412"/>
                  <a:pt x="189138" y="2490"/>
                  <a:pt x="189138" y="2490"/>
                </a:cubicBezTo>
                <a:cubicBezTo>
                  <a:pt x="172149" y="623"/>
                  <a:pt x="145978" y="1"/>
                  <a:pt x="1186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34" name="Google Shape;1434;p29"/>
          <p:cNvGrpSpPr/>
          <p:nvPr/>
        </p:nvGrpSpPr>
        <p:grpSpPr>
          <a:xfrm>
            <a:off x="130483" y="316059"/>
            <a:ext cx="513432" cy="580959"/>
            <a:chOff x="130483" y="316059"/>
            <a:chExt cx="513432" cy="580959"/>
          </a:xfrm>
        </p:grpSpPr>
        <p:sp>
          <p:nvSpPr>
            <p:cNvPr id="1435" name="Google Shape;1435;p29"/>
            <p:cNvSpPr/>
            <p:nvPr/>
          </p:nvSpPr>
          <p:spPr>
            <a:xfrm>
              <a:off x="133507" y="385638"/>
              <a:ext cx="81702" cy="127224"/>
            </a:xfrm>
            <a:custGeom>
              <a:avLst/>
              <a:gdLst/>
              <a:ahLst/>
              <a:cxnLst/>
              <a:rect l="l" t="t" r="r" b="b"/>
              <a:pathLst>
                <a:path w="3026" h="4712" extrusionOk="0">
                  <a:moveTo>
                    <a:pt x="1509" y="0"/>
                  </a:moveTo>
                  <a:cubicBezTo>
                    <a:pt x="1205" y="0"/>
                    <a:pt x="883" y="119"/>
                    <a:pt x="589" y="357"/>
                  </a:cubicBezTo>
                  <a:cubicBezTo>
                    <a:pt x="113" y="945"/>
                    <a:pt x="113" y="1645"/>
                    <a:pt x="1" y="2233"/>
                  </a:cubicBezTo>
                  <a:cubicBezTo>
                    <a:pt x="1" y="2933"/>
                    <a:pt x="1" y="3521"/>
                    <a:pt x="337" y="4082"/>
                  </a:cubicBezTo>
                  <a:cubicBezTo>
                    <a:pt x="687" y="4502"/>
                    <a:pt x="1100" y="4712"/>
                    <a:pt x="1499" y="4712"/>
                  </a:cubicBezTo>
                  <a:cubicBezTo>
                    <a:pt x="1898" y="4712"/>
                    <a:pt x="2283" y="4502"/>
                    <a:pt x="2577" y="4082"/>
                  </a:cubicBezTo>
                  <a:cubicBezTo>
                    <a:pt x="3025" y="3521"/>
                    <a:pt x="3025" y="2933"/>
                    <a:pt x="2913" y="2233"/>
                  </a:cubicBezTo>
                  <a:cubicBezTo>
                    <a:pt x="2913" y="1645"/>
                    <a:pt x="2913" y="945"/>
                    <a:pt x="2325" y="357"/>
                  </a:cubicBezTo>
                  <a:cubicBezTo>
                    <a:pt x="2101" y="119"/>
                    <a:pt x="1814" y="0"/>
                    <a:pt x="15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29"/>
            <p:cNvSpPr/>
            <p:nvPr/>
          </p:nvSpPr>
          <p:spPr>
            <a:xfrm>
              <a:off x="347482" y="316059"/>
              <a:ext cx="107406" cy="104193"/>
            </a:xfrm>
            <a:custGeom>
              <a:avLst/>
              <a:gdLst/>
              <a:ahLst/>
              <a:cxnLst/>
              <a:rect l="l" t="t" r="r" b="b"/>
              <a:pathLst>
                <a:path w="3978" h="3859" extrusionOk="0">
                  <a:moveTo>
                    <a:pt x="2049" y="1"/>
                  </a:moveTo>
                  <a:cubicBezTo>
                    <a:pt x="1611" y="1"/>
                    <a:pt x="1177" y="204"/>
                    <a:pt x="953" y="610"/>
                  </a:cubicBezTo>
                  <a:cubicBezTo>
                    <a:pt x="813" y="834"/>
                    <a:pt x="701" y="1058"/>
                    <a:pt x="701" y="1310"/>
                  </a:cubicBezTo>
                  <a:lnTo>
                    <a:pt x="589" y="1422"/>
                  </a:lnTo>
                  <a:cubicBezTo>
                    <a:pt x="589" y="1422"/>
                    <a:pt x="589" y="1422"/>
                    <a:pt x="589" y="1422"/>
                  </a:cubicBezTo>
                  <a:lnTo>
                    <a:pt x="589" y="1422"/>
                  </a:lnTo>
                  <a:cubicBezTo>
                    <a:pt x="589" y="1490"/>
                    <a:pt x="547" y="1599"/>
                    <a:pt x="540" y="1599"/>
                  </a:cubicBezTo>
                  <a:cubicBezTo>
                    <a:pt x="535" y="1599"/>
                    <a:pt x="545" y="1554"/>
                    <a:pt x="589" y="1422"/>
                  </a:cubicBezTo>
                  <a:lnTo>
                    <a:pt x="589" y="1422"/>
                  </a:lnTo>
                  <a:cubicBezTo>
                    <a:pt x="1" y="2458"/>
                    <a:pt x="813" y="3858"/>
                    <a:pt x="1989" y="3858"/>
                  </a:cubicBezTo>
                  <a:cubicBezTo>
                    <a:pt x="3277" y="3858"/>
                    <a:pt x="3977" y="2598"/>
                    <a:pt x="3501" y="1534"/>
                  </a:cubicBezTo>
                  <a:cubicBezTo>
                    <a:pt x="3501" y="1422"/>
                    <a:pt x="3389" y="1310"/>
                    <a:pt x="3389" y="1310"/>
                  </a:cubicBezTo>
                  <a:cubicBezTo>
                    <a:pt x="3277" y="1058"/>
                    <a:pt x="3277" y="834"/>
                    <a:pt x="3165" y="610"/>
                  </a:cubicBezTo>
                  <a:cubicBezTo>
                    <a:pt x="2927" y="204"/>
                    <a:pt x="2486" y="1"/>
                    <a:pt x="20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29"/>
            <p:cNvSpPr/>
            <p:nvPr/>
          </p:nvSpPr>
          <p:spPr>
            <a:xfrm>
              <a:off x="555409" y="398058"/>
              <a:ext cx="88506" cy="106326"/>
            </a:xfrm>
            <a:custGeom>
              <a:avLst/>
              <a:gdLst/>
              <a:ahLst/>
              <a:cxnLst/>
              <a:rect l="l" t="t" r="r" b="b"/>
              <a:pathLst>
                <a:path w="3278" h="3938" extrusionOk="0">
                  <a:moveTo>
                    <a:pt x="1566" y="1"/>
                  </a:moveTo>
                  <a:cubicBezTo>
                    <a:pt x="1312" y="1"/>
                    <a:pt x="1041" y="103"/>
                    <a:pt x="813" y="261"/>
                  </a:cubicBezTo>
                  <a:cubicBezTo>
                    <a:pt x="477" y="597"/>
                    <a:pt x="365" y="1073"/>
                    <a:pt x="253" y="1521"/>
                  </a:cubicBezTo>
                  <a:cubicBezTo>
                    <a:pt x="113" y="2221"/>
                    <a:pt x="1" y="3061"/>
                    <a:pt x="701" y="3622"/>
                  </a:cubicBezTo>
                  <a:cubicBezTo>
                    <a:pt x="1014" y="3816"/>
                    <a:pt x="1359" y="3938"/>
                    <a:pt x="1703" y="3938"/>
                  </a:cubicBezTo>
                  <a:cubicBezTo>
                    <a:pt x="2003" y="3938"/>
                    <a:pt x="2302" y="3844"/>
                    <a:pt x="2577" y="3622"/>
                  </a:cubicBezTo>
                  <a:cubicBezTo>
                    <a:pt x="3277" y="2921"/>
                    <a:pt x="3165" y="2221"/>
                    <a:pt x="2913" y="1521"/>
                  </a:cubicBezTo>
                  <a:cubicBezTo>
                    <a:pt x="2689" y="961"/>
                    <a:pt x="2577" y="485"/>
                    <a:pt x="1989" y="121"/>
                  </a:cubicBezTo>
                  <a:cubicBezTo>
                    <a:pt x="1863" y="37"/>
                    <a:pt x="1718" y="1"/>
                    <a:pt x="15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29"/>
            <p:cNvSpPr/>
            <p:nvPr/>
          </p:nvSpPr>
          <p:spPr>
            <a:xfrm>
              <a:off x="271882" y="546396"/>
              <a:ext cx="88479" cy="126765"/>
            </a:xfrm>
            <a:custGeom>
              <a:avLst/>
              <a:gdLst/>
              <a:ahLst/>
              <a:cxnLst/>
              <a:rect l="l" t="t" r="r" b="b"/>
              <a:pathLst>
                <a:path w="3277" h="4695" extrusionOk="0">
                  <a:moveTo>
                    <a:pt x="1539" y="0"/>
                  </a:moveTo>
                  <a:cubicBezTo>
                    <a:pt x="1219" y="0"/>
                    <a:pt x="865" y="131"/>
                    <a:pt x="700" y="368"/>
                  </a:cubicBezTo>
                  <a:cubicBezTo>
                    <a:pt x="252" y="816"/>
                    <a:pt x="112" y="1404"/>
                    <a:pt x="112" y="1992"/>
                  </a:cubicBezTo>
                  <a:cubicBezTo>
                    <a:pt x="0" y="2580"/>
                    <a:pt x="0" y="3028"/>
                    <a:pt x="252" y="3616"/>
                  </a:cubicBezTo>
                  <a:cubicBezTo>
                    <a:pt x="458" y="4155"/>
                    <a:pt x="875" y="4694"/>
                    <a:pt x="1482" y="4694"/>
                  </a:cubicBezTo>
                  <a:cubicBezTo>
                    <a:pt x="1537" y="4694"/>
                    <a:pt x="1594" y="4690"/>
                    <a:pt x="1653" y="4680"/>
                  </a:cubicBezTo>
                  <a:cubicBezTo>
                    <a:pt x="2213" y="4680"/>
                    <a:pt x="2913" y="4316"/>
                    <a:pt x="3053" y="3616"/>
                  </a:cubicBezTo>
                  <a:cubicBezTo>
                    <a:pt x="3277" y="2468"/>
                    <a:pt x="3053" y="928"/>
                    <a:pt x="1989" y="116"/>
                  </a:cubicBezTo>
                  <a:cubicBezTo>
                    <a:pt x="1872" y="38"/>
                    <a:pt x="1710" y="0"/>
                    <a:pt x="15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29"/>
            <p:cNvSpPr/>
            <p:nvPr/>
          </p:nvSpPr>
          <p:spPr>
            <a:xfrm>
              <a:off x="492661" y="594726"/>
              <a:ext cx="91503" cy="125388"/>
            </a:xfrm>
            <a:custGeom>
              <a:avLst/>
              <a:gdLst/>
              <a:ahLst/>
              <a:cxnLst/>
              <a:rect l="l" t="t" r="r" b="b"/>
              <a:pathLst>
                <a:path w="3389" h="4644" extrusionOk="0">
                  <a:moveTo>
                    <a:pt x="1796" y="0"/>
                  </a:moveTo>
                  <a:cubicBezTo>
                    <a:pt x="1671" y="0"/>
                    <a:pt x="1539" y="28"/>
                    <a:pt x="1401" y="90"/>
                  </a:cubicBezTo>
                  <a:cubicBezTo>
                    <a:pt x="0" y="426"/>
                    <a:pt x="224" y="2414"/>
                    <a:pt x="337" y="3590"/>
                  </a:cubicBezTo>
                  <a:cubicBezTo>
                    <a:pt x="462" y="4219"/>
                    <a:pt x="1219" y="4644"/>
                    <a:pt x="1879" y="4644"/>
                  </a:cubicBezTo>
                  <a:cubicBezTo>
                    <a:pt x="1954" y="4644"/>
                    <a:pt x="2029" y="4638"/>
                    <a:pt x="2101" y="4627"/>
                  </a:cubicBezTo>
                  <a:cubicBezTo>
                    <a:pt x="2801" y="4515"/>
                    <a:pt x="3389" y="3927"/>
                    <a:pt x="3389" y="3114"/>
                  </a:cubicBezTo>
                  <a:cubicBezTo>
                    <a:pt x="3277" y="2526"/>
                    <a:pt x="3137" y="1938"/>
                    <a:pt x="3025" y="1238"/>
                  </a:cubicBezTo>
                  <a:cubicBezTo>
                    <a:pt x="2839" y="658"/>
                    <a:pt x="2403" y="0"/>
                    <a:pt x="17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29"/>
            <p:cNvSpPr/>
            <p:nvPr/>
          </p:nvSpPr>
          <p:spPr>
            <a:xfrm>
              <a:off x="130483" y="727188"/>
              <a:ext cx="97578" cy="140292"/>
            </a:xfrm>
            <a:custGeom>
              <a:avLst/>
              <a:gdLst/>
              <a:ahLst/>
              <a:cxnLst/>
              <a:rect l="l" t="t" r="r" b="b"/>
              <a:pathLst>
                <a:path w="3614" h="5196" extrusionOk="0">
                  <a:moveTo>
                    <a:pt x="1837" y="0"/>
                  </a:moveTo>
                  <a:cubicBezTo>
                    <a:pt x="1386" y="0"/>
                    <a:pt x="932" y="240"/>
                    <a:pt x="701" y="673"/>
                  </a:cubicBezTo>
                  <a:cubicBezTo>
                    <a:pt x="1" y="1709"/>
                    <a:pt x="1" y="3809"/>
                    <a:pt x="925" y="4733"/>
                  </a:cubicBezTo>
                  <a:cubicBezTo>
                    <a:pt x="1236" y="5045"/>
                    <a:pt x="1619" y="5195"/>
                    <a:pt x="1989" y="5195"/>
                  </a:cubicBezTo>
                  <a:cubicBezTo>
                    <a:pt x="2449" y="5195"/>
                    <a:pt x="2888" y="4960"/>
                    <a:pt x="3137" y="4509"/>
                  </a:cubicBezTo>
                  <a:cubicBezTo>
                    <a:pt x="3613" y="3809"/>
                    <a:pt x="3501" y="3109"/>
                    <a:pt x="3389" y="2297"/>
                  </a:cubicBezTo>
                  <a:cubicBezTo>
                    <a:pt x="3389" y="1821"/>
                    <a:pt x="3249" y="1233"/>
                    <a:pt x="2913" y="673"/>
                  </a:cubicBezTo>
                  <a:cubicBezTo>
                    <a:pt x="2682" y="212"/>
                    <a:pt x="2261" y="0"/>
                    <a:pt x="183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29"/>
            <p:cNvSpPr/>
            <p:nvPr/>
          </p:nvSpPr>
          <p:spPr>
            <a:xfrm>
              <a:off x="432937" y="796605"/>
              <a:ext cx="81675" cy="100413"/>
            </a:xfrm>
            <a:custGeom>
              <a:avLst/>
              <a:gdLst/>
              <a:ahLst/>
              <a:cxnLst/>
              <a:rect l="l" t="t" r="r" b="b"/>
              <a:pathLst>
                <a:path w="3025" h="3719" extrusionOk="0">
                  <a:moveTo>
                    <a:pt x="1552" y="1"/>
                  </a:moveTo>
                  <a:cubicBezTo>
                    <a:pt x="1397" y="1"/>
                    <a:pt x="1228" y="25"/>
                    <a:pt x="1036" y="62"/>
                  </a:cubicBezTo>
                  <a:cubicBezTo>
                    <a:pt x="700" y="62"/>
                    <a:pt x="448" y="426"/>
                    <a:pt x="224" y="650"/>
                  </a:cubicBezTo>
                  <a:cubicBezTo>
                    <a:pt x="112" y="902"/>
                    <a:pt x="0" y="1126"/>
                    <a:pt x="0" y="1462"/>
                  </a:cubicBezTo>
                  <a:cubicBezTo>
                    <a:pt x="0" y="1826"/>
                    <a:pt x="0" y="2162"/>
                    <a:pt x="112" y="2638"/>
                  </a:cubicBezTo>
                  <a:cubicBezTo>
                    <a:pt x="314" y="3270"/>
                    <a:pt x="903" y="3719"/>
                    <a:pt x="1531" y="3719"/>
                  </a:cubicBezTo>
                  <a:cubicBezTo>
                    <a:pt x="1599" y="3719"/>
                    <a:pt x="1668" y="3713"/>
                    <a:pt x="1736" y="3702"/>
                  </a:cubicBezTo>
                  <a:cubicBezTo>
                    <a:pt x="2436" y="3562"/>
                    <a:pt x="2913" y="3002"/>
                    <a:pt x="3025" y="2162"/>
                  </a:cubicBezTo>
                  <a:cubicBezTo>
                    <a:pt x="3025" y="1714"/>
                    <a:pt x="3025" y="1350"/>
                    <a:pt x="2801" y="902"/>
                  </a:cubicBezTo>
                  <a:cubicBezTo>
                    <a:pt x="2689" y="650"/>
                    <a:pt x="2549" y="538"/>
                    <a:pt x="2436" y="426"/>
                  </a:cubicBezTo>
                  <a:cubicBezTo>
                    <a:pt x="2135" y="105"/>
                    <a:pt x="1871" y="1"/>
                    <a:pt x="155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42" name="Google Shape;1442;p29"/>
          <p:cNvGrpSpPr/>
          <p:nvPr/>
        </p:nvGrpSpPr>
        <p:grpSpPr>
          <a:xfrm>
            <a:off x="146359" y="2962410"/>
            <a:ext cx="513432" cy="580527"/>
            <a:chOff x="146359" y="2962410"/>
            <a:chExt cx="513432" cy="580527"/>
          </a:xfrm>
        </p:grpSpPr>
        <p:sp>
          <p:nvSpPr>
            <p:cNvPr id="1443" name="Google Shape;1443;p29"/>
            <p:cNvSpPr/>
            <p:nvPr/>
          </p:nvSpPr>
          <p:spPr>
            <a:xfrm>
              <a:off x="149383" y="3031962"/>
              <a:ext cx="81702" cy="126495"/>
            </a:xfrm>
            <a:custGeom>
              <a:avLst/>
              <a:gdLst/>
              <a:ahLst/>
              <a:cxnLst/>
              <a:rect l="l" t="t" r="r" b="b"/>
              <a:pathLst>
                <a:path w="3026" h="4685" extrusionOk="0">
                  <a:moveTo>
                    <a:pt x="1502" y="1"/>
                  </a:moveTo>
                  <a:cubicBezTo>
                    <a:pt x="1184" y="1"/>
                    <a:pt x="869" y="120"/>
                    <a:pt x="589" y="358"/>
                  </a:cubicBezTo>
                  <a:cubicBezTo>
                    <a:pt x="113" y="834"/>
                    <a:pt x="113" y="1534"/>
                    <a:pt x="1" y="2234"/>
                  </a:cubicBezTo>
                  <a:cubicBezTo>
                    <a:pt x="1" y="2934"/>
                    <a:pt x="1" y="3522"/>
                    <a:pt x="337" y="3970"/>
                  </a:cubicBezTo>
                  <a:cubicBezTo>
                    <a:pt x="687" y="4446"/>
                    <a:pt x="1100" y="4684"/>
                    <a:pt x="1513" y="4684"/>
                  </a:cubicBezTo>
                  <a:cubicBezTo>
                    <a:pt x="1926" y="4684"/>
                    <a:pt x="2339" y="4446"/>
                    <a:pt x="2689" y="3970"/>
                  </a:cubicBezTo>
                  <a:cubicBezTo>
                    <a:pt x="3025" y="3522"/>
                    <a:pt x="3025" y="2934"/>
                    <a:pt x="3025" y="2234"/>
                  </a:cubicBezTo>
                  <a:cubicBezTo>
                    <a:pt x="2913" y="1534"/>
                    <a:pt x="2913" y="834"/>
                    <a:pt x="2437" y="358"/>
                  </a:cubicBezTo>
                  <a:cubicBezTo>
                    <a:pt x="2143" y="120"/>
                    <a:pt x="1821" y="1"/>
                    <a:pt x="15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29"/>
            <p:cNvSpPr/>
            <p:nvPr/>
          </p:nvSpPr>
          <p:spPr>
            <a:xfrm>
              <a:off x="363547" y="2962410"/>
              <a:ext cx="107217" cy="104166"/>
            </a:xfrm>
            <a:custGeom>
              <a:avLst/>
              <a:gdLst/>
              <a:ahLst/>
              <a:cxnLst/>
              <a:rect l="l" t="t" r="r" b="b"/>
              <a:pathLst>
                <a:path w="3971" h="3858" extrusionOk="0">
                  <a:moveTo>
                    <a:pt x="2038" y="0"/>
                  </a:moveTo>
                  <a:cubicBezTo>
                    <a:pt x="1597" y="0"/>
                    <a:pt x="1156" y="203"/>
                    <a:pt x="918" y="609"/>
                  </a:cubicBezTo>
                  <a:cubicBezTo>
                    <a:pt x="918" y="721"/>
                    <a:pt x="806" y="945"/>
                    <a:pt x="694" y="1197"/>
                  </a:cubicBezTo>
                  <a:cubicBezTo>
                    <a:pt x="694" y="1309"/>
                    <a:pt x="694" y="1422"/>
                    <a:pt x="582" y="1422"/>
                  </a:cubicBezTo>
                  <a:cubicBezTo>
                    <a:pt x="582" y="1490"/>
                    <a:pt x="541" y="1599"/>
                    <a:pt x="558" y="1599"/>
                  </a:cubicBezTo>
                  <a:cubicBezTo>
                    <a:pt x="569" y="1599"/>
                    <a:pt x="603" y="1557"/>
                    <a:pt x="685" y="1435"/>
                  </a:cubicBezTo>
                  <a:lnTo>
                    <a:pt x="685" y="1435"/>
                  </a:lnTo>
                  <a:cubicBezTo>
                    <a:pt x="1" y="2470"/>
                    <a:pt x="812" y="3858"/>
                    <a:pt x="2094" y="3858"/>
                  </a:cubicBezTo>
                  <a:cubicBezTo>
                    <a:pt x="3270" y="3858"/>
                    <a:pt x="3970" y="2598"/>
                    <a:pt x="3494" y="1534"/>
                  </a:cubicBezTo>
                  <a:cubicBezTo>
                    <a:pt x="3494" y="1422"/>
                    <a:pt x="3494" y="1309"/>
                    <a:pt x="3382" y="1197"/>
                  </a:cubicBezTo>
                  <a:cubicBezTo>
                    <a:pt x="3382" y="945"/>
                    <a:pt x="3270" y="721"/>
                    <a:pt x="3158" y="609"/>
                  </a:cubicBezTo>
                  <a:cubicBezTo>
                    <a:pt x="2920" y="203"/>
                    <a:pt x="2479" y="0"/>
                    <a:pt x="20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29"/>
            <p:cNvSpPr/>
            <p:nvPr/>
          </p:nvSpPr>
          <p:spPr>
            <a:xfrm>
              <a:off x="571285" y="3044409"/>
              <a:ext cx="88506" cy="105570"/>
            </a:xfrm>
            <a:custGeom>
              <a:avLst/>
              <a:gdLst/>
              <a:ahLst/>
              <a:cxnLst/>
              <a:rect l="l" t="t" r="r" b="b"/>
              <a:pathLst>
                <a:path w="3278" h="3910" extrusionOk="0">
                  <a:moveTo>
                    <a:pt x="1587" y="0"/>
                  </a:moveTo>
                  <a:cubicBezTo>
                    <a:pt x="1317" y="0"/>
                    <a:pt x="1083" y="103"/>
                    <a:pt x="925" y="261"/>
                  </a:cubicBezTo>
                  <a:cubicBezTo>
                    <a:pt x="477" y="597"/>
                    <a:pt x="365" y="1073"/>
                    <a:pt x="365" y="1521"/>
                  </a:cubicBezTo>
                  <a:cubicBezTo>
                    <a:pt x="113" y="2221"/>
                    <a:pt x="1" y="3061"/>
                    <a:pt x="701" y="3509"/>
                  </a:cubicBezTo>
                  <a:cubicBezTo>
                    <a:pt x="1010" y="3760"/>
                    <a:pt x="1382" y="3909"/>
                    <a:pt x="1750" y="3909"/>
                  </a:cubicBezTo>
                  <a:cubicBezTo>
                    <a:pt x="2082" y="3909"/>
                    <a:pt x="2411" y="3788"/>
                    <a:pt x="2689" y="3509"/>
                  </a:cubicBezTo>
                  <a:cubicBezTo>
                    <a:pt x="3277" y="2921"/>
                    <a:pt x="3165" y="2221"/>
                    <a:pt x="2913" y="1409"/>
                  </a:cubicBezTo>
                  <a:cubicBezTo>
                    <a:pt x="2689" y="961"/>
                    <a:pt x="2577" y="485"/>
                    <a:pt x="2101" y="121"/>
                  </a:cubicBezTo>
                  <a:cubicBezTo>
                    <a:pt x="1923" y="37"/>
                    <a:pt x="1749" y="0"/>
                    <a:pt x="15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29"/>
            <p:cNvSpPr/>
            <p:nvPr/>
          </p:nvSpPr>
          <p:spPr>
            <a:xfrm>
              <a:off x="287758" y="3192558"/>
              <a:ext cx="88479" cy="126576"/>
            </a:xfrm>
            <a:custGeom>
              <a:avLst/>
              <a:gdLst/>
              <a:ahLst/>
              <a:cxnLst/>
              <a:rect l="l" t="t" r="r" b="b"/>
              <a:pathLst>
                <a:path w="3277" h="4688" extrusionOk="0">
                  <a:moveTo>
                    <a:pt x="1508" y="0"/>
                  </a:moveTo>
                  <a:cubicBezTo>
                    <a:pt x="1225" y="0"/>
                    <a:pt x="926" y="96"/>
                    <a:pt x="701" y="234"/>
                  </a:cubicBezTo>
                  <a:cubicBezTo>
                    <a:pt x="224" y="711"/>
                    <a:pt x="224" y="1411"/>
                    <a:pt x="112" y="1999"/>
                  </a:cubicBezTo>
                  <a:cubicBezTo>
                    <a:pt x="0" y="2587"/>
                    <a:pt x="0" y="3035"/>
                    <a:pt x="224" y="3623"/>
                  </a:cubicBezTo>
                  <a:cubicBezTo>
                    <a:pt x="477" y="4211"/>
                    <a:pt x="925" y="4687"/>
                    <a:pt x="1625" y="4687"/>
                  </a:cubicBezTo>
                  <a:cubicBezTo>
                    <a:pt x="2213" y="4687"/>
                    <a:pt x="2913" y="4211"/>
                    <a:pt x="3025" y="3623"/>
                  </a:cubicBezTo>
                  <a:cubicBezTo>
                    <a:pt x="3277" y="2475"/>
                    <a:pt x="3025" y="823"/>
                    <a:pt x="1989" y="122"/>
                  </a:cubicBezTo>
                  <a:cubicBezTo>
                    <a:pt x="1850" y="37"/>
                    <a:pt x="1682" y="0"/>
                    <a:pt x="15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29"/>
            <p:cNvSpPr/>
            <p:nvPr/>
          </p:nvSpPr>
          <p:spPr>
            <a:xfrm>
              <a:off x="508537" y="3239187"/>
              <a:ext cx="91503" cy="126819"/>
            </a:xfrm>
            <a:custGeom>
              <a:avLst/>
              <a:gdLst/>
              <a:ahLst/>
              <a:cxnLst/>
              <a:rect l="l" t="t" r="r" b="b"/>
              <a:pathLst>
                <a:path w="3389" h="4697" extrusionOk="0">
                  <a:moveTo>
                    <a:pt x="1700" y="1"/>
                  </a:moveTo>
                  <a:cubicBezTo>
                    <a:pt x="1604" y="1"/>
                    <a:pt x="1504" y="16"/>
                    <a:pt x="1401" y="48"/>
                  </a:cubicBezTo>
                  <a:cubicBezTo>
                    <a:pt x="1" y="496"/>
                    <a:pt x="225" y="2484"/>
                    <a:pt x="449" y="3548"/>
                  </a:cubicBezTo>
                  <a:cubicBezTo>
                    <a:pt x="589" y="4360"/>
                    <a:pt x="1401" y="4696"/>
                    <a:pt x="2101" y="4696"/>
                  </a:cubicBezTo>
                  <a:cubicBezTo>
                    <a:pt x="2801" y="4584"/>
                    <a:pt x="3389" y="3884"/>
                    <a:pt x="3389" y="3184"/>
                  </a:cubicBezTo>
                  <a:cubicBezTo>
                    <a:pt x="3389" y="2484"/>
                    <a:pt x="3249" y="1896"/>
                    <a:pt x="3025" y="1308"/>
                  </a:cubicBezTo>
                  <a:cubicBezTo>
                    <a:pt x="2829" y="697"/>
                    <a:pt x="2357" y="1"/>
                    <a:pt x="17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29"/>
            <p:cNvSpPr/>
            <p:nvPr/>
          </p:nvSpPr>
          <p:spPr>
            <a:xfrm>
              <a:off x="146359" y="3373512"/>
              <a:ext cx="97578" cy="139347"/>
            </a:xfrm>
            <a:custGeom>
              <a:avLst/>
              <a:gdLst/>
              <a:ahLst/>
              <a:cxnLst/>
              <a:rect l="l" t="t" r="r" b="b"/>
              <a:pathLst>
                <a:path w="3614" h="5161" extrusionOk="0">
                  <a:moveTo>
                    <a:pt x="1893" y="1"/>
                  </a:moveTo>
                  <a:cubicBezTo>
                    <a:pt x="1442" y="1"/>
                    <a:pt x="990" y="240"/>
                    <a:pt x="701" y="673"/>
                  </a:cubicBezTo>
                  <a:cubicBezTo>
                    <a:pt x="1" y="1710"/>
                    <a:pt x="1" y="3810"/>
                    <a:pt x="925" y="4734"/>
                  </a:cubicBezTo>
                  <a:cubicBezTo>
                    <a:pt x="1220" y="5029"/>
                    <a:pt x="1576" y="5160"/>
                    <a:pt x="1923" y="5160"/>
                  </a:cubicBezTo>
                  <a:cubicBezTo>
                    <a:pt x="2400" y="5160"/>
                    <a:pt x="2862" y="4915"/>
                    <a:pt x="3137" y="4510"/>
                  </a:cubicBezTo>
                  <a:cubicBezTo>
                    <a:pt x="3613" y="3810"/>
                    <a:pt x="3501" y="3110"/>
                    <a:pt x="3501" y="2298"/>
                  </a:cubicBezTo>
                  <a:cubicBezTo>
                    <a:pt x="3361" y="1710"/>
                    <a:pt x="3249" y="1121"/>
                    <a:pt x="3025" y="673"/>
                  </a:cubicBezTo>
                  <a:cubicBezTo>
                    <a:pt x="2740" y="212"/>
                    <a:pt x="2317" y="1"/>
                    <a:pt x="189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29"/>
            <p:cNvSpPr/>
            <p:nvPr/>
          </p:nvSpPr>
          <p:spPr>
            <a:xfrm>
              <a:off x="448813" y="3441579"/>
              <a:ext cx="81675" cy="101358"/>
            </a:xfrm>
            <a:custGeom>
              <a:avLst/>
              <a:gdLst/>
              <a:ahLst/>
              <a:cxnLst/>
              <a:rect l="l" t="t" r="r" b="b"/>
              <a:pathLst>
                <a:path w="3025" h="3754" extrusionOk="0">
                  <a:moveTo>
                    <a:pt x="1036" y="1"/>
                  </a:moveTo>
                  <a:cubicBezTo>
                    <a:pt x="812" y="113"/>
                    <a:pt x="448" y="365"/>
                    <a:pt x="224" y="701"/>
                  </a:cubicBezTo>
                  <a:cubicBezTo>
                    <a:pt x="112" y="953"/>
                    <a:pt x="0" y="1177"/>
                    <a:pt x="0" y="1401"/>
                  </a:cubicBezTo>
                  <a:cubicBezTo>
                    <a:pt x="0" y="1877"/>
                    <a:pt x="0" y="2213"/>
                    <a:pt x="112" y="2689"/>
                  </a:cubicBezTo>
                  <a:cubicBezTo>
                    <a:pt x="336" y="3277"/>
                    <a:pt x="1036" y="3753"/>
                    <a:pt x="1736" y="3753"/>
                  </a:cubicBezTo>
                  <a:cubicBezTo>
                    <a:pt x="2549" y="3613"/>
                    <a:pt x="3025" y="3053"/>
                    <a:pt x="3025" y="2213"/>
                  </a:cubicBezTo>
                  <a:cubicBezTo>
                    <a:pt x="3025" y="1765"/>
                    <a:pt x="3025" y="1289"/>
                    <a:pt x="2801" y="953"/>
                  </a:cubicBezTo>
                  <a:cubicBezTo>
                    <a:pt x="2661" y="701"/>
                    <a:pt x="2549" y="589"/>
                    <a:pt x="2437" y="365"/>
                  </a:cubicBezTo>
                  <a:cubicBezTo>
                    <a:pt x="2101" y="1"/>
                    <a:pt x="1624" y="1"/>
                    <a:pt x="10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50" name="Google Shape;1450;p29"/>
          <p:cNvGrpSpPr/>
          <p:nvPr/>
        </p:nvGrpSpPr>
        <p:grpSpPr>
          <a:xfrm>
            <a:off x="8459089" y="250287"/>
            <a:ext cx="551961" cy="621054"/>
            <a:chOff x="8459089" y="250287"/>
            <a:chExt cx="551961" cy="621054"/>
          </a:xfrm>
        </p:grpSpPr>
        <p:sp>
          <p:nvSpPr>
            <p:cNvPr id="1451" name="Google Shape;1451;p29"/>
            <p:cNvSpPr/>
            <p:nvPr/>
          </p:nvSpPr>
          <p:spPr>
            <a:xfrm>
              <a:off x="8462869" y="326643"/>
              <a:ext cx="87723" cy="135000"/>
            </a:xfrm>
            <a:custGeom>
              <a:avLst/>
              <a:gdLst/>
              <a:ahLst/>
              <a:cxnLst/>
              <a:rect l="l" t="t" r="r" b="b"/>
              <a:pathLst>
                <a:path w="3249" h="5000" extrusionOk="0">
                  <a:moveTo>
                    <a:pt x="1666" y="1"/>
                  </a:moveTo>
                  <a:cubicBezTo>
                    <a:pt x="1330" y="1"/>
                    <a:pt x="980" y="148"/>
                    <a:pt x="700" y="442"/>
                  </a:cubicBezTo>
                  <a:cubicBezTo>
                    <a:pt x="112" y="918"/>
                    <a:pt x="224" y="1730"/>
                    <a:pt x="112" y="2430"/>
                  </a:cubicBezTo>
                  <a:cubicBezTo>
                    <a:pt x="0" y="3130"/>
                    <a:pt x="0" y="3718"/>
                    <a:pt x="448" y="4306"/>
                  </a:cubicBezTo>
                  <a:cubicBezTo>
                    <a:pt x="798" y="4768"/>
                    <a:pt x="1239" y="4999"/>
                    <a:pt x="1680" y="4999"/>
                  </a:cubicBezTo>
                  <a:cubicBezTo>
                    <a:pt x="2121" y="4999"/>
                    <a:pt x="2562" y="4768"/>
                    <a:pt x="2912" y="4306"/>
                  </a:cubicBezTo>
                  <a:cubicBezTo>
                    <a:pt x="3249" y="3718"/>
                    <a:pt x="3249" y="3130"/>
                    <a:pt x="3249" y="2430"/>
                  </a:cubicBezTo>
                  <a:cubicBezTo>
                    <a:pt x="3136" y="1730"/>
                    <a:pt x="3136" y="918"/>
                    <a:pt x="2548" y="442"/>
                  </a:cubicBezTo>
                  <a:cubicBezTo>
                    <a:pt x="2324" y="148"/>
                    <a:pt x="2002" y="1"/>
                    <a:pt x="16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29"/>
            <p:cNvSpPr/>
            <p:nvPr/>
          </p:nvSpPr>
          <p:spPr>
            <a:xfrm>
              <a:off x="8695744" y="250287"/>
              <a:ext cx="113427" cy="113238"/>
            </a:xfrm>
            <a:custGeom>
              <a:avLst/>
              <a:gdLst/>
              <a:ahLst/>
              <a:cxnLst/>
              <a:rect l="l" t="t" r="r" b="b"/>
              <a:pathLst>
                <a:path w="4201" h="4194" extrusionOk="0">
                  <a:moveTo>
                    <a:pt x="2101" y="0"/>
                  </a:moveTo>
                  <a:cubicBezTo>
                    <a:pt x="1631" y="0"/>
                    <a:pt x="1162" y="231"/>
                    <a:pt x="924" y="693"/>
                  </a:cubicBezTo>
                  <a:cubicBezTo>
                    <a:pt x="812" y="946"/>
                    <a:pt x="700" y="1170"/>
                    <a:pt x="700" y="1394"/>
                  </a:cubicBezTo>
                  <a:cubicBezTo>
                    <a:pt x="588" y="1394"/>
                    <a:pt x="588" y="1534"/>
                    <a:pt x="588" y="1646"/>
                  </a:cubicBezTo>
                  <a:cubicBezTo>
                    <a:pt x="588" y="1646"/>
                    <a:pt x="588" y="1646"/>
                    <a:pt x="588" y="1646"/>
                  </a:cubicBezTo>
                  <a:lnTo>
                    <a:pt x="588" y="1646"/>
                  </a:lnTo>
                  <a:cubicBezTo>
                    <a:pt x="588" y="1710"/>
                    <a:pt x="551" y="1775"/>
                    <a:pt x="541" y="1775"/>
                  </a:cubicBezTo>
                  <a:cubicBezTo>
                    <a:pt x="534" y="1775"/>
                    <a:pt x="541" y="1740"/>
                    <a:pt x="588" y="1646"/>
                  </a:cubicBezTo>
                  <a:lnTo>
                    <a:pt x="588" y="1646"/>
                  </a:lnTo>
                  <a:cubicBezTo>
                    <a:pt x="0" y="2682"/>
                    <a:pt x="812" y="4194"/>
                    <a:pt x="2101" y="4194"/>
                  </a:cubicBezTo>
                  <a:cubicBezTo>
                    <a:pt x="3389" y="4194"/>
                    <a:pt x="4201" y="2794"/>
                    <a:pt x="3613" y="1758"/>
                  </a:cubicBezTo>
                  <a:lnTo>
                    <a:pt x="3613" y="1646"/>
                  </a:lnTo>
                  <a:cubicBezTo>
                    <a:pt x="3613" y="1534"/>
                    <a:pt x="3613" y="1534"/>
                    <a:pt x="3501" y="1394"/>
                  </a:cubicBezTo>
                  <a:cubicBezTo>
                    <a:pt x="3501" y="1170"/>
                    <a:pt x="3389" y="946"/>
                    <a:pt x="3277" y="693"/>
                  </a:cubicBezTo>
                  <a:cubicBezTo>
                    <a:pt x="3039" y="231"/>
                    <a:pt x="2570" y="0"/>
                    <a:pt x="21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29"/>
            <p:cNvSpPr/>
            <p:nvPr/>
          </p:nvSpPr>
          <p:spPr>
            <a:xfrm>
              <a:off x="8916523" y="338469"/>
              <a:ext cx="94527" cy="114696"/>
            </a:xfrm>
            <a:custGeom>
              <a:avLst/>
              <a:gdLst/>
              <a:ahLst/>
              <a:cxnLst/>
              <a:rect l="l" t="t" r="r" b="b"/>
              <a:pathLst>
                <a:path w="3501" h="4248" extrusionOk="0">
                  <a:moveTo>
                    <a:pt x="1721" y="0"/>
                  </a:moveTo>
                  <a:cubicBezTo>
                    <a:pt x="1422" y="0"/>
                    <a:pt x="1143" y="131"/>
                    <a:pt x="924" y="368"/>
                  </a:cubicBezTo>
                  <a:cubicBezTo>
                    <a:pt x="448" y="704"/>
                    <a:pt x="336" y="1180"/>
                    <a:pt x="336" y="1628"/>
                  </a:cubicBezTo>
                  <a:cubicBezTo>
                    <a:pt x="112" y="2468"/>
                    <a:pt x="0" y="3280"/>
                    <a:pt x="700" y="3868"/>
                  </a:cubicBezTo>
                  <a:cubicBezTo>
                    <a:pt x="1070" y="4105"/>
                    <a:pt x="1470" y="4248"/>
                    <a:pt x="1853" y="4248"/>
                  </a:cubicBezTo>
                  <a:cubicBezTo>
                    <a:pt x="2195" y="4248"/>
                    <a:pt x="2523" y="4133"/>
                    <a:pt x="2801" y="3868"/>
                  </a:cubicBezTo>
                  <a:cubicBezTo>
                    <a:pt x="3501" y="3168"/>
                    <a:pt x="3361" y="2468"/>
                    <a:pt x="3137" y="1628"/>
                  </a:cubicBezTo>
                  <a:cubicBezTo>
                    <a:pt x="2913" y="1068"/>
                    <a:pt x="2661" y="480"/>
                    <a:pt x="2213" y="116"/>
                  </a:cubicBezTo>
                  <a:cubicBezTo>
                    <a:pt x="2047" y="38"/>
                    <a:pt x="1881" y="0"/>
                    <a:pt x="17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29"/>
            <p:cNvSpPr/>
            <p:nvPr/>
          </p:nvSpPr>
          <p:spPr>
            <a:xfrm>
              <a:off x="8614069" y="496608"/>
              <a:ext cx="90774" cy="138375"/>
            </a:xfrm>
            <a:custGeom>
              <a:avLst/>
              <a:gdLst/>
              <a:ahLst/>
              <a:cxnLst/>
              <a:rect l="l" t="t" r="r" b="b"/>
              <a:pathLst>
                <a:path w="3362" h="5125" extrusionOk="0">
                  <a:moveTo>
                    <a:pt x="1509" y="0"/>
                  </a:moveTo>
                  <a:cubicBezTo>
                    <a:pt x="1208" y="0"/>
                    <a:pt x="894" y="126"/>
                    <a:pt x="701" y="336"/>
                  </a:cubicBezTo>
                  <a:cubicBezTo>
                    <a:pt x="225" y="924"/>
                    <a:pt x="113" y="1512"/>
                    <a:pt x="113" y="2212"/>
                  </a:cubicBezTo>
                  <a:cubicBezTo>
                    <a:pt x="1" y="2772"/>
                    <a:pt x="1" y="3360"/>
                    <a:pt x="225" y="3948"/>
                  </a:cubicBezTo>
                  <a:cubicBezTo>
                    <a:pt x="449" y="4536"/>
                    <a:pt x="1037" y="5124"/>
                    <a:pt x="1737" y="5124"/>
                  </a:cubicBezTo>
                  <a:cubicBezTo>
                    <a:pt x="2325" y="5012"/>
                    <a:pt x="3137" y="4648"/>
                    <a:pt x="3249" y="3948"/>
                  </a:cubicBezTo>
                  <a:cubicBezTo>
                    <a:pt x="3361" y="2660"/>
                    <a:pt x="3137" y="1036"/>
                    <a:pt x="2101" y="224"/>
                  </a:cubicBezTo>
                  <a:cubicBezTo>
                    <a:pt x="1946" y="69"/>
                    <a:pt x="1731" y="0"/>
                    <a:pt x="15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29"/>
            <p:cNvSpPr/>
            <p:nvPr/>
          </p:nvSpPr>
          <p:spPr>
            <a:xfrm>
              <a:off x="8849968" y="548502"/>
              <a:ext cx="97578" cy="133812"/>
            </a:xfrm>
            <a:custGeom>
              <a:avLst/>
              <a:gdLst/>
              <a:ahLst/>
              <a:cxnLst/>
              <a:rect l="l" t="t" r="r" b="b"/>
              <a:pathLst>
                <a:path w="3614" h="4956" extrusionOk="0">
                  <a:moveTo>
                    <a:pt x="1706" y="0"/>
                  </a:moveTo>
                  <a:cubicBezTo>
                    <a:pt x="1609" y="0"/>
                    <a:pt x="1507" y="12"/>
                    <a:pt x="1401" y="38"/>
                  </a:cubicBezTo>
                  <a:cubicBezTo>
                    <a:pt x="1" y="514"/>
                    <a:pt x="225" y="2614"/>
                    <a:pt x="365" y="3790"/>
                  </a:cubicBezTo>
                  <a:cubicBezTo>
                    <a:pt x="466" y="4520"/>
                    <a:pt x="1221" y="4955"/>
                    <a:pt x="1882" y="4955"/>
                  </a:cubicBezTo>
                  <a:cubicBezTo>
                    <a:pt x="1956" y="4955"/>
                    <a:pt x="2030" y="4950"/>
                    <a:pt x="2101" y="4938"/>
                  </a:cubicBezTo>
                  <a:cubicBezTo>
                    <a:pt x="2913" y="4826"/>
                    <a:pt x="3613" y="4126"/>
                    <a:pt x="3501" y="3426"/>
                  </a:cubicBezTo>
                  <a:cubicBezTo>
                    <a:pt x="3501" y="2726"/>
                    <a:pt x="3389" y="2026"/>
                    <a:pt x="3165" y="1438"/>
                  </a:cubicBezTo>
                  <a:cubicBezTo>
                    <a:pt x="2942" y="719"/>
                    <a:pt x="2456" y="0"/>
                    <a:pt x="170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29"/>
            <p:cNvSpPr/>
            <p:nvPr/>
          </p:nvSpPr>
          <p:spPr>
            <a:xfrm>
              <a:off x="8459089" y="691278"/>
              <a:ext cx="107379" cy="150066"/>
            </a:xfrm>
            <a:custGeom>
              <a:avLst/>
              <a:gdLst/>
              <a:ahLst/>
              <a:cxnLst/>
              <a:rect l="l" t="t" r="r" b="b"/>
              <a:pathLst>
                <a:path w="3977" h="5558" extrusionOk="0">
                  <a:moveTo>
                    <a:pt x="2048" y="0"/>
                  </a:moveTo>
                  <a:cubicBezTo>
                    <a:pt x="1582" y="0"/>
                    <a:pt x="1120" y="239"/>
                    <a:pt x="840" y="715"/>
                  </a:cubicBezTo>
                  <a:cubicBezTo>
                    <a:pt x="140" y="1863"/>
                    <a:pt x="0" y="4103"/>
                    <a:pt x="1064" y="5139"/>
                  </a:cubicBezTo>
                  <a:cubicBezTo>
                    <a:pt x="1397" y="5426"/>
                    <a:pt x="1771" y="5557"/>
                    <a:pt x="2136" y="5557"/>
                  </a:cubicBezTo>
                  <a:cubicBezTo>
                    <a:pt x="2663" y="5557"/>
                    <a:pt x="3170" y="5283"/>
                    <a:pt x="3501" y="4803"/>
                  </a:cubicBezTo>
                  <a:cubicBezTo>
                    <a:pt x="3977" y="4103"/>
                    <a:pt x="3865" y="3263"/>
                    <a:pt x="3753" y="2451"/>
                  </a:cubicBezTo>
                  <a:cubicBezTo>
                    <a:pt x="3641" y="1863"/>
                    <a:pt x="3641" y="1303"/>
                    <a:pt x="3276" y="715"/>
                  </a:cubicBezTo>
                  <a:cubicBezTo>
                    <a:pt x="2982" y="239"/>
                    <a:pt x="2513" y="0"/>
                    <a:pt x="20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29"/>
            <p:cNvSpPr/>
            <p:nvPr/>
          </p:nvSpPr>
          <p:spPr>
            <a:xfrm>
              <a:off x="8784196" y="765582"/>
              <a:ext cx="87750" cy="105759"/>
            </a:xfrm>
            <a:custGeom>
              <a:avLst/>
              <a:gdLst/>
              <a:ahLst/>
              <a:cxnLst/>
              <a:rect l="l" t="t" r="r" b="b"/>
              <a:pathLst>
                <a:path w="3250" h="3917" extrusionOk="0">
                  <a:moveTo>
                    <a:pt x="1699" y="1"/>
                  </a:moveTo>
                  <a:cubicBezTo>
                    <a:pt x="1528" y="1"/>
                    <a:pt x="1345" y="26"/>
                    <a:pt x="1149" y="63"/>
                  </a:cubicBezTo>
                  <a:cubicBezTo>
                    <a:pt x="813" y="63"/>
                    <a:pt x="449" y="399"/>
                    <a:pt x="225" y="651"/>
                  </a:cubicBezTo>
                  <a:cubicBezTo>
                    <a:pt x="113" y="987"/>
                    <a:pt x="113" y="1211"/>
                    <a:pt x="1" y="1463"/>
                  </a:cubicBezTo>
                  <a:cubicBezTo>
                    <a:pt x="1" y="1911"/>
                    <a:pt x="1" y="2387"/>
                    <a:pt x="225" y="2751"/>
                  </a:cubicBezTo>
                  <a:cubicBezTo>
                    <a:pt x="426" y="3481"/>
                    <a:pt x="921" y="3916"/>
                    <a:pt x="1608" y="3916"/>
                  </a:cubicBezTo>
                  <a:cubicBezTo>
                    <a:pt x="1686" y="3916"/>
                    <a:pt x="1766" y="3911"/>
                    <a:pt x="1849" y="3899"/>
                  </a:cubicBezTo>
                  <a:cubicBezTo>
                    <a:pt x="2661" y="3787"/>
                    <a:pt x="3137" y="3087"/>
                    <a:pt x="3249" y="2387"/>
                  </a:cubicBezTo>
                  <a:cubicBezTo>
                    <a:pt x="3249" y="1799"/>
                    <a:pt x="3249" y="1351"/>
                    <a:pt x="3025" y="875"/>
                  </a:cubicBezTo>
                  <a:cubicBezTo>
                    <a:pt x="2913" y="763"/>
                    <a:pt x="2801" y="511"/>
                    <a:pt x="2549" y="399"/>
                  </a:cubicBezTo>
                  <a:cubicBezTo>
                    <a:pt x="2325" y="100"/>
                    <a:pt x="2039" y="1"/>
                    <a:pt x="16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58" name="Google Shape;1458;p29"/>
          <p:cNvGrpSpPr/>
          <p:nvPr/>
        </p:nvGrpSpPr>
        <p:grpSpPr>
          <a:xfrm>
            <a:off x="873427" y="4578630"/>
            <a:ext cx="431379" cy="241353"/>
            <a:chOff x="873427" y="4578630"/>
            <a:chExt cx="431379" cy="241353"/>
          </a:xfrm>
        </p:grpSpPr>
        <p:sp>
          <p:nvSpPr>
            <p:cNvPr id="1459" name="Google Shape;1459;p29"/>
            <p:cNvSpPr/>
            <p:nvPr/>
          </p:nvSpPr>
          <p:spPr>
            <a:xfrm>
              <a:off x="873508" y="4578630"/>
              <a:ext cx="430974" cy="110997"/>
            </a:xfrm>
            <a:custGeom>
              <a:avLst/>
              <a:gdLst/>
              <a:ahLst/>
              <a:cxnLst/>
              <a:rect l="l" t="t" r="r" b="b"/>
              <a:pathLst>
                <a:path w="15962" h="4111" extrusionOk="0">
                  <a:moveTo>
                    <a:pt x="13464" y="1"/>
                  </a:moveTo>
                  <a:cubicBezTo>
                    <a:pt x="13437" y="1"/>
                    <a:pt x="13409" y="2"/>
                    <a:pt x="13382" y="5"/>
                  </a:cubicBezTo>
                  <a:cubicBezTo>
                    <a:pt x="12934" y="145"/>
                    <a:pt x="12570" y="593"/>
                    <a:pt x="12234" y="957"/>
                  </a:cubicBezTo>
                  <a:cubicBezTo>
                    <a:pt x="11646" y="1545"/>
                    <a:pt x="10945" y="1993"/>
                    <a:pt x="10357" y="2581"/>
                  </a:cubicBezTo>
                  <a:cubicBezTo>
                    <a:pt x="9881" y="1993"/>
                    <a:pt x="9433" y="1405"/>
                    <a:pt x="8957" y="957"/>
                  </a:cubicBezTo>
                  <a:cubicBezTo>
                    <a:pt x="8733" y="593"/>
                    <a:pt x="8481" y="369"/>
                    <a:pt x="8033" y="369"/>
                  </a:cubicBezTo>
                  <a:cubicBezTo>
                    <a:pt x="7557" y="481"/>
                    <a:pt x="7081" y="1069"/>
                    <a:pt x="6633" y="1405"/>
                  </a:cubicBezTo>
                  <a:cubicBezTo>
                    <a:pt x="6045" y="1881"/>
                    <a:pt x="5457" y="2469"/>
                    <a:pt x="4869" y="2945"/>
                  </a:cubicBezTo>
                  <a:cubicBezTo>
                    <a:pt x="4421" y="2357"/>
                    <a:pt x="3832" y="1881"/>
                    <a:pt x="3356" y="1293"/>
                  </a:cubicBezTo>
                  <a:cubicBezTo>
                    <a:pt x="3132" y="1069"/>
                    <a:pt x="2768" y="705"/>
                    <a:pt x="2320" y="705"/>
                  </a:cubicBezTo>
                  <a:cubicBezTo>
                    <a:pt x="1956" y="705"/>
                    <a:pt x="1732" y="1069"/>
                    <a:pt x="1480" y="1293"/>
                  </a:cubicBezTo>
                  <a:cubicBezTo>
                    <a:pt x="1032" y="1993"/>
                    <a:pt x="556" y="2693"/>
                    <a:pt x="80" y="3393"/>
                  </a:cubicBezTo>
                  <a:cubicBezTo>
                    <a:pt x="0" y="3573"/>
                    <a:pt x="161" y="3738"/>
                    <a:pt x="301" y="3738"/>
                  </a:cubicBezTo>
                  <a:cubicBezTo>
                    <a:pt x="358" y="3738"/>
                    <a:pt x="412" y="3710"/>
                    <a:pt x="444" y="3645"/>
                  </a:cubicBezTo>
                  <a:cubicBezTo>
                    <a:pt x="780" y="3393"/>
                    <a:pt x="2320" y="1769"/>
                    <a:pt x="2432" y="1769"/>
                  </a:cubicBezTo>
                  <a:cubicBezTo>
                    <a:pt x="2432" y="1769"/>
                    <a:pt x="3132" y="2581"/>
                    <a:pt x="3244" y="2693"/>
                  </a:cubicBezTo>
                  <a:cubicBezTo>
                    <a:pt x="3580" y="3169"/>
                    <a:pt x="4057" y="3505"/>
                    <a:pt x="4421" y="3982"/>
                  </a:cubicBezTo>
                  <a:cubicBezTo>
                    <a:pt x="4515" y="4076"/>
                    <a:pt x="4630" y="4111"/>
                    <a:pt x="4750" y="4111"/>
                  </a:cubicBezTo>
                  <a:cubicBezTo>
                    <a:pt x="4914" y="4111"/>
                    <a:pt x="5087" y="4046"/>
                    <a:pt x="5233" y="3982"/>
                  </a:cubicBezTo>
                  <a:cubicBezTo>
                    <a:pt x="6045" y="3281"/>
                    <a:pt x="6969" y="2581"/>
                    <a:pt x="7781" y="1769"/>
                  </a:cubicBezTo>
                  <a:cubicBezTo>
                    <a:pt x="7994" y="1638"/>
                    <a:pt x="8044" y="1584"/>
                    <a:pt x="8094" y="1584"/>
                  </a:cubicBezTo>
                  <a:cubicBezTo>
                    <a:pt x="8129" y="1584"/>
                    <a:pt x="8164" y="1611"/>
                    <a:pt x="8257" y="1657"/>
                  </a:cubicBezTo>
                  <a:cubicBezTo>
                    <a:pt x="8481" y="1657"/>
                    <a:pt x="8733" y="2105"/>
                    <a:pt x="8845" y="2245"/>
                  </a:cubicBezTo>
                  <a:cubicBezTo>
                    <a:pt x="9181" y="2693"/>
                    <a:pt x="9657" y="3169"/>
                    <a:pt x="10021" y="3645"/>
                  </a:cubicBezTo>
                  <a:cubicBezTo>
                    <a:pt x="10077" y="3758"/>
                    <a:pt x="10189" y="3814"/>
                    <a:pt x="10319" y="3814"/>
                  </a:cubicBezTo>
                  <a:cubicBezTo>
                    <a:pt x="10448" y="3814"/>
                    <a:pt x="10595" y="3758"/>
                    <a:pt x="10721" y="3645"/>
                  </a:cubicBezTo>
                  <a:cubicBezTo>
                    <a:pt x="11533" y="2945"/>
                    <a:pt x="12234" y="2245"/>
                    <a:pt x="13046" y="1545"/>
                  </a:cubicBezTo>
                  <a:lnTo>
                    <a:pt x="13522" y="1069"/>
                  </a:lnTo>
                  <a:cubicBezTo>
                    <a:pt x="13634" y="1293"/>
                    <a:pt x="13746" y="1545"/>
                    <a:pt x="13970" y="1769"/>
                  </a:cubicBezTo>
                  <a:cubicBezTo>
                    <a:pt x="14334" y="2245"/>
                    <a:pt x="14558" y="2693"/>
                    <a:pt x="14922" y="3169"/>
                  </a:cubicBezTo>
                  <a:cubicBezTo>
                    <a:pt x="15030" y="3359"/>
                    <a:pt x="15189" y="3438"/>
                    <a:pt x="15342" y="3438"/>
                  </a:cubicBezTo>
                  <a:cubicBezTo>
                    <a:pt x="15663" y="3438"/>
                    <a:pt x="15962" y="3092"/>
                    <a:pt x="15734" y="2693"/>
                  </a:cubicBezTo>
                  <a:cubicBezTo>
                    <a:pt x="15379" y="2011"/>
                    <a:pt x="14493" y="1"/>
                    <a:pt x="1346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29"/>
            <p:cNvSpPr/>
            <p:nvPr/>
          </p:nvSpPr>
          <p:spPr>
            <a:xfrm>
              <a:off x="873427" y="4710633"/>
              <a:ext cx="431379" cy="109350"/>
            </a:xfrm>
            <a:custGeom>
              <a:avLst/>
              <a:gdLst/>
              <a:ahLst/>
              <a:cxnLst/>
              <a:rect l="l" t="t" r="r" b="b"/>
              <a:pathLst>
                <a:path w="15977" h="4050" extrusionOk="0">
                  <a:moveTo>
                    <a:pt x="13537" y="1"/>
                  </a:moveTo>
                  <a:cubicBezTo>
                    <a:pt x="13486" y="1"/>
                    <a:pt x="13436" y="6"/>
                    <a:pt x="13385" y="17"/>
                  </a:cubicBezTo>
                  <a:cubicBezTo>
                    <a:pt x="12937" y="17"/>
                    <a:pt x="12573" y="605"/>
                    <a:pt x="12237" y="857"/>
                  </a:cubicBezTo>
                  <a:cubicBezTo>
                    <a:pt x="11649" y="1417"/>
                    <a:pt x="10948" y="2005"/>
                    <a:pt x="10360" y="2593"/>
                  </a:cubicBezTo>
                  <a:cubicBezTo>
                    <a:pt x="9884" y="2005"/>
                    <a:pt x="9436" y="1417"/>
                    <a:pt x="8960" y="857"/>
                  </a:cubicBezTo>
                  <a:cubicBezTo>
                    <a:pt x="8767" y="639"/>
                    <a:pt x="8552" y="359"/>
                    <a:pt x="8208" y="359"/>
                  </a:cubicBezTo>
                  <a:cubicBezTo>
                    <a:pt x="8154" y="359"/>
                    <a:pt x="8097" y="365"/>
                    <a:pt x="8036" y="381"/>
                  </a:cubicBezTo>
                  <a:cubicBezTo>
                    <a:pt x="7560" y="493"/>
                    <a:pt x="7084" y="1081"/>
                    <a:pt x="6636" y="1417"/>
                  </a:cubicBezTo>
                  <a:cubicBezTo>
                    <a:pt x="6048" y="1893"/>
                    <a:pt x="5460" y="2369"/>
                    <a:pt x="4872" y="2817"/>
                  </a:cubicBezTo>
                  <a:cubicBezTo>
                    <a:pt x="4424" y="2369"/>
                    <a:pt x="3835" y="1781"/>
                    <a:pt x="3359" y="1305"/>
                  </a:cubicBezTo>
                  <a:cubicBezTo>
                    <a:pt x="3135" y="969"/>
                    <a:pt x="2771" y="605"/>
                    <a:pt x="2323" y="605"/>
                  </a:cubicBezTo>
                  <a:cubicBezTo>
                    <a:pt x="1959" y="717"/>
                    <a:pt x="1735" y="969"/>
                    <a:pt x="1483" y="1305"/>
                  </a:cubicBezTo>
                  <a:cubicBezTo>
                    <a:pt x="1035" y="1893"/>
                    <a:pt x="559" y="2593"/>
                    <a:pt x="83" y="3405"/>
                  </a:cubicBezTo>
                  <a:cubicBezTo>
                    <a:pt x="0" y="3591"/>
                    <a:pt x="176" y="3701"/>
                    <a:pt x="320" y="3701"/>
                  </a:cubicBezTo>
                  <a:cubicBezTo>
                    <a:pt x="371" y="3701"/>
                    <a:pt x="418" y="3687"/>
                    <a:pt x="447" y="3657"/>
                  </a:cubicBezTo>
                  <a:cubicBezTo>
                    <a:pt x="783" y="3405"/>
                    <a:pt x="2323" y="1669"/>
                    <a:pt x="2435" y="1669"/>
                  </a:cubicBezTo>
                  <a:cubicBezTo>
                    <a:pt x="2435" y="1781"/>
                    <a:pt x="3135" y="2481"/>
                    <a:pt x="3247" y="2705"/>
                  </a:cubicBezTo>
                  <a:cubicBezTo>
                    <a:pt x="3583" y="3069"/>
                    <a:pt x="4060" y="3517"/>
                    <a:pt x="4424" y="3881"/>
                  </a:cubicBezTo>
                  <a:cubicBezTo>
                    <a:pt x="4536" y="3993"/>
                    <a:pt x="4676" y="4049"/>
                    <a:pt x="4819" y="4049"/>
                  </a:cubicBezTo>
                  <a:cubicBezTo>
                    <a:pt x="4963" y="4049"/>
                    <a:pt x="5110" y="3993"/>
                    <a:pt x="5236" y="3881"/>
                  </a:cubicBezTo>
                  <a:cubicBezTo>
                    <a:pt x="6048" y="3181"/>
                    <a:pt x="6972" y="2481"/>
                    <a:pt x="7784" y="1669"/>
                  </a:cubicBezTo>
                  <a:cubicBezTo>
                    <a:pt x="7993" y="1524"/>
                    <a:pt x="8045" y="1463"/>
                    <a:pt x="8094" y="1463"/>
                  </a:cubicBezTo>
                  <a:cubicBezTo>
                    <a:pt x="8130" y="1463"/>
                    <a:pt x="8164" y="1497"/>
                    <a:pt x="8260" y="1557"/>
                  </a:cubicBezTo>
                  <a:cubicBezTo>
                    <a:pt x="8484" y="1669"/>
                    <a:pt x="8736" y="2005"/>
                    <a:pt x="8848" y="2257"/>
                  </a:cubicBezTo>
                  <a:cubicBezTo>
                    <a:pt x="9184" y="2705"/>
                    <a:pt x="9660" y="3181"/>
                    <a:pt x="10024" y="3657"/>
                  </a:cubicBezTo>
                  <a:cubicBezTo>
                    <a:pt x="10072" y="3752"/>
                    <a:pt x="10159" y="3786"/>
                    <a:pt x="10263" y="3786"/>
                  </a:cubicBezTo>
                  <a:cubicBezTo>
                    <a:pt x="10405" y="3786"/>
                    <a:pt x="10579" y="3722"/>
                    <a:pt x="10724" y="3657"/>
                  </a:cubicBezTo>
                  <a:cubicBezTo>
                    <a:pt x="11536" y="2957"/>
                    <a:pt x="12237" y="2257"/>
                    <a:pt x="13049" y="1417"/>
                  </a:cubicBezTo>
                  <a:cubicBezTo>
                    <a:pt x="13161" y="1305"/>
                    <a:pt x="13385" y="1193"/>
                    <a:pt x="13525" y="1081"/>
                  </a:cubicBezTo>
                  <a:cubicBezTo>
                    <a:pt x="13637" y="1305"/>
                    <a:pt x="13749" y="1557"/>
                    <a:pt x="13973" y="1781"/>
                  </a:cubicBezTo>
                  <a:cubicBezTo>
                    <a:pt x="14337" y="2257"/>
                    <a:pt x="14561" y="2705"/>
                    <a:pt x="14925" y="3181"/>
                  </a:cubicBezTo>
                  <a:cubicBezTo>
                    <a:pt x="15021" y="3317"/>
                    <a:pt x="15156" y="3376"/>
                    <a:pt x="15292" y="3376"/>
                  </a:cubicBezTo>
                  <a:cubicBezTo>
                    <a:pt x="15632" y="3376"/>
                    <a:pt x="15977" y="3013"/>
                    <a:pt x="15737" y="2593"/>
                  </a:cubicBezTo>
                  <a:cubicBezTo>
                    <a:pt x="15390" y="2033"/>
                    <a:pt x="14536" y="1"/>
                    <a:pt x="135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1" name="Google Shape;1461;p29"/>
          <p:cNvGrpSpPr/>
          <p:nvPr/>
        </p:nvGrpSpPr>
        <p:grpSpPr>
          <a:xfrm>
            <a:off x="7573828" y="4683834"/>
            <a:ext cx="431379" cy="240408"/>
            <a:chOff x="7726228" y="4531434"/>
            <a:chExt cx="431379" cy="240408"/>
          </a:xfrm>
        </p:grpSpPr>
        <p:sp>
          <p:nvSpPr>
            <p:cNvPr id="1462" name="Google Shape;1462;p29"/>
            <p:cNvSpPr/>
            <p:nvPr/>
          </p:nvSpPr>
          <p:spPr>
            <a:xfrm>
              <a:off x="7726228" y="4531434"/>
              <a:ext cx="431379" cy="109161"/>
            </a:xfrm>
            <a:custGeom>
              <a:avLst/>
              <a:gdLst/>
              <a:ahLst/>
              <a:cxnLst/>
              <a:rect l="l" t="t" r="r" b="b"/>
              <a:pathLst>
                <a:path w="15977" h="4043" extrusionOk="0">
                  <a:moveTo>
                    <a:pt x="13541" y="1"/>
                  </a:moveTo>
                  <a:cubicBezTo>
                    <a:pt x="13492" y="1"/>
                    <a:pt x="13443" y="6"/>
                    <a:pt x="13393" y="17"/>
                  </a:cubicBezTo>
                  <a:cubicBezTo>
                    <a:pt x="12917" y="17"/>
                    <a:pt x="12441" y="605"/>
                    <a:pt x="12105" y="829"/>
                  </a:cubicBezTo>
                  <a:cubicBezTo>
                    <a:pt x="11517" y="1417"/>
                    <a:pt x="10929" y="2005"/>
                    <a:pt x="10341" y="2593"/>
                  </a:cubicBezTo>
                  <a:cubicBezTo>
                    <a:pt x="9893" y="2005"/>
                    <a:pt x="9417" y="1417"/>
                    <a:pt x="8941" y="829"/>
                  </a:cubicBezTo>
                  <a:cubicBezTo>
                    <a:pt x="8753" y="548"/>
                    <a:pt x="8566" y="326"/>
                    <a:pt x="8232" y="326"/>
                  </a:cubicBezTo>
                  <a:cubicBezTo>
                    <a:pt x="8166" y="326"/>
                    <a:pt x="8095" y="334"/>
                    <a:pt x="8017" y="353"/>
                  </a:cubicBezTo>
                  <a:cubicBezTo>
                    <a:pt x="7540" y="353"/>
                    <a:pt x="6980" y="1053"/>
                    <a:pt x="6616" y="1417"/>
                  </a:cubicBezTo>
                  <a:cubicBezTo>
                    <a:pt x="6028" y="1893"/>
                    <a:pt x="5440" y="2341"/>
                    <a:pt x="4880" y="2817"/>
                  </a:cubicBezTo>
                  <a:cubicBezTo>
                    <a:pt x="4292" y="2341"/>
                    <a:pt x="3816" y="1753"/>
                    <a:pt x="3340" y="1305"/>
                  </a:cubicBezTo>
                  <a:cubicBezTo>
                    <a:pt x="3004" y="941"/>
                    <a:pt x="2780" y="605"/>
                    <a:pt x="2304" y="605"/>
                  </a:cubicBezTo>
                  <a:cubicBezTo>
                    <a:pt x="1940" y="717"/>
                    <a:pt x="1716" y="941"/>
                    <a:pt x="1492" y="1305"/>
                  </a:cubicBezTo>
                  <a:cubicBezTo>
                    <a:pt x="1016" y="1893"/>
                    <a:pt x="540" y="2593"/>
                    <a:pt x="91" y="3405"/>
                  </a:cubicBezTo>
                  <a:cubicBezTo>
                    <a:pt x="1" y="3496"/>
                    <a:pt x="130" y="3660"/>
                    <a:pt x="301" y="3660"/>
                  </a:cubicBezTo>
                  <a:cubicBezTo>
                    <a:pt x="342" y="3660"/>
                    <a:pt x="385" y="3651"/>
                    <a:pt x="428" y="3629"/>
                  </a:cubicBezTo>
                  <a:cubicBezTo>
                    <a:pt x="680" y="3405"/>
                    <a:pt x="2192" y="1641"/>
                    <a:pt x="2304" y="1641"/>
                  </a:cubicBezTo>
                  <a:cubicBezTo>
                    <a:pt x="2416" y="1641"/>
                    <a:pt x="3004" y="2453"/>
                    <a:pt x="3228" y="2593"/>
                  </a:cubicBezTo>
                  <a:cubicBezTo>
                    <a:pt x="3592" y="3041"/>
                    <a:pt x="4040" y="3517"/>
                    <a:pt x="4404" y="3853"/>
                  </a:cubicBezTo>
                  <a:cubicBezTo>
                    <a:pt x="4516" y="3979"/>
                    <a:pt x="4663" y="4042"/>
                    <a:pt x="4796" y="4042"/>
                  </a:cubicBezTo>
                  <a:cubicBezTo>
                    <a:pt x="4929" y="4042"/>
                    <a:pt x="5048" y="3979"/>
                    <a:pt x="5104" y="3853"/>
                  </a:cubicBezTo>
                  <a:cubicBezTo>
                    <a:pt x="6028" y="3153"/>
                    <a:pt x="6980" y="2453"/>
                    <a:pt x="7792" y="1641"/>
                  </a:cubicBezTo>
                  <a:cubicBezTo>
                    <a:pt x="7989" y="1510"/>
                    <a:pt x="8032" y="1455"/>
                    <a:pt x="8079" y="1455"/>
                  </a:cubicBezTo>
                  <a:cubicBezTo>
                    <a:pt x="8113" y="1455"/>
                    <a:pt x="8148" y="1483"/>
                    <a:pt x="8241" y="1529"/>
                  </a:cubicBezTo>
                  <a:cubicBezTo>
                    <a:pt x="8493" y="1641"/>
                    <a:pt x="8605" y="2005"/>
                    <a:pt x="8829" y="2117"/>
                  </a:cubicBezTo>
                  <a:cubicBezTo>
                    <a:pt x="9193" y="2705"/>
                    <a:pt x="9529" y="3153"/>
                    <a:pt x="10005" y="3629"/>
                  </a:cubicBezTo>
                  <a:cubicBezTo>
                    <a:pt x="10052" y="3724"/>
                    <a:pt x="10144" y="3759"/>
                    <a:pt x="10252" y="3759"/>
                  </a:cubicBezTo>
                  <a:cubicBezTo>
                    <a:pt x="10400" y="3759"/>
                    <a:pt x="10576" y="3694"/>
                    <a:pt x="10705" y="3629"/>
                  </a:cubicBezTo>
                  <a:cubicBezTo>
                    <a:pt x="11405" y="2929"/>
                    <a:pt x="12217" y="2117"/>
                    <a:pt x="13029" y="1417"/>
                  </a:cubicBezTo>
                  <a:cubicBezTo>
                    <a:pt x="13141" y="1305"/>
                    <a:pt x="13393" y="1193"/>
                    <a:pt x="13505" y="1053"/>
                  </a:cubicBezTo>
                  <a:cubicBezTo>
                    <a:pt x="13617" y="1305"/>
                    <a:pt x="13729" y="1529"/>
                    <a:pt x="13981" y="1641"/>
                  </a:cubicBezTo>
                  <a:cubicBezTo>
                    <a:pt x="14205" y="2229"/>
                    <a:pt x="14541" y="2705"/>
                    <a:pt x="14905" y="3153"/>
                  </a:cubicBezTo>
                  <a:cubicBezTo>
                    <a:pt x="15002" y="3290"/>
                    <a:pt x="15141" y="3348"/>
                    <a:pt x="15280" y="3348"/>
                  </a:cubicBezTo>
                  <a:cubicBezTo>
                    <a:pt x="15625" y="3348"/>
                    <a:pt x="15977" y="2992"/>
                    <a:pt x="15718" y="2593"/>
                  </a:cubicBezTo>
                  <a:cubicBezTo>
                    <a:pt x="15264" y="2033"/>
                    <a:pt x="14506" y="1"/>
                    <a:pt x="135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29"/>
            <p:cNvSpPr/>
            <p:nvPr/>
          </p:nvSpPr>
          <p:spPr>
            <a:xfrm>
              <a:off x="7726552" y="4661061"/>
              <a:ext cx="430947" cy="110781"/>
            </a:xfrm>
            <a:custGeom>
              <a:avLst/>
              <a:gdLst/>
              <a:ahLst/>
              <a:cxnLst/>
              <a:rect l="l" t="t" r="r" b="b"/>
              <a:pathLst>
                <a:path w="15961" h="4103" extrusionOk="0">
                  <a:moveTo>
                    <a:pt x="13461" y="0"/>
                  </a:moveTo>
                  <a:cubicBezTo>
                    <a:pt x="13435" y="0"/>
                    <a:pt x="13408" y="2"/>
                    <a:pt x="13381" y="4"/>
                  </a:cubicBezTo>
                  <a:cubicBezTo>
                    <a:pt x="12905" y="116"/>
                    <a:pt x="12429" y="592"/>
                    <a:pt x="12093" y="929"/>
                  </a:cubicBezTo>
                  <a:cubicBezTo>
                    <a:pt x="11505" y="1517"/>
                    <a:pt x="10917" y="1993"/>
                    <a:pt x="10329" y="2553"/>
                  </a:cubicBezTo>
                  <a:cubicBezTo>
                    <a:pt x="9881" y="1993"/>
                    <a:pt x="9405" y="1405"/>
                    <a:pt x="8929" y="817"/>
                  </a:cubicBezTo>
                  <a:cubicBezTo>
                    <a:pt x="8705" y="592"/>
                    <a:pt x="8481" y="340"/>
                    <a:pt x="8005" y="340"/>
                  </a:cubicBezTo>
                  <a:cubicBezTo>
                    <a:pt x="7528" y="452"/>
                    <a:pt x="6968" y="1041"/>
                    <a:pt x="6604" y="1405"/>
                  </a:cubicBezTo>
                  <a:cubicBezTo>
                    <a:pt x="6016" y="1853"/>
                    <a:pt x="5428" y="2329"/>
                    <a:pt x="4868" y="2917"/>
                  </a:cubicBezTo>
                  <a:cubicBezTo>
                    <a:pt x="4280" y="2329"/>
                    <a:pt x="3804" y="1853"/>
                    <a:pt x="3328" y="1293"/>
                  </a:cubicBezTo>
                  <a:cubicBezTo>
                    <a:pt x="3028" y="1068"/>
                    <a:pt x="2817" y="687"/>
                    <a:pt x="2437" y="687"/>
                  </a:cubicBezTo>
                  <a:cubicBezTo>
                    <a:pt x="2392" y="687"/>
                    <a:pt x="2343" y="692"/>
                    <a:pt x="2292" y="705"/>
                  </a:cubicBezTo>
                  <a:cubicBezTo>
                    <a:pt x="1928" y="705"/>
                    <a:pt x="1704" y="1041"/>
                    <a:pt x="1480" y="1293"/>
                  </a:cubicBezTo>
                  <a:cubicBezTo>
                    <a:pt x="1004" y="1993"/>
                    <a:pt x="528" y="2693"/>
                    <a:pt x="79" y="3393"/>
                  </a:cubicBezTo>
                  <a:cubicBezTo>
                    <a:pt x="0" y="3551"/>
                    <a:pt x="89" y="3710"/>
                    <a:pt x="227" y="3710"/>
                  </a:cubicBezTo>
                  <a:cubicBezTo>
                    <a:pt x="284" y="3710"/>
                    <a:pt x="350" y="3683"/>
                    <a:pt x="416" y="3617"/>
                  </a:cubicBezTo>
                  <a:cubicBezTo>
                    <a:pt x="668" y="3393"/>
                    <a:pt x="2180" y="1741"/>
                    <a:pt x="2292" y="1741"/>
                  </a:cubicBezTo>
                  <a:cubicBezTo>
                    <a:pt x="2404" y="1741"/>
                    <a:pt x="2992" y="2441"/>
                    <a:pt x="3216" y="2693"/>
                  </a:cubicBezTo>
                  <a:cubicBezTo>
                    <a:pt x="3580" y="3141"/>
                    <a:pt x="4028" y="3505"/>
                    <a:pt x="4392" y="3953"/>
                  </a:cubicBezTo>
                  <a:cubicBezTo>
                    <a:pt x="4489" y="4062"/>
                    <a:pt x="4612" y="4103"/>
                    <a:pt x="4730" y="4103"/>
                  </a:cubicBezTo>
                  <a:cubicBezTo>
                    <a:pt x="4884" y="4103"/>
                    <a:pt x="5029" y="4032"/>
                    <a:pt x="5092" y="3953"/>
                  </a:cubicBezTo>
                  <a:cubicBezTo>
                    <a:pt x="6016" y="3253"/>
                    <a:pt x="6968" y="2553"/>
                    <a:pt x="7780" y="1741"/>
                  </a:cubicBezTo>
                  <a:cubicBezTo>
                    <a:pt x="7994" y="1528"/>
                    <a:pt x="8026" y="1450"/>
                    <a:pt x="8079" y="1450"/>
                  </a:cubicBezTo>
                  <a:cubicBezTo>
                    <a:pt x="8110" y="1450"/>
                    <a:pt x="8147" y="1476"/>
                    <a:pt x="8229" y="1517"/>
                  </a:cubicBezTo>
                  <a:cubicBezTo>
                    <a:pt x="8481" y="1629"/>
                    <a:pt x="8593" y="2105"/>
                    <a:pt x="8817" y="2217"/>
                  </a:cubicBezTo>
                  <a:cubicBezTo>
                    <a:pt x="9181" y="2693"/>
                    <a:pt x="9517" y="3141"/>
                    <a:pt x="9993" y="3617"/>
                  </a:cubicBezTo>
                  <a:cubicBezTo>
                    <a:pt x="10049" y="3729"/>
                    <a:pt x="10168" y="3785"/>
                    <a:pt x="10301" y="3785"/>
                  </a:cubicBezTo>
                  <a:cubicBezTo>
                    <a:pt x="10434" y="3785"/>
                    <a:pt x="10581" y="3729"/>
                    <a:pt x="10693" y="3617"/>
                  </a:cubicBezTo>
                  <a:cubicBezTo>
                    <a:pt x="11393" y="2917"/>
                    <a:pt x="12205" y="2217"/>
                    <a:pt x="13017" y="1517"/>
                  </a:cubicBezTo>
                  <a:lnTo>
                    <a:pt x="13493" y="1041"/>
                  </a:lnTo>
                  <a:cubicBezTo>
                    <a:pt x="13605" y="1293"/>
                    <a:pt x="13717" y="1517"/>
                    <a:pt x="13969" y="1741"/>
                  </a:cubicBezTo>
                  <a:cubicBezTo>
                    <a:pt x="14193" y="2217"/>
                    <a:pt x="14529" y="2693"/>
                    <a:pt x="14893" y="3141"/>
                  </a:cubicBezTo>
                  <a:cubicBezTo>
                    <a:pt x="14994" y="3318"/>
                    <a:pt x="15141" y="3388"/>
                    <a:pt x="15287" y="3388"/>
                  </a:cubicBezTo>
                  <a:cubicBezTo>
                    <a:pt x="15626" y="3388"/>
                    <a:pt x="15960" y="3006"/>
                    <a:pt x="15706" y="2693"/>
                  </a:cubicBezTo>
                  <a:cubicBezTo>
                    <a:pt x="15242" y="2011"/>
                    <a:pt x="14459" y="0"/>
                    <a:pt x="134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4" name="Google Shape;1464;p29"/>
          <p:cNvGrpSpPr/>
          <p:nvPr/>
        </p:nvGrpSpPr>
        <p:grpSpPr>
          <a:xfrm>
            <a:off x="8663992" y="3098301"/>
            <a:ext cx="343278" cy="225828"/>
            <a:chOff x="8663992" y="3098301"/>
            <a:chExt cx="343278" cy="225828"/>
          </a:xfrm>
        </p:grpSpPr>
        <p:sp>
          <p:nvSpPr>
            <p:cNvPr id="1465" name="Google Shape;1465;p29"/>
            <p:cNvSpPr/>
            <p:nvPr/>
          </p:nvSpPr>
          <p:spPr>
            <a:xfrm>
              <a:off x="8663992" y="3111180"/>
              <a:ext cx="113427" cy="98739"/>
            </a:xfrm>
            <a:custGeom>
              <a:avLst/>
              <a:gdLst/>
              <a:ahLst/>
              <a:cxnLst/>
              <a:rect l="l" t="t" r="r" b="b"/>
              <a:pathLst>
                <a:path w="4201" h="3657" extrusionOk="0">
                  <a:moveTo>
                    <a:pt x="2100" y="1036"/>
                  </a:moveTo>
                  <a:cubicBezTo>
                    <a:pt x="2464" y="1624"/>
                    <a:pt x="2912" y="2212"/>
                    <a:pt x="3277" y="2688"/>
                  </a:cubicBezTo>
                  <a:cubicBezTo>
                    <a:pt x="2912" y="2800"/>
                    <a:pt x="2576" y="2800"/>
                    <a:pt x="2212" y="2800"/>
                  </a:cubicBezTo>
                  <a:cubicBezTo>
                    <a:pt x="2100" y="2800"/>
                    <a:pt x="1400" y="2912"/>
                    <a:pt x="952" y="2912"/>
                  </a:cubicBezTo>
                  <a:cubicBezTo>
                    <a:pt x="1176" y="2548"/>
                    <a:pt x="1400" y="2212"/>
                    <a:pt x="1512" y="1988"/>
                  </a:cubicBezTo>
                  <a:cubicBezTo>
                    <a:pt x="1764" y="1624"/>
                    <a:pt x="1876" y="1400"/>
                    <a:pt x="2100" y="1036"/>
                  </a:cubicBezTo>
                  <a:close/>
                  <a:moveTo>
                    <a:pt x="2100" y="0"/>
                  </a:moveTo>
                  <a:cubicBezTo>
                    <a:pt x="1652" y="0"/>
                    <a:pt x="1512" y="700"/>
                    <a:pt x="1288" y="924"/>
                  </a:cubicBezTo>
                  <a:cubicBezTo>
                    <a:pt x="1176" y="1036"/>
                    <a:pt x="1176" y="1288"/>
                    <a:pt x="1064" y="1400"/>
                  </a:cubicBezTo>
                  <a:cubicBezTo>
                    <a:pt x="952" y="1624"/>
                    <a:pt x="812" y="1848"/>
                    <a:pt x="700" y="2100"/>
                  </a:cubicBezTo>
                  <a:cubicBezTo>
                    <a:pt x="476" y="2436"/>
                    <a:pt x="0" y="3024"/>
                    <a:pt x="252" y="3388"/>
                  </a:cubicBezTo>
                  <a:cubicBezTo>
                    <a:pt x="354" y="3591"/>
                    <a:pt x="553" y="3657"/>
                    <a:pt x="785" y="3657"/>
                  </a:cubicBezTo>
                  <a:cubicBezTo>
                    <a:pt x="1065" y="3657"/>
                    <a:pt x="1392" y="3562"/>
                    <a:pt x="1652" y="3500"/>
                  </a:cubicBezTo>
                  <a:cubicBezTo>
                    <a:pt x="2352" y="3500"/>
                    <a:pt x="3052" y="3388"/>
                    <a:pt x="3865" y="3388"/>
                  </a:cubicBezTo>
                  <a:cubicBezTo>
                    <a:pt x="4089" y="3388"/>
                    <a:pt x="4201" y="3136"/>
                    <a:pt x="4201" y="2912"/>
                  </a:cubicBezTo>
                  <a:cubicBezTo>
                    <a:pt x="4201" y="2800"/>
                    <a:pt x="4089" y="2688"/>
                    <a:pt x="4089" y="2688"/>
                  </a:cubicBezTo>
                  <a:lnTo>
                    <a:pt x="3977" y="2548"/>
                  </a:lnTo>
                  <a:cubicBezTo>
                    <a:pt x="3753" y="1988"/>
                    <a:pt x="3389" y="1512"/>
                    <a:pt x="3052" y="924"/>
                  </a:cubicBezTo>
                  <a:cubicBezTo>
                    <a:pt x="2800" y="700"/>
                    <a:pt x="2576" y="0"/>
                    <a:pt x="21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29"/>
            <p:cNvSpPr/>
            <p:nvPr/>
          </p:nvSpPr>
          <p:spPr>
            <a:xfrm>
              <a:off x="8803096" y="3098301"/>
              <a:ext cx="116478" cy="99063"/>
            </a:xfrm>
            <a:custGeom>
              <a:avLst/>
              <a:gdLst/>
              <a:ahLst/>
              <a:cxnLst/>
              <a:rect l="l" t="t" r="r" b="b"/>
              <a:pathLst>
                <a:path w="4314" h="3669" extrusionOk="0">
                  <a:moveTo>
                    <a:pt x="2101" y="1065"/>
                  </a:moveTo>
                  <a:cubicBezTo>
                    <a:pt x="2437" y="1625"/>
                    <a:pt x="2913" y="2213"/>
                    <a:pt x="3249" y="2689"/>
                  </a:cubicBezTo>
                  <a:cubicBezTo>
                    <a:pt x="2913" y="2801"/>
                    <a:pt x="2549" y="2801"/>
                    <a:pt x="2213" y="2801"/>
                  </a:cubicBezTo>
                  <a:cubicBezTo>
                    <a:pt x="2101" y="2801"/>
                    <a:pt x="1401" y="2913"/>
                    <a:pt x="1037" y="2913"/>
                  </a:cubicBezTo>
                  <a:cubicBezTo>
                    <a:pt x="1149" y="2577"/>
                    <a:pt x="1401" y="2213"/>
                    <a:pt x="1625" y="1989"/>
                  </a:cubicBezTo>
                  <a:cubicBezTo>
                    <a:pt x="1737" y="1625"/>
                    <a:pt x="1849" y="1401"/>
                    <a:pt x="2101" y="1065"/>
                  </a:cubicBezTo>
                  <a:close/>
                  <a:moveTo>
                    <a:pt x="2101" y="1"/>
                  </a:moveTo>
                  <a:cubicBezTo>
                    <a:pt x="1737" y="1"/>
                    <a:pt x="1513" y="701"/>
                    <a:pt x="1261" y="925"/>
                  </a:cubicBezTo>
                  <a:cubicBezTo>
                    <a:pt x="1261" y="1177"/>
                    <a:pt x="1149" y="1289"/>
                    <a:pt x="1037" y="1401"/>
                  </a:cubicBezTo>
                  <a:cubicBezTo>
                    <a:pt x="925" y="1625"/>
                    <a:pt x="813" y="1877"/>
                    <a:pt x="701" y="2101"/>
                  </a:cubicBezTo>
                  <a:cubicBezTo>
                    <a:pt x="449" y="2465"/>
                    <a:pt x="1" y="3025"/>
                    <a:pt x="225" y="3389"/>
                  </a:cubicBezTo>
                  <a:cubicBezTo>
                    <a:pt x="374" y="3601"/>
                    <a:pt x="596" y="3669"/>
                    <a:pt x="828" y="3669"/>
                  </a:cubicBezTo>
                  <a:cubicBezTo>
                    <a:pt x="1117" y="3669"/>
                    <a:pt x="1423" y="3564"/>
                    <a:pt x="1625" y="3501"/>
                  </a:cubicBezTo>
                  <a:cubicBezTo>
                    <a:pt x="2325" y="3501"/>
                    <a:pt x="3137" y="3501"/>
                    <a:pt x="3837" y="3389"/>
                  </a:cubicBezTo>
                  <a:cubicBezTo>
                    <a:pt x="4061" y="3389"/>
                    <a:pt x="4313" y="3165"/>
                    <a:pt x="4201" y="2913"/>
                  </a:cubicBezTo>
                  <a:cubicBezTo>
                    <a:pt x="4201" y="2801"/>
                    <a:pt x="4201" y="2801"/>
                    <a:pt x="4061" y="2689"/>
                  </a:cubicBezTo>
                  <a:cubicBezTo>
                    <a:pt x="4061" y="2689"/>
                    <a:pt x="4061" y="2577"/>
                    <a:pt x="3949" y="2577"/>
                  </a:cubicBezTo>
                  <a:cubicBezTo>
                    <a:pt x="3725" y="1989"/>
                    <a:pt x="3361" y="1513"/>
                    <a:pt x="3025" y="925"/>
                  </a:cubicBezTo>
                  <a:cubicBezTo>
                    <a:pt x="2913" y="701"/>
                    <a:pt x="2549" y="1"/>
                    <a:pt x="21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29"/>
            <p:cNvSpPr/>
            <p:nvPr/>
          </p:nvSpPr>
          <p:spPr>
            <a:xfrm>
              <a:off x="8733544" y="3227604"/>
              <a:ext cx="116451" cy="96525"/>
            </a:xfrm>
            <a:custGeom>
              <a:avLst/>
              <a:gdLst/>
              <a:ahLst/>
              <a:cxnLst/>
              <a:rect l="l" t="t" r="r" b="b"/>
              <a:pathLst>
                <a:path w="4313" h="3575" extrusionOk="0">
                  <a:moveTo>
                    <a:pt x="2101" y="1037"/>
                  </a:moveTo>
                  <a:cubicBezTo>
                    <a:pt x="2437" y="1513"/>
                    <a:pt x="2913" y="2101"/>
                    <a:pt x="3277" y="2689"/>
                  </a:cubicBezTo>
                  <a:lnTo>
                    <a:pt x="2213" y="2689"/>
                  </a:lnTo>
                  <a:cubicBezTo>
                    <a:pt x="2101" y="2689"/>
                    <a:pt x="1401" y="2801"/>
                    <a:pt x="1037" y="2913"/>
                  </a:cubicBezTo>
                  <a:cubicBezTo>
                    <a:pt x="1177" y="2577"/>
                    <a:pt x="1401" y="2213"/>
                    <a:pt x="1625" y="1877"/>
                  </a:cubicBezTo>
                  <a:cubicBezTo>
                    <a:pt x="1737" y="1513"/>
                    <a:pt x="1877" y="1289"/>
                    <a:pt x="2101" y="1037"/>
                  </a:cubicBezTo>
                  <a:close/>
                  <a:moveTo>
                    <a:pt x="2101" y="1"/>
                  </a:moveTo>
                  <a:cubicBezTo>
                    <a:pt x="1737" y="1"/>
                    <a:pt x="1513" y="589"/>
                    <a:pt x="1289" y="925"/>
                  </a:cubicBezTo>
                  <a:cubicBezTo>
                    <a:pt x="1289" y="1037"/>
                    <a:pt x="1177" y="1177"/>
                    <a:pt x="1037" y="1289"/>
                  </a:cubicBezTo>
                  <a:cubicBezTo>
                    <a:pt x="925" y="1513"/>
                    <a:pt x="813" y="1877"/>
                    <a:pt x="701" y="2101"/>
                  </a:cubicBezTo>
                  <a:cubicBezTo>
                    <a:pt x="476" y="2325"/>
                    <a:pt x="0" y="2913"/>
                    <a:pt x="224" y="3389"/>
                  </a:cubicBezTo>
                  <a:cubicBezTo>
                    <a:pt x="332" y="3533"/>
                    <a:pt x="543" y="3574"/>
                    <a:pt x="776" y="3574"/>
                  </a:cubicBezTo>
                  <a:cubicBezTo>
                    <a:pt x="1085" y="3574"/>
                    <a:pt x="1433" y="3501"/>
                    <a:pt x="1625" y="3501"/>
                  </a:cubicBezTo>
                  <a:cubicBezTo>
                    <a:pt x="2325" y="3389"/>
                    <a:pt x="3137" y="3389"/>
                    <a:pt x="3837" y="3277"/>
                  </a:cubicBezTo>
                  <a:cubicBezTo>
                    <a:pt x="4089" y="3277"/>
                    <a:pt x="4313" y="3025"/>
                    <a:pt x="4201" y="2801"/>
                  </a:cubicBezTo>
                  <a:cubicBezTo>
                    <a:pt x="4201" y="2801"/>
                    <a:pt x="4089" y="2689"/>
                    <a:pt x="4089" y="2577"/>
                  </a:cubicBezTo>
                  <a:lnTo>
                    <a:pt x="3977" y="2437"/>
                  </a:lnTo>
                  <a:cubicBezTo>
                    <a:pt x="3725" y="1989"/>
                    <a:pt x="3389" y="1401"/>
                    <a:pt x="3025" y="925"/>
                  </a:cubicBezTo>
                  <a:cubicBezTo>
                    <a:pt x="2913" y="589"/>
                    <a:pt x="2577" y="1"/>
                    <a:pt x="21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29"/>
            <p:cNvSpPr/>
            <p:nvPr/>
          </p:nvSpPr>
          <p:spPr>
            <a:xfrm>
              <a:off x="8893843" y="3227604"/>
              <a:ext cx="113427" cy="96525"/>
            </a:xfrm>
            <a:custGeom>
              <a:avLst/>
              <a:gdLst/>
              <a:ahLst/>
              <a:cxnLst/>
              <a:rect l="l" t="t" r="r" b="b"/>
              <a:pathLst>
                <a:path w="4201" h="3575" extrusionOk="0">
                  <a:moveTo>
                    <a:pt x="2100" y="1037"/>
                  </a:moveTo>
                  <a:cubicBezTo>
                    <a:pt x="2465" y="1513"/>
                    <a:pt x="2801" y="2101"/>
                    <a:pt x="3277" y="2689"/>
                  </a:cubicBezTo>
                  <a:lnTo>
                    <a:pt x="2241" y="2689"/>
                  </a:lnTo>
                  <a:cubicBezTo>
                    <a:pt x="2100" y="2689"/>
                    <a:pt x="1288" y="2801"/>
                    <a:pt x="952" y="2913"/>
                  </a:cubicBezTo>
                  <a:cubicBezTo>
                    <a:pt x="1176" y="2577"/>
                    <a:pt x="1400" y="2213"/>
                    <a:pt x="1540" y="1877"/>
                  </a:cubicBezTo>
                  <a:cubicBezTo>
                    <a:pt x="1764" y="1513"/>
                    <a:pt x="1876" y="1289"/>
                    <a:pt x="2100" y="1037"/>
                  </a:cubicBezTo>
                  <a:close/>
                  <a:moveTo>
                    <a:pt x="2100" y="1"/>
                  </a:moveTo>
                  <a:cubicBezTo>
                    <a:pt x="1652" y="1"/>
                    <a:pt x="1400" y="589"/>
                    <a:pt x="1288" y="925"/>
                  </a:cubicBezTo>
                  <a:cubicBezTo>
                    <a:pt x="1176" y="1037"/>
                    <a:pt x="1176" y="1177"/>
                    <a:pt x="1064" y="1289"/>
                  </a:cubicBezTo>
                  <a:cubicBezTo>
                    <a:pt x="952" y="1513"/>
                    <a:pt x="840" y="1877"/>
                    <a:pt x="700" y="2101"/>
                  </a:cubicBezTo>
                  <a:cubicBezTo>
                    <a:pt x="476" y="2325"/>
                    <a:pt x="0" y="2913"/>
                    <a:pt x="252" y="3389"/>
                  </a:cubicBezTo>
                  <a:cubicBezTo>
                    <a:pt x="348" y="3533"/>
                    <a:pt x="532" y="3574"/>
                    <a:pt x="739" y="3574"/>
                  </a:cubicBezTo>
                  <a:cubicBezTo>
                    <a:pt x="1015" y="3574"/>
                    <a:pt x="1332" y="3501"/>
                    <a:pt x="1540" y="3501"/>
                  </a:cubicBezTo>
                  <a:cubicBezTo>
                    <a:pt x="2353" y="3389"/>
                    <a:pt x="3053" y="3389"/>
                    <a:pt x="3865" y="3277"/>
                  </a:cubicBezTo>
                  <a:cubicBezTo>
                    <a:pt x="4089" y="3277"/>
                    <a:pt x="4201" y="3025"/>
                    <a:pt x="4089" y="2801"/>
                  </a:cubicBezTo>
                  <a:lnTo>
                    <a:pt x="4089" y="2577"/>
                  </a:lnTo>
                  <a:cubicBezTo>
                    <a:pt x="4089" y="2577"/>
                    <a:pt x="3977" y="2577"/>
                    <a:pt x="3977" y="2437"/>
                  </a:cubicBezTo>
                  <a:cubicBezTo>
                    <a:pt x="3753" y="1989"/>
                    <a:pt x="3389" y="1401"/>
                    <a:pt x="3053" y="925"/>
                  </a:cubicBezTo>
                  <a:cubicBezTo>
                    <a:pt x="2801" y="589"/>
                    <a:pt x="2577" y="1"/>
                    <a:pt x="21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9" name="Google Shape;1469;p29"/>
          <p:cNvGrpSpPr/>
          <p:nvPr/>
        </p:nvGrpSpPr>
        <p:grpSpPr>
          <a:xfrm>
            <a:off x="7119115" y="300228"/>
            <a:ext cx="346329" cy="224073"/>
            <a:chOff x="7119115" y="300228"/>
            <a:chExt cx="346329" cy="224073"/>
          </a:xfrm>
        </p:grpSpPr>
        <p:sp>
          <p:nvSpPr>
            <p:cNvPr id="1470" name="Google Shape;1470;p29"/>
            <p:cNvSpPr/>
            <p:nvPr/>
          </p:nvSpPr>
          <p:spPr>
            <a:xfrm>
              <a:off x="7119115" y="313080"/>
              <a:ext cx="116451" cy="96525"/>
            </a:xfrm>
            <a:custGeom>
              <a:avLst/>
              <a:gdLst/>
              <a:ahLst/>
              <a:cxnLst/>
              <a:rect l="l" t="t" r="r" b="b"/>
              <a:pathLst>
                <a:path w="4313" h="3575" extrusionOk="0">
                  <a:moveTo>
                    <a:pt x="2101" y="1037"/>
                  </a:moveTo>
                  <a:cubicBezTo>
                    <a:pt x="2437" y="1513"/>
                    <a:pt x="2913" y="2101"/>
                    <a:pt x="3277" y="2689"/>
                  </a:cubicBezTo>
                  <a:lnTo>
                    <a:pt x="2213" y="2689"/>
                  </a:lnTo>
                  <a:cubicBezTo>
                    <a:pt x="2101" y="2689"/>
                    <a:pt x="1401" y="2801"/>
                    <a:pt x="1036" y="2913"/>
                  </a:cubicBezTo>
                  <a:cubicBezTo>
                    <a:pt x="1176" y="2577"/>
                    <a:pt x="1401" y="2213"/>
                    <a:pt x="1625" y="1877"/>
                  </a:cubicBezTo>
                  <a:cubicBezTo>
                    <a:pt x="1737" y="1513"/>
                    <a:pt x="1877" y="1289"/>
                    <a:pt x="2101" y="1037"/>
                  </a:cubicBezTo>
                  <a:close/>
                  <a:moveTo>
                    <a:pt x="2101" y="1"/>
                  </a:moveTo>
                  <a:cubicBezTo>
                    <a:pt x="1737" y="1"/>
                    <a:pt x="1513" y="589"/>
                    <a:pt x="1288" y="925"/>
                  </a:cubicBezTo>
                  <a:cubicBezTo>
                    <a:pt x="1288" y="1037"/>
                    <a:pt x="1176" y="1177"/>
                    <a:pt x="1036" y="1289"/>
                  </a:cubicBezTo>
                  <a:cubicBezTo>
                    <a:pt x="924" y="1513"/>
                    <a:pt x="812" y="1877"/>
                    <a:pt x="700" y="2101"/>
                  </a:cubicBezTo>
                  <a:cubicBezTo>
                    <a:pt x="476" y="2325"/>
                    <a:pt x="0" y="2913"/>
                    <a:pt x="224" y="3389"/>
                  </a:cubicBezTo>
                  <a:cubicBezTo>
                    <a:pt x="380" y="3533"/>
                    <a:pt x="598" y="3574"/>
                    <a:pt x="822" y="3574"/>
                  </a:cubicBezTo>
                  <a:cubicBezTo>
                    <a:pt x="1122" y="3574"/>
                    <a:pt x="1433" y="3501"/>
                    <a:pt x="1625" y="3501"/>
                  </a:cubicBezTo>
                  <a:cubicBezTo>
                    <a:pt x="2325" y="3389"/>
                    <a:pt x="3137" y="3389"/>
                    <a:pt x="3837" y="3277"/>
                  </a:cubicBezTo>
                  <a:cubicBezTo>
                    <a:pt x="4089" y="3277"/>
                    <a:pt x="4313" y="3025"/>
                    <a:pt x="4201" y="2801"/>
                  </a:cubicBezTo>
                  <a:cubicBezTo>
                    <a:pt x="4201" y="2689"/>
                    <a:pt x="4201" y="2689"/>
                    <a:pt x="4089" y="2577"/>
                  </a:cubicBezTo>
                  <a:lnTo>
                    <a:pt x="3977" y="2437"/>
                  </a:lnTo>
                  <a:cubicBezTo>
                    <a:pt x="3725" y="1989"/>
                    <a:pt x="3389" y="1401"/>
                    <a:pt x="3025" y="925"/>
                  </a:cubicBezTo>
                  <a:cubicBezTo>
                    <a:pt x="2913" y="589"/>
                    <a:pt x="2577" y="1"/>
                    <a:pt x="21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29"/>
            <p:cNvSpPr/>
            <p:nvPr/>
          </p:nvSpPr>
          <p:spPr>
            <a:xfrm>
              <a:off x="7260514" y="300228"/>
              <a:ext cx="113427" cy="96849"/>
            </a:xfrm>
            <a:custGeom>
              <a:avLst/>
              <a:gdLst/>
              <a:ahLst/>
              <a:cxnLst/>
              <a:rect l="l" t="t" r="r" b="b"/>
              <a:pathLst>
                <a:path w="4201" h="3587" extrusionOk="0">
                  <a:moveTo>
                    <a:pt x="1988" y="1065"/>
                  </a:moveTo>
                  <a:cubicBezTo>
                    <a:pt x="2464" y="1513"/>
                    <a:pt x="2800" y="2101"/>
                    <a:pt x="3164" y="2689"/>
                  </a:cubicBezTo>
                  <a:lnTo>
                    <a:pt x="2100" y="2689"/>
                  </a:lnTo>
                  <a:cubicBezTo>
                    <a:pt x="2100" y="2801"/>
                    <a:pt x="1288" y="2801"/>
                    <a:pt x="952" y="2913"/>
                  </a:cubicBezTo>
                  <a:cubicBezTo>
                    <a:pt x="1064" y="2577"/>
                    <a:pt x="1288" y="2213"/>
                    <a:pt x="1540" y="1877"/>
                  </a:cubicBezTo>
                  <a:cubicBezTo>
                    <a:pt x="1652" y="1653"/>
                    <a:pt x="1876" y="1289"/>
                    <a:pt x="1988" y="1065"/>
                  </a:cubicBezTo>
                  <a:close/>
                  <a:moveTo>
                    <a:pt x="2100" y="1"/>
                  </a:moveTo>
                  <a:cubicBezTo>
                    <a:pt x="1652" y="1"/>
                    <a:pt x="1400" y="589"/>
                    <a:pt x="1288" y="953"/>
                  </a:cubicBezTo>
                  <a:cubicBezTo>
                    <a:pt x="1176" y="1065"/>
                    <a:pt x="1064" y="1177"/>
                    <a:pt x="1064" y="1289"/>
                  </a:cubicBezTo>
                  <a:cubicBezTo>
                    <a:pt x="840" y="1653"/>
                    <a:pt x="700" y="1877"/>
                    <a:pt x="588" y="2101"/>
                  </a:cubicBezTo>
                  <a:cubicBezTo>
                    <a:pt x="476" y="2353"/>
                    <a:pt x="0" y="3053"/>
                    <a:pt x="252" y="3389"/>
                  </a:cubicBezTo>
                  <a:cubicBezTo>
                    <a:pt x="346" y="3542"/>
                    <a:pt x="524" y="3586"/>
                    <a:pt x="725" y="3586"/>
                  </a:cubicBezTo>
                  <a:cubicBezTo>
                    <a:pt x="1004" y="3586"/>
                    <a:pt x="1329" y="3501"/>
                    <a:pt x="1540" y="3501"/>
                  </a:cubicBezTo>
                  <a:cubicBezTo>
                    <a:pt x="2240" y="3389"/>
                    <a:pt x="3052" y="3389"/>
                    <a:pt x="3753" y="3389"/>
                  </a:cubicBezTo>
                  <a:cubicBezTo>
                    <a:pt x="4089" y="3277"/>
                    <a:pt x="4201" y="3053"/>
                    <a:pt x="4089" y="2801"/>
                  </a:cubicBezTo>
                  <a:cubicBezTo>
                    <a:pt x="4089" y="2801"/>
                    <a:pt x="4089" y="2689"/>
                    <a:pt x="3977" y="2577"/>
                  </a:cubicBezTo>
                  <a:lnTo>
                    <a:pt x="3977" y="2465"/>
                  </a:lnTo>
                  <a:cubicBezTo>
                    <a:pt x="3641" y="1989"/>
                    <a:pt x="3388" y="1401"/>
                    <a:pt x="3052" y="953"/>
                  </a:cubicBezTo>
                  <a:cubicBezTo>
                    <a:pt x="2800" y="589"/>
                    <a:pt x="2464" y="1"/>
                    <a:pt x="21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29"/>
            <p:cNvSpPr/>
            <p:nvPr/>
          </p:nvSpPr>
          <p:spPr>
            <a:xfrm>
              <a:off x="7188667" y="426507"/>
              <a:ext cx="116478" cy="97794"/>
            </a:xfrm>
            <a:custGeom>
              <a:avLst/>
              <a:gdLst/>
              <a:ahLst/>
              <a:cxnLst/>
              <a:rect l="l" t="t" r="r" b="b"/>
              <a:pathLst>
                <a:path w="4314" h="3622" extrusionOk="0">
                  <a:moveTo>
                    <a:pt x="2101" y="1037"/>
                  </a:moveTo>
                  <a:cubicBezTo>
                    <a:pt x="2437" y="1625"/>
                    <a:pt x="2913" y="2213"/>
                    <a:pt x="3249" y="2689"/>
                  </a:cubicBezTo>
                  <a:cubicBezTo>
                    <a:pt x="2913" y="2689"/>
                    <a:pt x="2549" y="2801"/>
                    <a:pt x="2213" y="2801"/>
                  </a:cubicBezTo>
                  <a:cubicBezTo>
                    <a:pt x="2101" y="2801"/>
                    <a:pt x="1401" y="2913"/>
                    <a:pt x="1037" y="2913"/>
                  </a:cubicBezTo>
                  <a:cubicBezTo>
                    <a:pt x="1149" y="2577"/>
                    <a:pt x="1401" y="2213"/>
                    <a:pt x="1625" y="1877"/>
                  </a:cubicBezTo>
                  <a:cubicBezTo>
                    <a:pt x="1737" y="1625"/>
                    <a:pt x="1961" y="1289"/>
                    <a:pt x="2101" y="1037"/>
                  </a:cubicBezTo>
                  <a:close/>
                  <a:moveTo>
                    <a:pt x="2213" y="0"/>
                  </a:moveTo>
                  <a:cubicBezTo>
                    <a:pt x="1737" y="0"/>
                    <a:pt x="1513" y="588"/>
                    <a:pt x="1401" y="925"/>
                  </a:cubicBezTo>
                  <a:cubicBezTo>
                    <a:pt x="1261" y="1037"/>
                    <a:pt x="1149" y="1289"/>
                    <a:pt x="1149" y="1401"/>
                  </a:cubicBezTo>
                  <a:cubicBezTo>
                    <a:pt x="925" y="1625"/>
                    <a:pt x="813" y="1877"/>
                    <a:pt x="701" y="2101"/>
                  </a:cubicBezTo>
                  <a:cubicBezTo>
                    <a:pt x="561" y="2437"/>
                    <a:pt x="1" y="3025"/>
                    <a:pt x="337" y="3389"/>
                  </a:cubicBezTo>
                  <a:cubicBezTo>
                    <a:pt x="426" y="3568"/>
                    <a:pt x="592" y="3622"/>
                    <a:pt x="782" y="3622"/>
                  </a:cubicBezTo>
                  <a:cubicBezTo>
                    <a:pt x="1067" y="3622"/>
                    <a:pt x="1406" y="3501"/>
                    <a:pt x="1625" y="3501"/>
                  </a:cubicBezTo>
                  <a:cubicBezTo>
                    <a:pt x="2325" y="3501"/>
                    <a:pt x="3137" y="3389"/>
                    <a:pt x="3837" y="3389"/>
                  </a:cubicBezTo>
                  <a:cubicBezTo>
                    <a:pt x="4201" y="3389"/>
                    <a:pt x="4313" y="3137"/>
                    <a:pt x="4201" y="2913"/>
                  </a:cubicBezTo>
                  <a:cubicBezTo>
                    <a:pt x="4201" y="2801"/>
                    <a:pt x="4201" y="2689"/>
                    <a:pt x="4061" y="2689"/>
                  </a:cubicBezTo>
                  <a:lnTo>
                    <a:pt x="4061" y="2577"/>
                  </a:lnTo>
                  <a:cubicBezTo>
                    <a:pt x="3725" y="1989"/>
                    <a:pt x="3361" y="1401"/>
                    <a:pt x="3025" y="925"/>
                  </a:cubicBezTo>
                  <a:cubicBezTo>
                    <a:pt x="2913" y="701"/>
                    <a:pt x="2549" y="0"/>
                    <a:pt x="22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29"/>
            <p:cNvSpPr/>
            <p:nvPr/>
          </p:nvSpPr>
          <p:spPr>
            <a:xfrm>
              <a:off x="7348966" y="426507"/>
              <a:ext cx="116478" cy="97794"/>
            </a:xfrm>
            <a:custGeom>
              <a:avLst/>
              <a:gdLst/>
              <a:ahLst/>
              <a:cxnLst/>
              <a:rect l="l" t="t" r="r" b="b"/>
              <a:pathLst>
                <a:path w="4314" h="3622" extrusionOk="0">
                  <a:moveTo>
                    <a:pt x="2101" y="1037"/>
                  </a:moveTo>
                  <a:cubicBezTo>
                    <a:pt x="2465" y="1625"/>
                    <a:pt x="2913" y="2213"/>
                    <a:pt x="3277" y="2689"/>
                  </a:cubicBezTo>
                  <a:cubicBezTo>
                    <a:pt x="2913" y="2689"/>
                    <a:pt x="2577" y="2801"/>
                    <a:pt x="2213" y="2801"/>
                  </a:cubicBezTo>
                  <a:cubicBezTo>
                    <a:pt x="2101" y="2801"/>
                    <a:pt x="1401" y="2913"/>
                    <a:pt x="925" y="2913"/>
                  </a:cubicBezTo>
                  <a:cubicBezTo>
                    <a:pt x="1177" y="2577"/>
                    <a:pt x="1401" y="2213"/>
                    <a:pt x="1513" y="1877"/>
                  </a:cubicBezTo>
                  <a:cubicBezTo>
                    <a:pt x="1765" y="1625"/>
                    <a:pt x="1877" y="1289"/>
                    <a:pt x="2101" y="1037"/>
                  </a:cubicBezTo>
                  <a:close/>
                  <a:moveTo>
                    <a:pt x="2101" y="0"/>
                  </a:moveTo>
                  <a:cubicBezTo>
                    <a:pt x="1765" y="0"/>
                    <a:pt x="1513" y="588"/>
                    <a:pt x="1289" y="925"/>
                  </a:cubicBezTo>
                  <a:cubicBezTo>
                    <a:pt x="1289" y="1037"/>
                    <a:pt x="1177" y="1289"/>
                    <a:pt x="1065" y="1401"/>
                  </a:cubicBezTo>
                  <a:cubicBezTo>
                    <a:pt x="925" y="1625"/>
                    <a:pt x="813" y="1877"/>
                    <a:pt x="701" y="2101"/>
                  </a:cubicBezTo>
                  <a:cubicBezTo>
                    <a:pt x="477" y="2437"/>
                    <a:pt x="0" y="3025"/>
                    <a:pt x="224" y="3389"/>
                  </a:cubicBezTo>
                  <a:cubicBezTo>
                    <a:pt x="325" y="3568"/>
                    <a:pt x="516" y="3622"/>
                    <a:pt x="729" y="3622"/>
                  </a:cubicBezTo>
                  <a:cubicBezTo>
                    <a:pt x="1050" y="3622"/>
                    <a:pt x="1423" y="3501"/>
                    <a:pt x="1625" y="3501"/>
                  </a:cubicBezTo>
                  <a:cubicBezTo>
                    <a:pt x="2325" y="3501"/>
                    <a:pt x="3165" y="3389"/>
                    <a:pt x="3865" y="3389"/>
                  </a:cubicBezTo>
                  <a:cubicBezTo>
                    <a:pt x="4089" y="3389"/>
                    <a:pt x="4313" y="3137"/>
                    <a:pt x="4201" y="2913"/>
                  </a:cubicBezTo>
                  <a:cubicBezTo>
                    <a:pt x="4201" y="2801"/>
                    <a:pt x="4089" y="2689"/>
                    <a:pt x="4089" y="2689"/>
                  </a:cubicBezTo>
                  <a:cubicBezTo>
                    <a:pt x="4089" y="2577"/>
                    <a:pt x="4089" y="2577"/>
                    <a:pt x="3977" y="2577"/>
                  </a:cubicBezTo>
                  <a:cubicBezTo>
                    <a:pt x="3725" y="1989"/>
                    <a:pt x="3389" y="1401"/>
                    <a:pt x="3025" y="925"/>
                  </a:cubicBezTo>
                  <a:cubicBezTo>
                    <a:pt x="2913" y="701"/>
                    <a:pt x="2577" y="0"/>
                    <a:pt x="21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74" name="Google Shape;1474;p29"/>
          <p:cNvGrpSpPr/>
          <p:nvPr/>
        </p:nvGrpSpPr>
        <p:grpSpPr>
          <a:xfrm>
            <a:off x="2691406" y="4752702"/>
            <a:ext cx="343278" cy="225666"/>
            <a:chOff x="2691406" y="4600302"/>
            <a:chExt cx="343278" cy="225666"/>
          </a:xfrm>
        </p:grpSpPr>
        <p:sp>
          <p:nvSpPr>
            <p:cNvPr id="1475" name="Google Shape;1475;p29"/>
            <p:cNvSpPr/>
            <p:nvPr/>
          </p:nvSpPr>
          <p:spPr>
            <a:xfrm>
              <a:off x="2691406" y="4612398"/>
              <a:ext cx="113427" cy="96822"/>
            </a:xfrm>
            <a:custGeom>
              <a:avLst/>
              <a:gdLst/>
              <a:ahLst/>
              <a:cxnLst/>
              <a:rect l="l" t="t" r="r" b="b"/>
              <a:pathLst>
                <a:path w="4201" h="3586" extrusionOk="0">
                  <a:moveTo>
                    <a:pt x="1989" y="1065"/>
                  </a:moveTo>
                  <a:cubicBezTo>
                    <a:pt x="2353" y="1653"/>
                    <a:pt x="2801" y="2101"/>
                    <a:pt x="3165" y="2689"/>
                  </a:cubicBezTo>
                  <a:cubicBezTo>
                    <a:pt x="2801" y="2689"/>
                    <a:pt x="2465" y="2801"/>
                    <a:pt x="2101" y="2801"/>
                  </a:cubicBezTo>
                  <a:cubicBezTo>
                    <a:pt x="2101" y="2801"/>
                    <a:pt x="1288" y="2941"/>
                    <a:pt x="952" y="2941"/>
                  </a:cubicBezTo>
                  <a:cubicBezTo>
                    <a:pt x="1064" y="2577"/>
                    <a:pt x="1288" y="2241"/>
                    <a:pt x="1512" y="1877"/>
                  </a:cubicBezTo>
                  <a:cubicBezTo>
                    <a:pt x="1653" y="1653"/>
                    <a:pt x="1877" y="1289"/>
                    <a:pt x="1989" y="1065"/>
                  </a:cubicBezTo>
                  <a:close/>
                  <a:moveTo>
                    <a:pt x="2101" y="0"/>
                  </a:moveTo>
                  <a:cubicBezTo>
                    <a:pt x="1653" y="0"/>
                    <a:pt x="1400" y="589"/>
                    <a:pt x="1288" y="953"/>
                  </a:cubicBezTo>
                  <a:cubicBezTo>
                    <a:pt x="1176" y="1065"/>
                    <a:pt x="1064" y="1289"/>
                    <a:pt x="1064" y="1401"/>
                  </a:cubicBezTo>
                  <a:cubicBezTo>
                    <a:pt x="812" y="1653"/>
                    <a:pt x="700" y="1877"/>
                    <a:pt x="588" y="2101"/>
                  </a:cubicBezTo>
                  <a:cubicBezTo>
                    <a:pt x="476" y="2465"/>
                    <a:pt x="0" y="3053"/>
                    <a:pt x="252" y="3389"/>
                  </a:cubicBezTo>
                  <a:cubicBezTo>
                    <a:pt x="346" y="3542"/>
                    <a:pt x="524" y="3586"/>
                    <a:pt x="723" y="3586"/>
                  </a:cubicBezTo>
                  <a:cubicBezTo>
                    <a:pt x="1000" y="3586"/>
                    <a:pt x="1317" y="3501"/>
                    <a:pt x="1512" y="3501"/>
                  </a:cubicBezTo>
                  <a:cubicBezTo>
                    <a:pt x="2213" y="3501"/>
                    <a:pt x="3053" y="3389"/>
                    <a:pt x="3753" y="3389"/>
                  </a:cubicBezTo>
                  <a:cubicBezTo>
                    <a:pt x="4089" y="3389"/>
                    <a:pt x="4201" y="3165"/>
                    <a:pt x="4089" y="2801"/>
                  </a:cubicBezTo>
                  <a:cubicBezTo>
                    <a:pt x="4089" y="2801"/>
                    <a:pt x="4089" y="2689"/>
                    <a:pt x="3977" y="2689"/>
                  </a:cubicBezTo>
                  <a:lnTo>
                    <a:pt x="3977" y="2577"/>
                  </a:lnTo>
                  <a:cubicBezTo>
                    <a:pt x="3613" y="1989"/>
                    <a:pt x="3389" y="1401"/>
                    <a:pt x="3053" y="953"/>
                  </a:cubicBezTo>
                  <a:cubicBezTo>
                    <a:pt x="2801" y="701"/>
                    <a:pt x="2465" y="0"/>
                    <a:pt x="21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29"/>
            <p:cNvSpPr/>
            <p:nvPr/>
          </p:nvSpPr>
          <p:spPr>
            <a:xfrm>
              <a:off x="2830510" y="4600302"/>
              <a:ext cx="113454" cy="98739"/>
            </a:xfrm>
            <a:custGeom>
              <a:avLst/>
              <a:gdLst/>
              <a:ahLst/>
              <a:cxnLst/>
              <a:rect l="l" t="t" r="r" b="b"/>
              <a:pathLst>
                <a:path w="4202" h="3657" extrusionOk="0">
                  <a:moveTo>
                    <a:pt x="1961" y="1037"/>
                  </a:moveTo>
                  <a:cubicBezTo>
                    <a:pt x="2437" y="1625"/>
                    <a:pt x="2801" y="2213"/>
                    <a:pt x="3249" y="2689"/>
                  </a:cubicBezTo>
                  <a:cubicBezTo>
                    <a:pt x="2913" y="2689"/>
                    <a:pt x="2549" y="2801"/>
                    <a:pt x="2213" y="2801"/>
                  </a:cubicBezTo>
                  <a:cubicBezTo>
                    <a:pt x="2101" y="2801"/>
                    <a:pt x="1261" y="2913"/>
                    <a:pt x="925" y="2913"/>
                  </a:cubicBezTo>
                  <a:cubicBezTo>
                    <a:pt x="1037" y="2549"/>
                    <a:pt x="1401" y="2213"/>
                    <a:pt x="1513" y="1849"/>
                  </a:cubicBezTo>
                  <a:cubicBezTo>
                    <a:pt x="1625" y="1625"/>
                    <a:pt x="1849" y="1401"/>
                    <a:pt x="1961" y="1037"/>
                  </a:cubicBezTo>
                  <a:close/>
                  <a:moveTo>
                    <a:pt x="2101" y="0"/>
                  </a:moveTo>
                  <a:cubicBezTo>
                    <a:pt x="1625" y="0"/>
                    <a:pt x="1401" y="701"/>
                    <a:pt x="1261" y="925"/>
                  </a:cubicBezTo>
                  <a:cubicBezTo>
                    <a:pt x="1149" y="1037"/>
                    <a:pt x="1037" y="1289"/>
                    <a:pt x="1037" y="1401"/>
                  </a:cubicBezTo>
                  <a:cubicBezTo>
                    <a:pt x="925" y="1625"/>
                    <a:pt x="701" y="1849"/>
                    <a:pt x="561" y="2101"/>
                  </a:cubicBezTo>
                  <a:cubicBezTo>
                    <a:pt x="449" y="2437"/>
                    <a:pt x="1" y="3025"/>
                    <a:pt x="225" y="3389"/>
                  </a:cubicBezTo>
                  <a:cubicBezTo>
                    <a:pt x="327" y="3592"/>
                    <a:pt x="526" y="3657"/>
                    <a:pt x="747" y="3657"/>
                  </a:cubicBezTo>
                  <a:cubicBezTo>
                    <a:pt x="1014" y="3657"/>
                    <a:pt x="1314" y="3562"/>
                    <a:pt x="1513" y="3501"/>
                  </a:cubicBezTo>
                  <a:cubicBezTo>
                    <a:pt x="2325" y="3501"/>
                    <a:pt x="3025" y="3389"/>
                    <a:pt x="3837" y="3389"/>
                  </a:cubicBezTo>
                  <a:cubicBezTo>
                    <a:pt x="4062" y="3389"/>
                    <a:pt x="4202" y="3137"/>
                    <a:pt x="4062" y="2913"/>
                  </a:cubicBezTo>
                  <a:lnTo>
                    <a:pt x="4062" y="2689"/>
                  </a:lnTo>
                  <a:lnTo>
                    <a:pt x="3950" y="2549"/>
                  </a:lnTo>
                  <a:cubicBezTo>
                    <a:pt x="3613" y="1989"/>
                    <a:pt x="3361" y="1513"/>
                    <a:pt x="3025" y="925"/>
                  </a:cubicBezTo>
                  <a:cubicBezTo>
                    <a:pt x="2801" y="701"/>
                    <a:pt x="2437" y="0"/>
                    <a:pt x="21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29"/>
            <p:cNvSpPr/>
            <p:nvPr/>
          </p:nvSpPr>
          <p:spPr>
            <a:xfrm>
              <a:off x="2760958" y="4729605"/>
              <a:ext cx="113454" cy="96363"/>
            </a:xfrm>
            <a:custGeom>
              <a:avLst/>
              <a:gdLst/>
              <a:ahLst/>
              <a:cxnLst/>
              <a:rect l="l" t="t" r="r" b="b"/>
              <a:pathLst>
                <a:path w="4202" h="3569" extrusionOk="0">
                  <a:moveTo>
                    <a:pt x="1989" y="924"/>
                  </a:moveTo>
                  <a:cubicBezTo>
                    <a:pt x="2437" y="1512"/>
                    <a:pt x="2801" y="2100"/>
                    <a:pt x="3277" y="2660"/>
                  </a:cubicBezTo>
                  <a:lnTo>
                    <a:pt x="2101" y="2660"/>
                  </a:lnTo>
                  <a:cubicBezTo>
                    <a:pt x="2101" y="2660"/>
                    <a:pt x="1289" y="2800"/>
                    <a:pt x="925" y="2912"/>
                  </a:cubicBezTo>
                  <a:cubicBezTo>
                    <a:pt x="1037" y="2436"/>
                    <a:pt x="1289" y="2100"/>
                    <a:pt x="1513" y="1848"/>
                  </a:cubicBezTo>
                  <a:cubicBezTo>
                    <a:pt x="1625" y="1512"/>
                    <a:pt x="1877" y="1260"/>
                    <a:pt x="1989" y="924"/>
                  </a:cubicBezTo>
                  <a:close/>
                  <a:moveTo>
                    <a:pt x="2101" y="0"/>
                  </a:moveTo>
                  <a:cubicBezTo>
                    <a:pt x="1625" y="0"/>
                    <a:pt x="1401" y="560"/>
                    <a:pt x="1289" y="812"/>
                  </a:cubicBezTo>
                  <a:cubicBezTo>
                    <a:pt x="1177" y="1036"/>
                    <a:pt x="1037" y="1148"/>
                    <a:pt x="1037" y="1260"/>
                  </a:cubicBezTo>
                  <a:cubicBezTo>
                    <a:pt x="925" y="1512"/>
                    <a:pt x="701" y="1736"/>
                    <a:pt x="589" y="2100"/>
                  </a:cubicBezTo>
                  <a:cubicBezTo>
                    <a:pt x="477" y="2324"/>
                    <a:pt x="1" y="2912"/>
                    <a:pt x="225" y="3360"/>
                  </a:cubicBezTo>
                  <a:cubicBezTo>
                    <a:pt x="338" y="3524"/>
                    <a:pt x="541" y="3569"/>
                    <a:pt x="761" y="3569"/>
                  </a:cubicBezTo>
                  <a:cubicBezTo>
                    <a:pt x="1031" y="3569"/>
                    <a:pt x="1327" y="3500"/>
                    <a:pt x="1513" y="3500"/>
                  </a:cubicBezTo>
                  <a:cubicBezTo>
                    <a:pt x="2325" y="3360"/>
                    <a:pt x="3025" y="3360"/>
                    <a:pt x="3725" y="3248"/>
                  </a:cubicBezTo>
                  <a:cubicBezTo>
                    <a:pt x="4089" y="3248"/>
                    <a:pt x="4201" y="3024"/>
                    <a:pt x="4089" y="2800"/>
                  </a:cubicBezTo>
                  <a:cubicBezTo>
                    <a:pt x="4089" y="2660"/>
                    <a:pt x="4089" y="2660"/>
                    <a:pt x="3977" y="2548"/>
                  </a:cubicBezTo>
                  <a:lnTo>
                    <a:pt x="3977" y="2436"/>
                  </a:lnTo>
                  <a:cubicBezTo>
                    <a:pt x="3613" y="1848"/>
                    <a:pt x="3389" y="1400"/>
                    <a:pt x="3025" y="924"/>
                  </a:cubicBezTo>
                  <a:cubicBezTo>
                    <a:pt x="2801" y="560"/>
                    <a:pt x="2437" y="0"/>
                    <a:pt x="21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29"/>
            <p:cNvSpPr/>
            <p:nvPr/>
          </p:nvSpPr>
          <p:spPr>
            <a:xfrm>
              <a:off x="2918233" y="4729605"/>
              <a:ext cx="116451" cy="96363"/>
            </a:xfrm>
            <a:custGeom>
              <a:avLst/>
              <a:gdLst/>
              <a:ahLst/>
              <a:cxnLst/>
              <a:rect l="l" t="t" r="r" b="b"/>
              <a:pathLst>
                <a:path w="4313" h="3569" extrusionOk="0">
                  <a:moveTo>
                    <a:pt x="2101" y="924"/>
                  </a:moveTo>
                  <a:cubicBezTo>
                    <a:pt x="2465" y="1512"/>
                    <a:pt x="2913" y="2100"/>
                    <a:pt x="3277" y="2660"/>
                  </a:cubicBezTo>
                  <a:lnTo>
                    <a:pt x="2213" y="2660"/>
                  </a:lnTo>
                  <a:cubicBezTo>
                    <a:pt x="2101" y="2660"/>
                    <a:pt x="1401" y="2800"/>
                    <a:pt x="1065" y="2912"/>
                  </a:cubicBezTo>
                  <a:cubicBezTo>
                    <a:pt x="1177" y="2436"/>
                    <a:pt x="1401" y="2100"/>
                    <a:pt x="1653" y="1848"/>
                  </a:cubicBezTo>
                  <a:cubicBezTo>
                    <a:pt x="1765" y="1512"/>
                    <a:pt x="1989" y="1260"/>
                    <a:pt x="2101" y="924"/>
                  </a:cubicBezTo>
                  <a:close/>
                  <a:moveTo>
                    <a:pt x="2101" y="0"/>
                  </a:moveTo>
                  <a:cubicBezTo>
                    <a:pt x="1765" y="0"/>
                    <a:pt x="1513" y="560"/>
                    <a:pt x="1289" y="812"/>
                  </a:cubicBezTo>
                  <a:cubicBezTo>
                    <a:pt x="1289" y="1036"/>
                    <a:pt x="1177" y="1148"/>
                    <a:pt x="1065" y="1260"/>
                  </a:cubicBezTo>
                  <a:cubicBezTo>
                    <a:pt x="953" y="1512"/>
                    <a:pt x="813" y="1736"/>
                    <a:pt x="701" y="2100"/>
                  </a:cubicBezTo>
                  <a:cubicBezTo>
                    <a:pt x="476" y="2324"/>
                    <a:pt x="0" y="2912"/>
                    <a:pt x="364" y="3360"/>
                  </a:cubicBezTo>
                  <a:cubicBezTo>
                    <a:pt x="465" y="3524"/>
                    <a:pt x="661" y="3569"/>
                    <a:pt x="880" y="3569"/>
                  </a:cubicBezTo>
                  <a:cubicBezTo>
                    <a:pt x="1149" y="3569"/>
                    <a:pt x="1452" y="3500"/>
                    <a:pt x="1653" y="3500"/>
                  </a:cubicBezTo>
                  <a:cubicBezTo>
                    <a:pt x="2353" y="3360"/>
                    <a:pt x="3165" y="3360"/>
                    <a:pt x="3865" y="3248"/>
                  </a:cubicBezTo>
                  <a:cubicBezTo>
                    <a:pt x="4089" y="3248"/>
                    <a:pt x="4313" y="3024"/>
                    <a:pt x="4201" y="2800"/>
                  </a:cubicBezTo>
                  <a:cubicBezTo>
                    <a:pt x="4201" y="2660"/>
                    <a:pt x="4201" y="2660"/>
                    <a:pt x="4089" y="2548"/>
                  </a:cubicBezTo>
                  <a:cubicBezTo>
                    <a:pt x="4089" y="2548"/>
                    <a:pt x="4089" y="2436"/>
                    <a:pt x="3977" y="2436"/>
                  </a:cubicBezTo>
                  <a:cubicBezTo>
                    <a:pt x="3753" y="1848"/>
                    <a:pt x="3389" y="1400"/>
                    <a:pt x="3053" y="924"/>
                  </a:cubicBezTo>
                  <a:cubicBezTo>
                    <a:pt x="2913" y="560"/>
                    <a:pt x="2577" y="0"/>
                    <a:pt x="21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79" name="Google Shape;1479;p29"/>
          <p:cNvSpPr txBox="1">
            <a:spLocks noGrp="1"/>
          </p:cNvSpPr>
          <p:nvPr>
            <p:ph type="subTitle" idx="1"/>
          </p:nvPr>
        </p:nvSpPr>
        <p:spPr>
          <a:xfrm>
            <a:off x="2391900" y="1920338"/>
            <a:ext cx="43602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500">
                <a:solidFill>
                  <a:schemeClr val="accent3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0" name="Google Shape;1480;p29"/>
          <p:cNvSpPr txBox="1">
            <a:spLocks noGrp="1"/>
          </p:cNvSpPr>
          <p:nvPr>
            <p:ph type="subTitle" idx="2"/>
          </p:nvPr>
        </p:nvSpPr>
        <p:spPr>
          <a:xfrm>
            <a:off x="2391900" y="1434568"/>
            <a:ext cx="4360200" cy="3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9pPr>
          </a:lstStyle>
          <a:p>
            <a:endParaRPr/>
          </a:p>
        </p:txBody>
      </p:sp>
      <p:sp>
        <p:nvSpPr>
          <p:cNvPr id="1481" name="Google Shape;1481;p29"/>
          <p:cNvSpPr txBox="1">
            <a:spLocks noGrp="1"/>
          </p:cNvSpPr>
          <p:nvPr>
            <p:ph type="subTitle" idx="3"/>
          </p:nvPr>
        </p:nvSpPr>
        <p:spPr>
          <a:xfrm>
            <a:off x="2009700" y="3758675"/>
            <a:ext cx="2152800" cy="3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200">
                <a:solidFill>
                  <a:srgbClr val="302F2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200">
                <a:solidFill>
                  <a:srgbClr val="302F2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200">
                <a:solidFill>
                  <a:srgbClr val="302F2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200">
                <a:solidFill>
                  <a:srgbClr val="302F2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200">
                <a:solidFill>
                  <a:srgbClr val="302F2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200">
                <a:solidFill>
                  <a:srgbClr val="302F2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200">
                <a:solidFill>
                  <a:srgbClr val="302F2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302F2F"/>
              </a:buClr>
              <a:buSzPts val="1200"/>
              <a:buNone/>
              <a:defRPr sz="1200">
                <a:solidFill>
                  <a:srgbClr val="302F2F"/>
                </a:solidFill>
              </a:defRPr>
            </a:lvl9pPr>
          </a:lstStyle>
          <a:p>
            <a:endParaRPr/>
          </a:p>
        </p:txBody>
      </p:sp>
      <p:sp>
        <p:nvSpPr>
          <p:cNvPr id="1482" name="Google Shape;1482;p29"/>
          <p:cNvSpPr txBox="1">
            <a:spLocks noGrp="1"/>
          </p:cNvSpPr>
          <p:nvPr>
            <p:ph type="subTitle" idx="4"/>
          </p:nvPr>
        </p:nvSpPr>
        <p:spPr>
          <a:xfrm>
            <a:off x="4981500" y="3758675"/>
            <a:ext cx="2152800" cy="3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200">
                <a:solidFill>
                  <a:srgbClr val="302F2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200">
                <a:solidFill>
                  <a:srgbClr val="302F2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200">
                <a:solidFill>
                  <a:srgbClr val="302F2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200">
                <a:solidFill>
                  <a:srgbClr val="302F2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200">
                <a:solidFill>
                  <a:srgbClr val="302F2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200">
                <a:solidFill>
                  <a:srgbClr val="302F2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200">
                <a:solidFill>
                  <a:srgbClr val="302F2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302F2F"/>
              </a:buClr>
              <a:buSzPts val="1200"/>
              <a:buNone/>
              <a:defRPr sz="1200">
                <a:solidFill>
                  <a:srgbClr val="302F2F"/>
                </a:solidFill>
              </a:defRPr>
            </a:lvl9pPr>
          </a:lstStyle>
          <a:p>
            <a:endParaRPr/>
          </a:p>
        </p:txBody>
      </p:sp>
      <p:sp>
        <p:nvSpPr>
          <p:cNvPr id="1483" name="Google Shape;1483;p29"/>
          <p:cNvSpPr txBox="1">
            <a:spLocks noGrp="1"/>
          </p:cNvSpPr>
          <p:nvPr>
            <p:ph type="subTitle" idx="5"/>
          </p:nvPr>
        </p:nvSpPr>
        <p:spPr>
          <a:xfrm>
            <a:off x="2391900" y="2691863"/>
            <a:ext cx="43602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4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grpSp>
        <p:nvGrpSpPr>
          <p:cNvPr id="1484" name="Google Shape;1484;p29"/>
          <p:cNvGrpSpPr/>
          <p:nvPr/>
        </p:nvGrpSpPr>
        <p:grpSpPr>
          <a:xfrm>
            <a:off x="902900" y="1914350"/>
            <a:ext cx="309475" cy="402625"/>
            <a:chOff x="788600" y="1971500"/>
            <a:chExt cx="309475" cy="402625"/>
          </a:xfrm>
        </p:grpSpPr>
        <p:sp>
          <p:nvSpPr>
            <p:cNvPr id="1485" name="Google Shape;1485;p29"/>
            <p:cNvSpPr/>
            <p:nvPr/>
          </p:nvSpPr>
          <p:spPr>
            <a:xfrm>
              <a:off x="808900" y="1995275"/>
              <a:ext cx="266075" cy="353975"/>
            </a:xfrm>
            <a:custGeom>
              <a:avLst/>
              <a:gdLst/>
              <a:ahLst/>
              <a:cxnLst/>
              <a:rect l="l" t="t" r="r" b="b"/>
              <a:pathLst>
                <a:path w="10643" h="14159" extrusionOk="0">
                  <a:moveTo>
                    <a:pt x="2465" y="2509"/>
                  </a:moveTo>
                  <a:cubicBezTo>
                    <a:pt x="3165" y="2733"/>
                    <a:pt x="3865" y="3657"/>
                    <a:pt x="4341" y="4133"/>
                  </a:cubicBezTo>
                  <a:cubicBezTo>
                    <a:pt x="4789" y="4609"/>
                    <a:pt x="5742" y="5309"/>
                    <a:pt x="6078" y="6121"/>
                  </a:cubicBezTo>
                  <a:cubicBezTo>
                    <a:pt x="6078" y="6233"/>
                    <a:pt x="6078" y="6345"/>
                    <a:pt x="5966" y="6569"/>
                  </a:cubicBezTo>
                  <a:cubicBezTo>
                    <a:pt x="5378" y="7270"/>
                    <a:pt x="4089" y="7858"/>
                    <a:pt x="3165" y="8222"/>
                  </a:cubicBezTo>
                  <a:cubicBezTo>
                    <a:pt x="3125" y="8262"/>
                    <a:pt x="3053" y="8287"/>
                    <a:pt x="2977" y="8287"/>
                  </a:cubicBezTo>
                  <a:cubicBezTo>
                    <a:pt x="2840" y="8287"/>
                    <a:pt x="2689" y="8204"/>
                    <a:pt x="2689" y="7970"/>
                  </a:cubicBezTo>
                  <a:cubicBezTo>
                    <a:pt x="2465" y="6933"/>
                    <a:pt x="2241" y="5757"/>
                    <a:pt x="2101" y="4721"/>
                  </a:cubicBezTo>
                  <a:cubicBezTo>
                    <a:pt x="1989" y="4133"/>
                    <a:pt x="1653" y="2957"/>
                    <a:pt x="2241" y="2621"/>
                  </a:cubicBezTo>
                  <a:cubicBezTo>
                    <a:pt x="2353" y="2509"/>
                    <a:pt x="2353" y="2509"/>
                    <a:pt x="2465" y="2509"/>
                  </a:cubicBezTo>
                  <a:close/>
                  <a:moveTo>
                    <a:pt x="2127" y="0"/>
                  </a:moveTo>
                  <a:cubicBezTo>
                    <a:pt x="1994" y="0"/>
                    <a:pt x="1854" y="56"/>
                    <a:pt x="1653" y="157"/>
                  </a:cubicBezTo>
                  <a:cubicBezTo>
                    <a:pt x="1065" y="409"/>
                    <a:pt x="477" y="857"/>
                    <a:pt x="1" y="1221"/>
                  </a:cubicBezTo>
                  <a:cubicBezTo>
                    <a:pt x="1" y="1669"/>
                    <a:pt x="141" y="2033"/>
                    <a:pt x="141" y="2509"/>
                  </a:cubicBezTo>
                  <a:cubicBezTo>
                    <a:pt x="589" y="4245"/>
                    <a:pt x="953" y="6121"/>
                    <a:pt x="1289" y="7858"/>
                  </a:cubicBezTo>
                  <a:cubicBezTo>
                    <a:pt x="1653" y="9958"/>
                    <a:pt x="1877" y="12058"/>
                    <a:pt x="2465" y="14158"/>
                  </a:cubicBezTo>
                  <a:cubicBezTo>
                    <a:pt x="3165" y="13822"/>
                    <a:pt x="3865" y="13346"/>
                    <a:pt x="4453" y="13010"/>
                  </a:cubicBezTo>
                  <a:cubicBezTo>
                    <a:pt x="4341" y="12170"/>
                    <a:pt x="4201" y="11358"/>
                    <a:pt x="3977" y="10546"/>
                  </a:cubicBezTo>
                  <a:cubicBezTo>
                    <a:pt x="3977" y="10434"/>
                    <a:pt x="3977" y="10322"/>
                    <a:pt x="4089" y="10210"/>
                  </a:cubicBezTo>
                  <a:cubicBezTo>
                    <a:pt x="4902" y="9734"/>
                    <a:pt x="5602" y="9258"/>
                    <a:pt x="6302" y="8922"/>
                  </a:cubicBezTo>
                  <a:cubicBezTo>
                    <a:pt x="6428" y="8866"/>
                    <a:pt x="6519" y="8838"/>
                    <a:pt x="6592" y="8838"/>
                  </a:cubicBezTo>
                  <a:cubicBezTo>
                    <a:pt x="6666" y="8838"/>
                    <a:pt x="6722" y="8866"/>
                    <a:pt x="6778" y="8922"/>
                  </a:cubicBezTo>
                  <a:cubicBezTo>
                    <a:pt x="7366" y="9370"/>
                    <a:pt x="7954" y="9846"/>
                    <a:pt x="8542" y="10322"/>
                  </a:cubicBezTo>
                  <a:cubicBezTo>
                    <a:pt x="8878" y="9958"/>
                    <a:pt x="9466" y="9734"/>
                    <a:pt x="9942" y="9510"/>
                  </a:cubicBezTo>
                  <a:cubicBezTo>
                    <a:pt x="10390" y="9258"/>
                    <a:pt x="10642" y="9146"/>
                    <a:pt x="10502" y="8810"/>
                  </a:cubicBezTo>
                  <a:cubicBezTo>
                    <a:pt x="10278" y="8446"/>
                    <a:pt x="9942" y="8110"/>
                    <a:pt x="9690" y="7858"/>
                  </a:cubicBezTo>
                  <a:cubicBezTo>
                    <a:pt x="8654" y="6709"/>
                    <a:pt x="7590" y="5533"/>
                    <a:pt x="6666" y="4357"/>
                  </a:cubicBezTo>
                  <a:cubicBezTo>
                    <a:pt x="5742" y="3321"/>
                    <a:pt x="4677" y="2257"/>
                    <a:pt x="3641" y="1221"/>
                  </a:cubicBezTo>
                  <a:cubicBezTo>
                    <a:pt x="3389" y="857"/>
                    <a:pt x="3053" y="521"/>
                    <a:pt x="2689" y="269"/>
                  </a:cubicBezTo>
                  <a:cubicBezTo>
                    <a:pt x="2443" y="84"/>
                    <a:pt x="2289" y="0"/>
                    <a:pt x="21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29"/>
            <p:cNvSpPr/>
            <p:nvPr/>
          </p:nvSpPr>
          <p:spPr>
            <a:xfrm>
              <a:off x="788600" y="1971500"/>
              <a:ext cx="309475" cy="402625"/>
            </a:xfrm>
            <a:custGeom>
              <a:avLst/>
              <a:gdLst/>
              <a:ahLst/>
              <a:cxnLst/>
              <a:rect l="l" t="t" r="r" b="b"/>
              <a:pathLst>
                <a:path w="12379" h="16105" extrusionOk="0">
                  <a:moveTo>
                    <a:pt x="2939" y="951"/>
                  </a:moveTo>
                  <a:cubicBezTo>
                    <a:pt x="3101" y="951"/>
                    <a:pt x="3255" y="1035"/>
                    <a:pt x="3501" y="1220"/>
                  </a:cubicBezTo>
                  <a:cubicBezTo>
                    <a:pt x="3865" y="1472"/>
                    <a:pt x="4201" y="1808"/>
                    <a:pt x="4453" y="2172"/>
                  </a:cubicBezTo>
                  <a:cubicBezTo>
                    <a:pt x="5489" y="3208"/>
                    <a:pt x="6554" y="4272"/>
                    <a:pt x="7478" y="5308"/>
                  </a:cubicBezTo>
                  <a:cubicBezTo>
                    <a:pt x="8402" y="6484"/>
                    <a:pt x="9466" y="7660"/>
                    <a:pt x="10502" y="8809"/>
                  </a:cubicBezTo>
                  <a:cubicBezTo>
                    <a:pt x="10754" y="9061"/>
                    <a:pt x="11090" y="9397"/>
                    <a:pt x="11314" y="9761"/>
                  </a:cubicBezTo>
                  <a:cubicBezTo>
                    <a:pt x="11454" y="10097"/>
                    <a:pt x="11202" y="10209"/>
                    <a:pt x="10754" y="10461"/>
                  </a:cubicBezTo>
                  <a:cubicBezTo>
                    <a:pt x="10278" y="10685"/>
                    <a:pt x="9690" y="10909"/>
                    <a:pt x="9354" y="11273"/>
                  </a:cubicBezTo>
                  <a:cubicBezTo>
                    <a:pt x="8766" y="10797"/>
                    <a:pt x="8178" y="10321"/>
                    <a:pt x="7590" y="9873"/>
                  </a:cubicBezTo>
                  <a:cubicBezTo>
                    <a:pt x="7534" y="9817"/>
                    <a:pt x="7478" y="9789"/>
                    <a:pt x="7404" y="9789"/>
                  </a:cubicBezTo>
                  <a:cubicBezTo>
                    <a:pt x="7331" y="9789"/>
                    <a:pt x="7240" y="9817"/>
                    <a:pt x="7114" y="9873"/>
                  </a:cubicBezTo>
                  <a:cubicBezTo>
                    <a:pt x="6414" y="10209"/>
                    <a:pt x="5714" y="10685"/>
                    <a:pt x="4901" y="11161"/>
                  </a:cubicBezTo>
                  <a:cubicBezTo>
                    <a:pt x="4789" y="11273"/>
                    <a:pt x="4789" y="11385"/>
                    <a:pt x="4789" y="11497"/>
                  </a:cubicBezTo>
                  <a:cubicBezTo>
                    <a:pt x="5013" y="12309"/>
                    <a:pt x="5153" y="13121"/>
                    <a:pt x="5265" y="13961"/>
                  </a:cubicBezTo>
                  <a:cubicBezTo>
                    <a:pt x="4677" y="14297"/>
                    <a:pt x="3977" y="14773"/>
                    <a:pt x="3277" y="15109"/>
                  </a:cubicBezTo>
                  <a:cubicBezTo>
                    <a:pt x="2689" y="13009"/>
                    <a:pt x="2465" y="10909"/>
                    <a:pt x="2101" y="8809"/>
                  </a:cubicBezTo>
                  <a:cubicBezTo>
                    <a:pt x="1765" y="7072"/>
                    <a:pt x="1401" y="5196"/>
                    <a:pt x="953" y="3460"/>
                  </a:cubicBezTo>
                  <a:cubicBezTo>
                    <a:pt x="953" y="2984"/>
                    <a:pt x="813" y="2620"/>
                    <a:pt x="813" y="2172"/>
                  </a:cubicBezTo>
                  <a:cubicBezTo>
                    <a:pt x="1289" y="1808"/>
                    <a:pt x="1877" y="1360"/>
                    <a:pt x="2465" y="1108"/>
                  </a:cubicBezTo>
                  <a:cubicBezTo>
                    <a:pt x="2666" y="1007"/>
                    <a:pt x="2806" y="951"/>
                    <a:pt x="2939" y="951"/>
                  </a:cubicBezTo>
                  <a:close/>
                  <a:moveTo>
                    <a:pt x="3006" y="1"/>
                  </a:moveTo>
                  <a:cubicBezTo>
                    <a:pt x="2909" y="1"/>
                    <a:pt x="2804" y="22"/>
                    <a:pt x="2689" y="71"/>
                  </a:cubicBezTo>
                  <a:cubicBezTo>
                    <a:pt x="1765" y="407"/>
                    <a:pt x="953" y="1108"/>
                    <a:pt x="113" y="1696"/>
                  </a:cubicBezTo>
                  <a:cubicBezTo>
                    <a:pt x="113" y="1696"/>
                    <a:pt x="1" y="1808"/>
                    <a:pt x="1" y="1920"/>
                  </a:cubicBezTo>
                  <a:cubicBezTo>
                    <a:pt x="113" y="2872"/>
                    <a:pt x="253" y="3684"/>
                    <a:pt x="477" y="4608"/>
                  </a:cubicBezTo>
                  <a:cubicBezTo>
                    <a:pt x="701" y="6008"/>
                    <a:pt x="1065" y="7520"/>
                    <a:pt x="1289" y="9061"/>
                  </a:cubicBezTo>
                  <a:cubicBezTo>
                    <a:pt x="1765" y="11273"/>
                    <a:pt x="1877" y="13597"/>
                    <a:pt x="2689" y="15809"/>
                  </a:cubicBezTo>
                  <a:cubicBezTo>
                    <a:pt x="2689" y="15995"/>
                    <a:pt x="2887" y="16105"/>
                    <a:pt x="3081" y="16105"/>
                  </a:cubicBezTo>
                  <a:cubicBezTo>
                    <a:pt x="3150" y="16105"/>
                    <a:pt x="3218" y="16091"/>
                    <a:pt x="3277" y="16062"/>
                  </a:cubicBezTo>
                  <a:cubicBezTo>
                    <a:pt x="4089" y="15585"/>
                    <a:pt x="5013" y="14997"/>
                    <a:pt x="5854" y="14409"/>
                  </a:cubicBezTo>
                  <a:cubicBezTo>
                    <a:pt x="5966" y="14297"/>
                    <a:pt x="6078" y="14185"/>
                    <a:pt x="6078" y="14073"/>
                  </a:cubicBezTo>
                  <a:cubicBezTo>
                    <a:pt x="5854" y="13261"/>
                    <a:pt x="5714" y="12421"/>
                    <a:pt x="5489" y="11609"/>
                  </a:cubicBezTo>
                  <a:cubicBezTo>
                    <a:pt x="6078" y="11273"/>
                    <a:pt x="6778" y="10909"/>
                    <a:pt x="7366" y="10573"/>
                  </a:cubicBezTo>
                  <a:cubicBezTo>
                    <a:pt x="7954" y="11021"/>
                    <a:pt x="8402" y="11609"/>
                    <a:pt x="8990" y="12085"/>
                  </a:cubicBezTo>
                  <a:cubicBezTo>
                    <a:pt x="9102" y="12141"/>
                    <a:pt x="9221" y="12169"/>
                    <a:pt x="9326" y="12169"/>
                  </a:cubicBezTo>
                  <a:cubicBezTo>
                    <a:pt x="9431" y="12169"/>
                    <a:pt x="9522" y="12141"/>
                    <a:pt x="9578" y="12085"/>
                  </a:cubicBezTo>
                  <a:cubicBezTo>
                    <a:pt x="10278" y="11385"/>
                    <a:pt x="11314" y="11161"/>
                    <a:pt x="12014" y="10461"/>
                  </a:cubicBezTo>
                  <a:cubicBezTo>
                    <a:pt x="12378" y="10209"/>
                    <a:pt x="12378" y="9985"/>
                    <a:pt x="12154" y="9621"/>
                  </a:cubicBezTo>
                  <a:cubicBezTo>
                    <a:pt x="11678" y="8809"/>
                    <a:pt x="10754" y="8108"/>
                    <a:pt x="10166" y="7296"/>
                  </a:cubicBezTo>
                  <a:cubicBezTo>
                    <a:pt x="9466" y="6484"/>
                    <a:pt x="8766" y="5784"/>
                    <a:pt x="8066" y="4972"/>
                  </a:cubicBezTo>
                  <a:cubicBezTo>
                    <a:pt x="6778" y="3460"/>
                    <a:pt x="5489" y="2060"/>
                    <a:pt x="3977" y="660"/>
                  </a:cubicBezTo>
                  <a:cubicBezTo>
                    <a:pt x="3684" y="366"/>
                    <a:pt x="3409" y="1"/>
                    <a:pt x="30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29"/>
            <p:cNvSpPr/>
            <p:nvPr/>
          </p:nvSpPr>
          <p:spPr>
            <a:xfrm>
              <a:off x="850225" y="2057975"/>
              <a:ext cx="110625" cy="144500"/>
            </a:xfrm>
            <a:custGeom>
              <a:avLst/>
              <a:gdLst/>
              <a:ahLst/>
              <a:cxnLst/>
              <a:rect l="l" t="t" r="r" b="b"/>
              <a:pathLst>
                <a:path w="4425" h="5780" extrusionOk="0">
                  <a:moveTo>
                    <a:pt x="1036" y="925"/>
                  </a:moveTo>
                  <a:cubicBezTo>
                    <a:pt x="1148" y="1149"/>
                    <a:pt x="1288" y="1261"/>
                    <a:pt x="1400" y="1401"/>
                  </a:cubicBezTo>
                  <a:cubicBezTo>
                    <a:pt x="1624" y="1625"/>
                    <a:pt x="1848" y="1849"/>
                    <a:pt x="2100" y="2101"/>
                  </a:cubicBezTo>
                  <a:cubicBezTo>
                    <a:pt x="2548" y="2549"/>
                    <a:pt x="3249" y="3137"/>
                    <a:pt x="3613" y="3725"/>
                  </a:cubicBezTo>
                  <a:cubicBezTo>
                    <a:pt x="3136" y="4201"/>
                    <a:pt x="2324" y="4649"/>
                    <a:pt x="1624" y="4902"/>
                  </a:cubicBezTo>
                  <a:lnTo>
                    <a:pt x="1288" y="2801"/>
                  </a:lnTo>
                  <a:cubicBezTo>
                    <a:pt x="1148" y="2213"/>
                    <a:pt x="1148" y="1737"/>
                    <a:pt x="1036" y="1149"/>
                  </a:cubicBezTo>
                  <a:lnTo>
                    <a:pt x="1036" y="925"/>
                  </a:lnTo>
                  <a:close/>
                  <a:moveTo>
                    <a:pt x="812" y="1"/>
                  </a:moveTo>
                  <a:cubicBezTo>
                    <a:pt x="700" y="1"/>
                    <a:pt x="700" y="1"/>
                    <a:pt x="588" y="113"/>
                  </a:cubicBezTo>
                  <a:cubicBezTo>
                    <a:pt x="0" y="449"/>
                    <a:pt x="336" y="1625"/>
                    <a:pt x="448" y="2213"/>
                  </a:cubicBezTo>
                  <a:cubicBezTo>
                    <a:pt x="588" y="3249"/>
                    <a:pt x="812" y="4425"/>
                    <a:pt x="1036" y="5462"/>
                  </a:cubicBezTo>
                  <a:cubicBezTo>
                    <a:pt x="1036" y="5696"/>
                    <a:pt x="1187" y="5779"/>
                    <a:pt x="1324" y="5779"/>
                  </a:cubicBezTo>
                  <a:cubicBezTo>
                    <a:pt x="1400" y="5779"/>
                    <a:pt x="1472" y="5754"/>
                    <a:pt x="1512" y="5714"/>
                  </a:cubicBezTo>
                  <a:cubicBezTo>
                    <a:pt x="2436" y="5350"/>
                    <a:pt x="3725" y="4762"/>
                    <a:pt x="4313" y="4061"/>
                  </a:cubicBezTo>
                  <a:cubicBezTo>
                    <a:pt x="4425" y="3837"/>
                    <a:pt x="4425" y="3725"/>
                    <a:pt x="4425" y="3613"/>
                  </a:cubicBezTo>
                  <a:cubicBezTo>
                    <a:pt x="4089" y="2801"/>
                    <a:pt x="3136" y="2101"/>
                    <a:pt x="2688" y="1625"/>
                  </a:cubicBezTo>
                  <a:cubicBezTo>
                    <a:pt x="2212" y="1149"/>
                    <a:pt x="1512" y="225"/>
                    <a:pt x="8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8" name="Google Shape;1488;p29"/>
          <p:cNvGrpSpPr/>
          <p:nvPr/>
        </p:nvGrpSpPr>
        <p:grpSpPr>
          <a:xfrm>
            <a:off x="7760300" y="1027850"/>
            <a:ext cx="297575" cy="376525"/>
            <a:chOff x="5806650" y="1132625"/>
            <a:chExt cx="297575" cy="376525"/>
          </a:xfrm>
        </p:grpSpPr>
        <p:sp>
          <p:nvSpPr>
            <p:cNvPr id="1489" name="Google Shape;1489;p29"/>
            <p:cNvSpPr/>
            <p:nvPr/>
          </p:nvSpPr>
          <p:spPr>
            <a:xfrm>
              <a:off x="5826950" y="1151825"/>
              <a:ext cx="256975" cy="337000"/>
            </a:xfrm>
            <a:custGeom>
              <a:avLst/>
              <a:gdLst/>
              <a:ahLst/>
              <a:cxnLst/>
              <a:rect l="l" t="t" r="r" b="b"/>
              <a:pathLst>
                <a:path w="10279" h="13480" extrusionOk="0">
                  <a:moveTo>
                    <a:pt x="3252" y="1362"/>
                  </a:moveTo>
                  <a:cubicBezTo>
                    <a:pt x="3515" y="1362"/>
                    <a:pt x="3767" y="1399"/>
                    <a:pt x="3977" y="1466"/>
                  </a:cubicBezTo>
                  <a:cubicBezTo>
                    <a:pt x="4789" y="1690"/>
                    <a:pt x="5041" y="2643"/>
                    <a:pt x="4789" y="3343"/>
                  </a:cubicBezTo>
                  <a:cubicBezTo>
                    <a:pt x="4565" y="4155"/>
                    <a:pt x="3501" y="4855"/>
                    <a:pt x="2689" y="4967"/>
                  </a:cubicBezTo>
                  <a:lnTo>
                    <a:pt x="2577" y="4967"/>
                  </a:lnTo>
                  <a:cubicBezTo>
                    <a:pt x="2577" y="4967"/>
                    <a:pt x="2465" y="4967"/>
                    <a:pt x="2465" y="4855"/>
                  </a:cubicBezTo>
                  <a:cubicBezTo>
                    <a:pt x="2241" y="4603"/>
                    <a:pt x="2241" y="4379"/>
                    <a:pt x="2101" y="4155"/>
                  </a:cubicBezTo>
                  <a:cubicBezTo>
                    <a:pt x="1989" y="3791"/>
                    <a:pt x="1877" y="3567"/>
                    <a:pt x="1765" y="3203"/>
                  </a:cubicBezTo>
                  <a:cubicBezTo>
                    <a:pt x="1653" y="2867"/>
                    <a:pt x="1401" y="2391"/>
                    <a:pt x="1653" y="2054"/>
                  </a:cubicBezTo>
                  <a:cubicBezTo>
                    <a:pt x="1967" y="1564"/>
                    <a:pt x="2638" y="1362"/>
                    <a:pt x="3252" y="1362"/>
                  </a:cubicBezTo>
                  <a:close/>
                  <a:moveTo>
                    <a:pt x="6269" y="7664"/>
                  </a:moveTo>
                  <a:cubicBezTo>
                    <a:pt x="6635" y="7664"/>
                    <a:pt x="6978" y="7754"/>
                    <a:pt x="7254" y="7991"/>
                  </a:cubicBezTo>
                  <a:cubicBezTo>
                    <a:pt x="7954" y="8467"/>
                    <a:pt x="8066" y="9643"/>
                    <a:pt x="7590" y="10344"/>
                  </a:cubicBezTo>
                  <a:cubicBezTo>
                    <a:pt x="7366" y="10680"/>
                    <a:pt x="6890" y="11044"/>
                    <a:pt x="6442" y="11156"/>
                  </a:cubicBezTo>
                  <a:cubicBezTo>
                    <a:pt x="6165" y="11326"/>
                    <a:pt x="5823" y="11577"/>
                    <a:pt x="5479" y="11577"/>
                  </a:cubicBezTo>
                  <a:cubicBezTo>
                    <a:pt x="5370" y="11577"/>
                    <a:pt x="5261" y="11552"/>
                    <a:pt x="5153" y="11492"/>
                  </a:cubicBezTo>
                  <a:cubicBezTo>
                    <a:pt x="4677" y="11380"/>
                    <a:pt x="4677" y="10680"/>
                    <a:pt x="4453" y="10344"/>
                  </a:cubicBezTo>
                  <a:cubicBezTo>
                    <a:pt x="4341" y="9755"/>
                    <a:pt x="4089" y="9167"/>
                    <a:pt x="3977" y="8579"/>
                  </a:cubicBezTo>
                  <a:cubicBezTo>
                    <a:pt x="3977" y="8467"/>
                    <a:pt x="3977" y="8467"/>
                    <a:pt x="4089" y="8355"/>
                  </a:cubicBezTo>
                  <a:lnTo>
                    <a:pt x="4201" y="8243"/>
                  </a:lnTo>
                  <a:cubicBezTo>
                    <a:pt x="4756" y="8003"/>
                    <a:pt x="5556" y="7664"/>
                    <a:pt x="6269" y="7664"/>
                  </a:cubicBezTo>
                  <a:close/>
                  <a:moveTo>
                    <a:pt x="3887" y="0"/>
                  </a:moveTo>
                  <a:cubicBezTo>
                    <a:pt x="2532" y="0"/>
                    <a:pt x="1119" y="826"/>
                    <a:pt x="1" y="1578"/>
                  </a:cubicBezTo>
                  <a:cubicBezTo>
                    <a:pt x="253" y="2167"/>
                    <a:pt x="477" y="2755"/>
                    <a:pt x="701" y="3343"/>
                  </a:cubicBezTo>
                  <a:cubicBezTo>
                    <a:pt x="841" y="3791"/>
                    <a:pt x="953" y="4155"/>
                    <a:pt x="1065" y="4491"/>
                  </a:cubicBezTo>
                  <a:cubicBezTo>
                    <a:pt x="2241" y="7403"/>
                    <a:pt x="3053" y="10568"/>
                    <a:pt x="4453" y="13480"/>
                  </a:cubicBezTo>
                  <a:cubicBezTo>
                    <a:pt x="6442" y="12892"/>
                    <a:pt x="9942" y="12444"/>
                    <a:pt x="10166" y="9980"/>
                  </a:cubicBezTo>
                  <a:cubicBezTo>
                    <a:pt x="10278" y="8691"/>
                    <a:pt x="9690" y="7403"/>
                    <a:pt x="8878" y="6479"/>
                  </a:cubicBezTo>
                  <a:cubicBezTo>
                    <a:pt x="8292" y="5812"/>
                    <a:pt x="7575" y="5568"/>
                    <a:pt x="6789" y="5568"/>
                  </a:cubicBezTo>
                  <a:cubicBezTo>
                    <a:pt x="6486" y="5568"/>
                    <a:pt x="6173" y="5605"/>
                    <a:pt x="5854" y="5667"/>
                  </a:cubicBezTo>
                  <a:lnTo>
                    <a:pt x="5742" y="5779"/>
                  </a:lnTo>
                  <a:cubicBezTo>
                    <a:pt x="5615" y="5835"/>
                    <a:pt x="5524" y="5863"/>
                    <a:pt x="5451" y="5863"/>
                  </a:cubicBezTo>
                  <a:cubicBezTo>
                    <a:pt x="5377" y="5863"/>
                    <a:pt x="5321" y="5835"/>
                    <a:pt x="5265" y="5779"/>
                  </a:cubicBezTo>
                  <a:cubicBezTo>
                    <a:pt x="5041" y="5779"/>
                    <a:pt x="4901" y="5443"/>
                    <a:pt x="5153" y="5303"/>
                  </a:cubicBezTo>
                  <a:cubicBezTo>
                    <a:pt x="5153" y="5191"/>
                    <a:pt x="5153" y="5191"/>
                    <a:pt x="5265" y="5191"/>
                  </a:cubicBezTo>
                  <a:cubicBezTo>
                    <a:pt x="7002" y="4155"/>
                    <a:pt x="7254" y="1578"/>
                    <a:pt x="5377" y="402"/>
                  </a:cubicBezTo>
                  <a:cubicBezTo>
                    <a:pt x="4902" y="118"/>
                    <a:pt x="4398" y="0"/>
                    <a:pt x="38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29"/>
            <p:cNvSpPr/>
            <p:nvPr/>
          </p:nvSpPr>
          <p:spPr>
            <a:xfrm>
              <a:off x="5806650" y="1132625"/>
              <a:ext cx="297575" cy="376525"/>
            </a:xfrm>
            <a:custGeom>
              <a:avLst/>
              <a:gdLst/>
              <a:ahLst/>
              <a:cxnLst/>
              <a:rect l="l" t="t" r="r" b="b"/>
              <a:pathLst>
                <a:path w="11903" h="15061" extrusionOk="0">
                  <a:moveTo>
                    <a:pt x="4699" y="768"/>
                  </a:moveTo>
                  <a:cubicBezTo>
                    <a:pt x="5210" y="768"/>
                    <a:pt x="5714" y="886"/>
                    <a:pt x="6189" y="1170"/>
                  </a:cubicBezTo>
                  <a:cubicBezTo>
                    <a:pt x="8066" y="2346"/>
                    <a:pt x="7814" y="4923"/>
                    <a:pt x="6077" y="5959"/>
                  </a:cubicBezTo>
                  <a:cubicBezTo>
                    <a:pt x="5965" y="5959"/>
                    <a:pt x="5965" y="5959"/>
                    <a:pt x="5965" y="6071"/>
                  </a:cubicBezTo>
                  <a:cubicBezTo>
                    <a:pt x="5713" y="6211"/>
                    <a:pt x="5853" y="6547"/>
                    <a:pt x="6077" y="6547"/>
                  </a:cubicBezTo>
                  <a:cubicBezTo>
                    <a:pt x="6133" y="6603"/>
                    <a:pt x="6189" y="6631"/>
                    <a:pt x="6263" y="6631"/>
                  </a:cubicBezTo>
                  <a:cubicBezTo>
                    <a:pt x="6336" y="6631"/>
                    <a:pt x="6427" y="6603"/>
                    <a:pt x="6554" y="6547"/>
                  </a:cubicBezTo>
                  <a:lnTo>
                    <a:pt x="6666" y="6435"/>
                  </a:lnTo>
                  <a:cubicBezTo>
                    <a:pt x="6985" y="6373"/>
                    <a:pt x="7298" y="6336"/>
                    <a:pt x="7601" y="6336"/>
                  </a:cubicBezTo>
                  <a:cubicBezTo>
                    <a:pt x="8387" y="6336"/>
                    <a:pt x="9104" y="6580"/>
                    <a:pt x="9690" y="7247"/>
                  </a:cubicBezTo>
                  <a:cubicBezTo>
                    <a:pt x="10502" y="8171"/>
                    <a:pt x="11090" y="9459"/>
                    <a:pt x="10978" y="10748"/>
                  </a:cubicBezTo>
                  <a:cubicBezTo>
                    <a:pt x="10754" y="13212"/>
                    <a:pt x="7254" y="13660"/>
                    <a:pt x="5265" y="14248"/>
                  </a:cubicBezTo>
                  <a:cubicBezTo>
                    <a:pt x="3865" y="11336"/>
                    <a:pt x="3053" y="8171"/>
                    <a:pt x="1877" y="5259"/>
                  </a:cubicBezTo>
                  <a:cubicBezTo>
                    <a:pt x="1765" y="4923"/>
                    <a:pt x="1653" y="4559"/>
                    <a:pt x="1513" y="4111"/>
                  </a:cubicBezTo>
                  <a:cubicBezTo>
                    <a:pt x="1289" y="3523"/>
                    <a:pt x="1065" y="2935"/>
                    <a:pt x="813" y="2346"/>
                  </a:cubicBezTo>
                  <a:cubicBezTo>
                    <a:pt x="1931" y="1594"/>
                    <a:pt x="3344" y="768"/>
                    <a:pt x="4699" y="768"/>
                  </a:cubicBezTo>
                  <a:close/>
                  <a:moveTo>
                    <a:pt x="4688" y="0"/>
                  </a:moveTo>
                  <a:cubicBezTo>
                    <a:pt x="4058" y="0"/>
                    <a:pt x="3417" y="144"/>
                    <a:pt x="2801" y="358"/>
                  </a:cubicBezTo>
                  <a:cubicBezTo>
                    <a:pt x="2213" y="610"/>
                    <a:pt x="365" y="1170"/>
                    <a:pt x="113" y="2010"/>
                  </a:cubicBezTo>
                  <a:cubicBezTo>
                    <a:pt x="1" y="2122"/>
                    <a:pt x="1" y="2234"/>
                    <a:pt x="1" y="2346"/>
                  </a:cubicBezTo>
                  <a:cubicBezTo>
                    <a:pt x="253" y="3047"/>
                    <a:pt x="589" y="3859"/>
                    <a:pt x="953" y="4559"/>
                  </a:cubicBezTo>
                  <a:cubicBezTo>
                    <a:pt x="953" y="4811"/>
                    <a:pt x="1065" y="5147"/>
                    <a:pt x="1177" y="5371"/>
                  </a:cubicBezTo>
                  <a:cubicBezTo>
                    <a:pt x="2213" y="8535"/>
                    <a:pt x="4677" y="15060"/>
                    <a:pt x="4901" y="15060"/>
                  </a:cubicBezTo>
                  <a:cubicBezTo>
                    <a:pt x="5013" y="15060"/>
                    <a:pt x="5153" y="15060"/>
                    <a:pt x="5265" y="14948"/>
                  </a:cubicBezTo>
                  <a:cubicBezTo>
                    <a:pt x="6890" y="14724"/>
                    <a:pt x="8654" y="14248"/>
                    <a:pt x="10054" y="13436"/>
                  </a:cubicBezTo>
                  <a:cubicBezTo>
                    <a:pt x="11202" y="12624"/>
                    <a:pt x="11902" y="11448"/>
                    <a:pt x="11790" y="10047"/>
                  </a:cubicBezTo>
                  <a:cubicBezTo>
                    <a:pt x="11678" y="8535"/>
                    <a:pt x="10866" y="7135"/>
                    <a:pt x="9802" y="6211"/>
                  </a:cubicBezTo>
                  <a:cubicBezTo>
                    <a:pt x="9214" y="5847"/>
                    <a:pt x="8402" y="5511"/>
                    <a:pt x="7590" y="5511"/>
                  </a:cubicBezTo>
                  <a:cubicBezTo>
                    <a:pt x="8654" y="3971"/>
                    <a:pt x="8402" y="1758"/>
                    <a:pt x="6666" y="610"/>
                  </a:cubicBezTo>
                  <a:cubicBezTo>
                    <a:pt x="6052" y="172"/>
                    <a:pt x="5377" y="0"/>
                    <a:pt x="46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29"/>
            <p:cNvSpPr/>
            <p:nvPr/>
          </p:nvSpPr>
          <p:spPr>
            <a:xfrm>
              <a:off x="5861950" y="1185875"/>
              <a:ext cx="91050" cy="90125"/>
            </a:xfrm>
            <a:custGeom>
              <a:avLst/>
              <a:gdLst/>
              <a:ahLst/>
              <a:cxnLst/>
              <a:rect l="l" t="t" r="r" b="b"/>
              <a:pathLst>
                <a:path w="3642" h="3605" extrusionOk="0">
                  <a:moveTo>
                    <a:pt x="1877" y="692"/>
                  </a:moveTo>
                  <a:cubicBezTo>
                    <a:pt x="2577" y="692"/>
                    <a:pt x="3053" y="1141"/>
                    <a:pt x="2689" y="1841"/>
                  </a:cubicBezTo>
                  <a:cubicBezTo>
                    <a:pt x="2465" y="2205"/>
                    <a:pt x="1989" y="2681"/>
                    <a:pt x="1541" y="2905"/>
                  </a:cubicBezTo>
                  <a:cubicBezTo>
                    <a:pt x="1289" y="2541"/>
                    <a:pt x="1177" y="2205"/>
                    <a:pt x="1065" y="1841"/>
                  </a:cubicBezTo>
                  <a:cubicBezTo>
                    <a:pt x="1065" y="1841"/>
                    <a:pt x="1065" y="1729"/>
                    <a:pt x="953" y="1729"/>
                  </a:cubicBezTo>
                  <a:lnTo>
                    <a:pt x="953" y="1505"/>
                  </a:lnTo>
                  <a:lnTo>
                    <a:pt x="841" y="1141"/>
                  </a:lnTo>
                  <a:cubicBezTo>
                    <a:pt x="841" y="1029"/>
                    <a:pt x="953" y="917"/>
                    <a:pt x="1177" y="917"/>
                  </a:cubicBezTo>
                  <a:cubicBezTo>
                    <a:pt x="1401" y="805"/>
                    <a:pt x="1653" y="692"/>
                    <a:pt x="1877" y="692"/>
                  </a:cubicBezTo>
                  <a:close/>
                  <a:moveTo>
                    <a:pt x="1852" y="0"/>
                  </a:moveTo>
                  <a:cubicBezTo>
                    <a:pt x="1238" y="0"/>
                    <a:pt x="567" y="202"/>
                    <a:pt x="253" y="692"/>
                  </a:cubicBezTo>
                  <a:cubicBezTo>
                    <a:pt x="1" y="1029"/>
                    <a:pt x="253" y="1505"/>
                    <a:pt x="365" y="1841"/>
                  </a:cubicBezTo>
                  <a:cubicBezTo>
                    <a:pt x="477" y="2205"/>
                    <a:pt x="589" y="2429"/>
                    <a:pt x="701" y="2793"/>
                  </a:cubicBezTo>
                  <a:cubicBezTo>
                    <a:pt x="841" y="3017"/>
                    <a:pt x="841" y="3241"/>
                    <a:pt x="1065" y="3493"/>
                  </a:cubicBezTo>
                  <a:cubicBezTo>
                    <a:pt x="1065" y="3605"/>
                    <a:pt x="1177" y="3605"/>
                    <a:pt x="1177" y="3605"/>
                  </a:cubicBezTo>
                  <a:lnTo>
                    <a:pt x="1289" y="3605"/>
                  </a:lnTo>
                  <a:cubicBezTo>
                    <a:pt x="2101" y="3493"/>
                    <a:pt x="3165" y="2793"/>
                    <a:pt x="3389" y="1981"/>
                  </a:cubicBezTo>
                  <a:cubicBezTo>
                    <a:pt x="3641" y="1281"/>
                    <a:pt x="3389" y="328"/>
                    <a:pt x="2577" y="104"/>
                  </a:cubicBezTo>
                  <a:cubicBezTo>
                    <a:pt x="2367" y="37"/>
                    <a:pt x="2115" y="0"/>
                    <a:pt x="18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29"/>
            <p:cNvSpPr/>
            <p:nvPr/>
          </p:nvSpPr>
          <p:spPr>
            <a:xfrm>
              <a:off x="5926375" y="1343425"/>
              <a:ext cx="102225" cy="97850"/>
            </a:xfrm>
            <a:custGeom>
              <a:avLst/>
              <a:gdLst/>
              <a:ahLst/>
              <a:cxnLst/>
              <a:rect l="l" t="t" r="r" b="b"/>
              <a:pathLst>
                <a:path w="4089" h="3914" extrusionOk="0">
                  <a:moveTo>
                    <a:pt x="2244" y="774"/>
                  </a:moveTo>
                  <a:cubicBezTo>
                    <a:pt x="2357" y="774"/>
                    <a:pt x="2469" y="783"/>
                    <a:pt x="2577" y="803"/>
                  </a:cubicBezTo>
                  <a:cubicBezTo>
                    <a:pt x="2913" y="803"/>
                    <a:pt x="3165" y="1279"/>
                    <a:pt x="3165" y="1615"/>
                  </a:cubicBezTo>
                  <a:cubicBezTo>
                    <a:pt x="3165" y="2091"/>
                    <a:pt x="3025" y="2316"/>
                    <a:pt x="2689" y="2540"/>
                  </a:cubicBezTo>
                  <a:cubicBezTo>
                    <a:pt x="2325" y="2792"/>
                    <a:pt x="1989" y="2904"/>
                    <a:pt x="1765" y="3016"/>
                  </a:cubicBezTo>
                  <a:lnTo>
                    <a:pt x="1512" y="3128"/>
                  </a:lnTo>
                  <a:cubicBezTo>
                    <a:pt x="1512" y="3016"/>
                    <a:pt x="1400" y="2792"/>
                    <a:pt x="1400" y="2680"/>
                  </a:cubicBezTo>
                  <a:cubicBezTo>
                    <a:pt x="1176" y="2203"/>
                    <a:pt x="1064" y="1615"/>
                    <a:pt x="812" y="1139"/>
                  </a:cubicBezTo>
                  <a:cubicBezTo>
                    <a:pt x="1201" y="956"/>
                    <a:pt x="1739" y="774"/>
                    <a:pt x="2244" y="774"/>
                  </a:cubicBezTo>
                  <a:close/>
                  <a:moveTo>
                    <a:pt x="2292" y="0"/>
                  </a:moveTo>
                  <a:cubicBezTo>
                    <a:pt x="1579" y="0"/>
                    <a:pt x="779" y="339"/>
                    <a:pt x="224" y="579"/>
                  </a:cubicBezTo>
                  <a:lnTo>
                    <a:pt x="112" y="691"/>
                  </a:lnTo>
                  <a:cubicBezTo>
                    <a:pt x="0" y="803"/>
                    <a:pt x="0" y="803"/>
                    <a:pt x="0" y="915"/>
                  </a:cubicBezTo>
                  <a:cubicBezTo>
                    <a:pt x="112" y="1503"/>
                    <a:pt x="364" y="2091"/>
                    <a:pt x="476" y="2680"/>
                  </a:cubicBezTo>
                  <a:cubicBezTo>
                    <a:pt x="700" y="3016"/>
                    <a:pt x="700" y="3716"/>
                    <a:pt x="1176" y="3828"/>
                  </a:cubicBezTo>
                  <a:cubicBezTo>
                    <a:pt x="1284" y="3888"/>
                    <a:pt x="1393" y="3913"/>
                    <a:pt x="1502" y="3913"/>
                  </a:cubicBezTo>
                  <a:cubicBezTo>
                    <a:pt x="1846" y="3913"/>
                    <a:pt x="2188" y="3662"/>
                    <a:pt x="2465" y="3492"/>
                  </a:cubicBezTo>
                  <a:cubicBezTo>
                    <a:pt x="2913" y="3380"/>
                    <a:pt x="3389" y="3016"/>
                    <a:pt x="3613" y="2680"/>
                  </a:cubicBezTo>
                  <a:cubicBezTo>
                    <a:pt x="4089" y="1979"/>
                    <a:pt x="3977" y="803"/>
                    <a:pt x="3277" y="327"/>
                  </a:cubicBezTo>
                  <a:cubicBezTo>
                    <a:pt x="3001" y="90"/>
                    <a:pt x="2658" y="0"/>
                    <a:pt x="22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93" name="Google Shape;1493;p29"/>
          <p:cNvGrpSpPr/>
          <p:nvPr/>
        </p:nvGrpSpPr>
        <p:grpSpPr>
          <a:xfrm>
            <a:off x="1523000" y="4043425"/>
            <a:ext cx="300350" cy="375875"/>
            <a:chOff x="3485150" y="4586350"/>
            <a:chExt cx="300350" cy="375875"/>
          </a:xfrm>
        </p:grpSpPr>
        <p:sp>
          <p:nvSpPr>
            <p:cNvPr id="1494" name="Google Shape;1494;p29"/>
            <p:cNvSpPr/>
            <p:nvPr/>
          </p:nvSpPr>
          <p:spPr>
            <a:xfrm>
              <a:off x="3505450" y="4607125"/>
              <a:ext cx="256250" cy="335250"/>
            </a:xfrm>
            <a:custGeom>
              <a:avLst/>
              <a:gdLst/>
              <a:ahLst/>
              <a:cxnLst/>
              <a:rect l="l" t="t" r="r" b="b"/>
              <a:pathLst>
                <a:path w="10250" h="13410" extrusionOk="0">
                  <a:moveTo>
                    <a:pt x="6805" y="0"/>
                  </a:moveTo>
                  <a:cubicBezTo>
                    <a:pt x="5780" y="0"/>
                    <a:pt x="4771" y="209"/>
                    <a:pt x="3837" y="696"/>
                  </a:cubicBezTo>
                  <a:cubicBezTo>
                    <a:pt x="1737" y="1872"/>
                    <a:pt x="700" y="4309"/>
                    <a:pt x="224" y="6549"/>
                  </a:cubicBezTo>
                  <a:cubicBezTo>
                    <a:pt x="112" y="7585"/>
                    <a:pt x="0" y="8761"/>
                    <a:pt x="336" y="9797"/>
                  </a:cubicBezTo>
                  <a:cubicBezTo>
                    <a:pt x="700" y="10973"/>
                    <a:pt x="1625" y="11674"/>
                    <a:pt x="2801" y="12150"/>
                  </a:cubicBezTo>
                  <a:cubicBezTo>
                    <a:pt x="3725" y="12486"/>
                    <a:pt x="4901" y="12850"/>
                    <a:pt x="5825" y="13074"/>
                  </a:cubicBezTo>
                  <a:cubicBezTo>
                    <a:pt x="6189" y="13186"/>
                    <a:pt x="7001" y="13410"/>
                    <a:pt x="7337" y="13410"/>
                  </a:cubicBezTo>
                  <a:lnTo>
                    <a:pt x="7337" y="13298"/>
                  </a:lnTo>
                  <a:cubicBezTo>
                    <a:pt x="7589" y="12374"/>
                    <a:pt x="7813" y="11449"/>
                    <a:pt x="8037" y="10497"/>
                  </a:cubicBezTo>
                  <a:cubicBezTo>
                    <a:pt x="6637" y="10497"/>
                    <a:pt x="5013" y="10273"/>
                    <a:pt x="3949" y="9349"/>
                  </a:cubicBezTo>
                  <a:cubicBezTo>
                    <a:pt x="2913" y="8397"/>
                    <a:pt x="2549" y="7109"/>
                    <a:pt x="2913" y="5709"/>
                  </a:cubicBezTo>
                  <a:cubicBezTo>
                    <a:pt x="3542" y="3454"/>
                    <a:pt x="5715" y="2105"/>
                    <a:pt x="7912" y="2105"/>
                  </a:cubicBezTo>
                  <a:cubicBezTo>
                    <a:pt x="8552" y="2105"/>
                    <a:pt x="9195" y="2220"/>
                    <a:pt x="9802" y="2460"/>
                  </a:cubicBezTo>
                  <a:cubicBezTo>
                    <a:pt x="9914" y="2096"/>
                    <a:pt x="10026" y="1648"/>
                    <a:pt x="10138" y="1284"/>
                  </a:cubicBezTo>
                  <a:cubicBezTo>
                    <a:pt x="10250" y="1060"/>
                    <a:pt x="10250" y="948"/>
                    <a:pt x="10250" y="696"/>
                  </a:cubicBezTo>
                  <a:cubicBezTo>
                    <a:pt x="9137" y="266"/>
                    <a:pt x="7961" y="0"/>
                    <a:pt x="68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29"/>
            <p:cNvSpPr/>
            <p:nvPr/>
          </p:nvSpPr>
          <p:spPr>
            <a:xfrm>
              <a:off x="3485150" y="4586350"/>
              <a:ext cx="300350" cy="375875"/>
            </a:xfrm>
            <a:custGeom>
              <a:avLst/>
              <a:gdLst/>
              <a:ahLst/>
              <a:cxnLst/>
              <a:rect l="l" t="t" r="r" b="b"/>
              <a:pathLst>
                <a:path w="12014" h="15035" extrusionOk="0">
                  <a:moveTo>
                    <a:pt x="7617" y="831"/>
                  </a:moveTo>
                  <a:cubicBezTo>
                    <a:pt x="8773" y="831"/>
                    <a:pt x="9949" y="1097"/>
                    <a:pt x="11062" y="1527"/>
                  </a:cubicBezTo>
                  <a:cubicBezTo>
                    <a:pt x="11062" y="1779"/>
                    <a:pt x="11062" y="1891"/>
                    <a:pt x="10950" y="2115"/>
                  </a:cubicBezTo>
                  <a:cubicBezTo>
                    <a:pt x="10838" y="2479"/>
                    <a:pt x="10726" y="2927"/>
                    <a:pt x="10614" y="3291"/>
                  </a:cubicBezTo>
                  <a:cubicBezTo>
                    <a:pt x="10007" y="3051"/>
                    <a:pt x="9364" y="2936"/>
                    <a:pt x="8724" y="2936"/>
                  </a:cubicBezTo>
                  <a:cubicBezTo>
                    <a:pt x="6527" y="2936"/>
                    <a:pt x="4354" y="4285"/>
                    <a:pt x="3725" y="6540"/>
                  </a:cubicBezTo>
                  <a:cubicBezTo>
                    <a:pt x="3361" y="7940"/>
                    <a:pt x="3725" y="9228"/>
                    <a:pt x="4761" y="10180"/>
                  </a:cubicBezTo>
                  <a:cubicBezTo>
                    <a:pt x="5825" y="11104"/>
                    <a:pt x="7449" y="11328"/>
                    <a:pt x="8849" y="11328"/>
                  </a:cubicBezTo>
                  <a:cubicBezTo>
                    <a:pt x="8625" y="12280"/>
                    <a:pt x="8401" y="13205"/>
                    <a:pt x="8149" y="14129"/>
                  </a:cubicBezTo>
                  <a:lnTo>
                    <a:pt x="8149" y="14241"/>
                  </a:lnTo>
                  <a:cubicBezTo>
                    <a:pt x="7813" y="14241"/>
                    <a:pt x="7001" y="14017"/>
                    <a:pt x="6637" y="13905"/>
                  </a:cubicBezTo>
                  <a:cubicBezTo>
                    <a:pt x="5713" y="13681"/>
                    <a:pt x="4537" y="13317"/>
                    <a:pt x="3613" y="12981"/>
                  </a:cubicBezTo>
                  <a:cubicBezTo>
                    <a:pt x="2437" y="12505"/>
                    <a:pt x="1512" y="11804"/>
                    <a:pt x="1148" y="10628"/>
                  </a:cubicBezTo>
                  <a:cubicBezTo>
                    <a:pt x="812" y="9592"/>
                    <a:pt x="924" y="8416"/>
                    <a:pt x="1036" y="7380"/>
                  </a:cubicBezTo>
                  <a:cubicBezTo>
                    <a:pt x="1512" y="5140"/>
                    <a:pt x="2549" y="2703"/>
                    <a:pt x="4649" y="1527"/>
                  </a:cubicBezTo>
                  <a:cubicBezTo>
                    <a:pt x="5583" y="1040"/>
                    <a:pt x="6592" y="831"/>
                    <a:pt x="7617" y="831"/>
                  </a:cubicBezTo>
                  <a:close/>
                  <a:moveTo>
                    <a:pt x="7725" y="0"/>
                  </a:moveTo>
                  <a:cubicBezTo>
                    <a:pt x="6384" y="0"/>
                    <a:pt x="5043" y="325"/>
                    <a:pt x="3837" y="1079"/>
                  </a:cubicBezTo>
                  <a:cubicBezTo>
                    <a:pt x="1512" y="2591"/>
                    <a:pt x="336" y="5616"/>
                    <a:pt x="112" y="8304"/>
                  </a:cubicBezTo>
                  <a:cubicBezTo>
                    <a:pt x="0" y="9480"/>
                    <a:pt x="224" y="10740"/>
                    <a:pt x="812" y="11804"/>
                  </a:cubicBezTo>
                  <a:cubicBezTo>
                    <a:pt x="1400" y="12841"/>
                    <a:pt x="2437" y="13429"/>
                    <a:pt x="3613" y="13905"/>
                  </a:cubicBezTo>
                  <a:cubicBezTo>
                    <a:pt x="5013" y="14381"/>
                    <a:pt x="6525" y="14829"/>
                    <a:pt x="7925" y="14941"/>
                  </a:cubicBezTo>
                  <a:cubicBezTo>
                    <a:pt x="8069" y="15001"/>
                    <a:pt x="8197" y="15035"/>
                    <a:pt x="8314" y="15035"/>
                  </a:cubicBezTo>
                  <a:cubicBezTo>
                    <a:pt x="8472" y="15035"/>
                    <a:pt x="8609" y="14973"/>
                    <a:pt x="8737" y="14829"/>
                  </a:cubicBezTo>
                  <a:cubicBezTo>
                    <a:pt x="8961" y="14605"/>
                    <a:pt x="9101" y="14129"/>
                    <a:pt x="9214" y="13793"/>
                  </a:cubicBezTo>
                  <a:cubicBezTo>
                    <a:pt x="9438" y="12841"/>
                    <a:pt x="9662" y="11916"/>
                    <a:pt x="9662" y="10992"/>
                  </a:cubicBezTo>
                  <a:lnTo>
                    <a:pt x="9662" y="10740"/>
                  </a:lnTo>
                  <a:cubicBezTo>
                    <a:pt x="9550" y="10628"/>
                    <a:pt x="9438" y="10516"/>
                    <a:pt x="9326" y="10516"/>
                  </a:cubicBezTo>
                  <a:cubicBezTo>
                    <a:pt x="8037" y="10516"/>
                    <a:pt x="6749" y="10516"/>
                    <a:pt x="5713" y="9816"/>
                  </a:cubicBezTo>
                  <a:cubicBezTo>
                    <a:pt x="4649" y="9116"/>
                    <a:pt x="4201" y="7940"/>
                    <a:pt x="4537" y="6792"/>
                  </a:cubicBezTo>
                  <a:cubicBezTo>
                    <a:pt x="5052" y="4896"/>
                    <a:pt x="6902" y="3758"/>
                    <a:pt x="8769" y="3758"/>
                  </a:cubicBezTo>
                  <a:cubicBezTo>
                    <a:pt x="9439" y="3758"/>
                    <a:pt x="10112" y="3905"/>
                    <a:pt x="10726" y="4215"/>
                  </a:cubicBezTo>
                  <a:cubicBezTo>
                    <a:pt x="10786" y="4245"/>
                    <a:pt x="10848" y="4259"/>
                    <a:pt x="10909" y="4259"/>
                  </a:cubicBezTo>
                  <a:cubicBezTo>
                    <a:pt x="11075" y="4259"/>
                    <a:pt x="11232" y="4155"/>
                    <a:pt x="11314" y="3991"/>
                  </a:cubicBezTo>
                  <a:cubicBezTo>
                    <a:pt x="11426" y="3403"/>
                    <a:pt x="11762" y="1779"/>
                    <a:pt x="11902" y="1415"/>
                  </a:cubicBezTo>
                  <a:cubicBezTo>
                    <a:pt x="12014" y="1303"/>
                    <a:pt x="11902" y="1079"/>
                    <a:pt x="11762" y="939"/>
                  </a:cubicBezTo>
                  <a:cubicBezTo>
                    <a:pt x="10518" y="353"/>
                    <a:pt x="9122" y="0"/>
                    <a:pt x="77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96" name="Google Shape;1496;p29"/>
          <p:cNvSpPr/>
          <p:nvPr/>
        </p:nvSpPr>
        <p:spPr>
          <a:xfrm>
            <a:off x="628975" y="827825"/>
            <a:ext cx="7783464" cy="3800170"/>
          </a:xfrm>
          <a:custGeom>
            <a:avLst/>
            <a:gdLst/>
            <a:ahLst/>
            <a:cxnLst/>
            <a:rect l="l" t="t" r="r" b="b"/>
            <a:pathLst>
              <a:path w="192303" h="113752" extrusionOk="0">
                <a:moveTo>
                  <a:pt x="119558" y="900"/>
                </a:moveTo>
                <a:cubicBezTo>
                  <a:pt x="146902" y="900"/>
                  <a:pt x="173073" y="1522"/>
                  <a:pt x="190062" y="3389"/>
                </a:cubicBezTo>
                <a:cubicBezTo>
                  <a:pt x="190062" y="3389"/>
                  <a:pt x="191714" y="83311"/>
                  <a:pt x="190062" y="108626"/>
                </a:cubicBezTo>
                <a:cubicBezTo>
                  <a:pt x="190062" y="108626"/>
                  <a:pt x="138361" y="112933"/>
                  <a:pt x="83673" y="112933"/>
                </a:cubicBezTo>
                <a:cubicBezTo>
                  <a:pt x="56329" y="112933"/>
                  <a:pt x="28238" y="111856"/>
                  <a:pt x="5489" y="108626"/>
                </a:cubicBezTo>
                <a:cubicBezTo>
                  <a:pt x="5489" y="108626"/>
                  <a:pt x="925" y="40494"/>
                  <a:pt x="5489" y="3389"/>
                </a:cubicBezTo>
                <a:cubicBezTo>
                  <a:pt x="5489" y="3389"/>
                  <a:pt x="64870" y="900"/>
                  <a:pt x="119558" y="900"/>
                </a:cubicBezTo>
                <a:close/>
                <a:moveTo>
                  <a:pt x="117140" y="0"/>
                </a:moveTo>
                <a:cubicBezTo>
                  <a:pt x="104426" y="0"/>
                  <a:pt x="91489" y="112"/>
                  <a:pt x="79111" y="336"/>
                </a:cubicBezTo>
                <a:lnTo>
                  <a:pt x="77347" y="336"/>
                </a:lnTo>
                <a:cubicBezTo>
                  <a:pt x="63821" y="588"/>
                  <a:pt x="50995" y="924"/>
                  <a:pt x="40130" y="1289"/>
                </a:cubicBezTo>
                <a:lnTo>
                  <a:pt x="38394" y="1289"/>
                </a:lnTo>
                <a:cubicBezTo>
                  <a:pt x="19015" y="1849"/>
                  <a:pt x="5937" y="2437"/>
                  <a:pt x="5489" y="2437"/>
                </a:cubicBezTo>
                <a:lnTo>
                  <a:pt x="4677" y="2437"/>
                </a:lnTo>
                <a:lnTo>
                  <a:pt x="4537" y="3249"/>
                </a:lnTo>
                <a:cubicBezTo>
                  <a:pt x="1" y="40018"/>
                  <a:pt x="4537" y="108038"/>
                  <a:pt x="4537" y="108626"/>
                </a:cubicBezTo>
                <a:lnTo>
                  <a:pt x="4677" y="109326"/>
                </a:lnTo>
                <a:lnTo>
                  <a:pt x="5377" y="109438"/>
                </a:lnTo>
                <a:cubicBezTo>
                  <a:pt x="15627" y="110951"/>
                  <a:pt x="26940" y="112015"/>
                  <a:pt x="38730" y="112603"/>
                </a:cubicBezTo>
                <a:cubicBezTo>
                  <a:pt x="39318" y="112715"/>
                  <a:pt x="40018" y="112715"/>
                  <a:pt x="40606" y="112715"/>
                </a:cubicBezTo>
                <a:cubicBezTo>
                  <a:pt x="52732" y="113415"/>
                  <a:pt x="65333" y="113751"/>
                  <a:pt x="77711" y="113751"/>
                </a:cubicBezTo>
                <a:lnTo>
                  <a:pt x="84012" y="113751"/>
                </a:lnTo>
                <a:cubicBezTo>
                  <a:pt x="95801" y="113751"/>
                  <a:pt x="107115" y="113639"/>
                  <a:pt x="117504" y="113303"/>
                </a:cubicBezTo>
                <a:lnTo>
                  <a:pt x="119352" y="113303"/>
                </a:lnTo>
                <a:cubicBezTo>
                  <a:pt x="120753" y="113163"/>
                  <a:pt x="122041" y="113163"/>
                  <a:pt x="123441" y="113163"/>
                </a:cubicBezTo>
                <a:cubicBezTo>
                  <a:pt x="135231" y="112715"/>
                  <a:pt x="146208" y="112239"/>
                  <a:pt x="155757" y="111763"/>
                </a:cubicBezTo>
                <a:cubicBezTo>
                  <a:pt x="156345" y="111651"/>
                  <a:pt x="156933" y="111651"/>
                  <a:pt x="157634" y="111651"/>
                </a:cubicBezTo>
                <a:cubicBezTo>
                  <a:pt x="177124" y="110615"/>
                  <a:pt x="189950" y="109550"/>
                  <a:pt x="190202" y="109438"/>
                </a:cubicBezTo>
                <a:lnTo>
                  <a:pt x="191014" y="109438"/>
                </a:lnTo>
                <a:lnTo>
                  <a:pt x="191014" y="108626"/>
                </a:lnTo>
                <a:cubicBezTo>
                  <a:pt x="192302" y="90200"/>
                  <a:pt x="191714" y="38953"/>
                  <a:pt x="191350" y="16691"/>
                </a:cubicBezTo>
                <a:lnTo>
                  <a:pt x="191350" y="16214"/>
                </a:lnTo>
                <a:cubicBezTo>
                  <a:pt x="191126" y="8513"/>
                  <a:pt x="191126" y="3501"/>
                  <a:pt x="191014" y="3249"/>
                </a:cubicBezTo>
                <a:lnTo>
                  <a:pt x="191014" y="2549"/>
                </a:lnTo>
                <a:lnTo>
                  <a:pt x="190202" y="2437"/>
                </a:lnTo>
                <a:cubicBezTo>
                  <a:pt x="181325" y="1513"/>
                  <a:pt x="169899" y="812"/>
                  <a:pt x="157045" y="448"/>
                </a:cubicBezTo>
                <a:lnTo>
                  <a:pt x="155309" y="448"/>
                </a:lnTo>
                <a:cubicBezTo>
                  <a:pt x="143996" y="112"/>
                  <a:pt x="131506" y="0"/>
                  <a:pt x="11890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97" name="Google Shape;1497;p29"/>
          <p:cNvGrpSpPr/>
          <p:nvPr/>
        </p:nvGrpSpPr>
        <p:grpSpPr>
          <a:xfrm>
            <a:off x="7981550" y="3626875"/>
            <a:ext cx="936050" cy="1287350"/>
            <a:chOff x="5847950" y="3626875"/>
            <a:chExt cx="936050" cy="1287350"/>
          </a:xfrm>
        </p:grpSpPr>
        <p:sp>
          <p:nvSpPr>
            <p:cNvPr id="1498" name="Google Shape;1498;p29"/>
            <p:cNvSpPr/>
            <p:nvPr/>
          </p:nvSpPr>
          <p:spPr>
            <a:xfrm>
              <a:off x="6317025" y="3793500"/>
              <a:ext cx="280050" cy="327925"/>
            </a:xfrm>
            <a:custGeom>
              <a:avLst/>
              <a:gdLst/>
              <a:ahLst/>
              <a:cxnLst/>
              <a:rect l="l" t="t" r="r" b="b"/>
              <a:pathLst>
                <a:path w="11202" h="13117" extrusionOk="0">
                  <a:moveTo>
                    <a:pt x="3165" y="1"/>
                  </a:moveTo>
                  <a:cubicBezTo>
                    <a:pt x="3277" y="1037"/>
                    <a:pt x="2689" y="2325"/>
                    <a:pt x="2101" y="3025"/>
                  </a:cubicBezTo>
                  <a:cubicBezTo>
                    <a:pt x="1289" y="4201"/>
                    <a:pt x="0" y="5125"/>
                    <a:pt x="0" y="6638"/>
                  </a:cubicBezTo>
                  <a:cubicBezTo>
                    <a:pt x="0" y="8514"/>
                    <a:pt x="1653" y="8038"/>
                    <a:pt x="2801" y="8626"/>
                  </a:cubicBezTo>
                  <a:cubicBezTo>
                    <a:pt x="3753" y="9102"/>
                    <a:pt x="3977" y="9914"/>
                    <a:pt x="4089" y="10838"/>
                  </a:cubicBezTo>
                  <a:cubicBezTo>
                    <a:pt x="4341" y="11902"/>
                    <a:pt x="4453" y="12714"/>
                    <a:pt x="5489" y="13051"/>
                  </a:cubicBezTo>
                  <a:cubicBezTo>
                    <a:pt x="5677" y="13095"/>
                    <a:pt x="5854" y="13117"/>
                    <a:pt x="6018" y="13117"/>
                  </a:cubicBezTo>
                  <a:cubicBezTo>
                    <a:pt x="6782" y="13117"/>
                    <a:pt x="7273" y="12643"/>
                    <a:pt x="7365" y="11790"/>
                  </a:cubicBezTo>
                  <a:cubicBezTo>
                    <a:pt x="7589" y="10726"/>
                    <a:pt x="7589" y="9438"/>
                    <a:pt x="8878" y="8850"/>
                  </a:cubicBezTo>
                  <a:cubicBezTo>
                    <a:pt x="9060" y="8794"/>
                    <a:pt x="9263" y="8766"/>
                    <a:pt x="9466" y="8766"/>
                  </a:cubicBezTo>
                  <a:cubicBezTo>
                    <a:pt x="9669" y="8766"/>
                    <a:pt x="9872" y="8794"/>
                    <a:pt x="10054" y="8850"/>
                  </a:cubicBezTo>
                  <a:cubicBezTo>
                    <a:pt x="10278" y="8990"/>
                    <a:pt x="10754" y="9690"/>
                    <a:pt x="11202" y="9914"/>
                  </a:cubicBezTo>
                  <a:cubicBezTo>
                    <a:pt x="11090" y="9438"/>
                    <a:pt x="10866" y="8990"/>
                    <a:pt x="10754" y="8514"/>
                  </a:cubicBezTo>
                  <a:cubicBezTo>
                    <a:pt x="9466" y="4649"/>
                    <a:pt x="6665" y="1625"/>
                    <a:pt x="31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29"/>
            <p:cNvSpPr/>
            <p:nvPr/>
          </p:nvSpPr>
          <p:spPr>
            <a:xfrm>
              <a:off x="5984475" y="4196500"/>
              <a:ext cx="507600" cy="306275"/>
            </a:xfrm>
            <a:custGeom>
              <a:avLst/>
              <a:gdLst/>
              <a:ahLst/>
              <a:cxnLst/>
              <a:rect l="l" t="t" r="r" b="b"/>
              <a:pathLst>
                <a:path w="20304" h="12251" extrusionOk="0">
                  <a:moveTo>
                    <a:pt x="9346" y="0"/>
                  </a:moveTo>
                  <a:cubicBezTo>
                    <a:pt x="8808" y="0"/>
                    <a:pt x="8261" y="242"/>
                    <a:pt x="7842" y="795"/>
                  </a:cubicBezTo>
                  <a:cubicBezTo>
                    <a:pt x="7142" y="1719"/>
                    <a:pt x="6889" y="3119"/>
                    <a:pt x="5965" y="4071"/>
                  </a:cubicBezTo>
                  <a:cubicBezTo>
                    <a:pt x="4901" y="5108"/>
                    <a:pt x="3501" y="4884"/>
                    <a:pt x="2241" y="5220"/>
                  </a:cubicBezTo>
                  <a:cubicBezTo>
                    <a:pt x="589" y="5808"/>
                    <a:pt x="1" y="7320"/>
                    <a:pt x="477" y="8832"/>
                  </a:cubicBezTo>
                  <a:cubicBezTo>
                    <a:pt x="2941" y="11184"/>
                    <a:pt x="6189" y="11996"/>
                    <a:pt x="9690" y="12220"/>
                  </a:cubicBezTo>
                  <a:cubicBezTo>
                    <a:pt x="10238" y="12239"/>
                    <a:pt x="10789" y="12251"/>
                    <a:pt x="11340" y="12251"/>
                  </a:cubicBezTo>
                  <a:cubicBezTo>
                    <a:pt x="14195" y="12251"/>
                    <a:pt x="17050" y="11922"/>
                    <a:pt x="19491" y="10372"/>
                  </a:cubicBezTo>
                  <a:cubicBezTo>
                    <a:pt x="19743" y="10232"/>
                    <a:pt x="19967" y="10008"/>
                    <a:pt x="20191" y="9784"/>
                  </a:cubicBezTo>
                  <a:cubicBezTo>
                    <a:pt x="20303" y="8132"/>
                    <a:pt x="20079" y="6172"/>
                    <a:pt x="18567" y="5108"/>
                  </a:cubicBezTo>
                  <a:cubicBezTo>
                    <a:pt x="18144" y="4905"/>
                    <a:pt x="17640" y="4733"/>
                    <a:pt x="17153" y="4733"/>
                  </a:cubicBezTo>
                  <a:cubicBezTo>
                    <a:pt x="16833" y="4733"/>
                    <a:pt x="16520" y="4807"/>
                    <a:pt x="16243" y="4996"/>
                  </a:cubicBezTo>
                  <a:cubicBezTo>
                    <a:pt x="15655" y="5332"/>
                    <a:pt x="15403" y="5920"/>
                    <a:pt x="14843" y="6284"/>
                  </a:cubicBezTo>
                  <a:cubicBezTo>
                    <a:pt x="14471" y="6557"/>
                    <a:pt x="14070" y="6685"/>
                    <a:pt x="13677" y="6685"/>
                  </a:cubicBezTo>
                  <a:cubicBezTo>
                    <a:pt x="13063" y="6685"/>
                    <a:pt x="12469" y="6371"/>
                    <a:pt x="12042" y="5808"/>
                  </a:cubicBezTo>
                  <a:cubicBezTo>
                    <a:pt x="11090" y="4519"/>
                    <a:pt x="11454" y="3231"/>
                    <a:pt x="11342" y="1831"/>
                  </a:cubicBezTo>
                  <a:cubicBezTo>
                    <a:pt x="11182" y="730"/>
                    <a:pt x="10278" y="0"/>
                    <a:pt x="93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29"/>
            <p:cNvSpPr/>
            <p:nvPr/>
          </p:nvSpPr>
          <p:spPr>
            <a:xfrm>
              <a:off x="6241400" y="3656300"/>
              <a:ext cx="26650" cy="75625"/>
            </a:xfrm>
            <a:custGeom>
              <a:avLst/>
              <a:gdLst/>
              <a:ahLst/>
              <a:cxnLst/>
              <a:rect l="l" t="t" r="r" b="b"/>
              <a:pathLst>
                <a:path w="1066" h="3025" extrusionOk="0">
                  <a:moveTo>
                    <a:pt x="113" y="0"/>
                  </a:moveTo>
                  <a:cubicBezTo>
                    <a:pt x="1" y="588"/>
                    <a:pt x="1" y="1288"/>
                    <a:pt x="1" y="1876"/>
                  </a:cubicBezTo>
                  <a:lnTo>
                    <a:pt x="1" y="3025"/>
                  </a:lnTo>
                  <a:cubicBezTo>
                    <a:pt x="365" y="2912"/>
                    <a:pt x="701" y="2912"/>
                    <a:pt x="1065" y="2912"/>
                  </a:cubicBezTo>
                  <a:cubicBezTo>
                    <a:pt x="1065" y="2436"/>
                    <a:pt x="1065" y="1988"/>
                    <a:pt x="925" y="1400"/>
                  </a:cubicBezTo>
                  <a:cubicBezTo>
                    <a:pt x="925" y="924"/>
                    <a:pt x="1065" y="476"/>
                    <a:pt x="10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29"/>
            <p:cNvSpPr/>
            <p:nvPr/>
          </p:nvSpPr>
          <p:spPr>
            <a:xfrm>
              <a:off x="5896975" y="3758600"/>
              <a:ext cx="729500" cy="658725"/>
            </a:xfrm>
            <a:custGeom>
              <a:avLst/>
              <a:gdLst/>
              <a:ahLst/>
              <a:cxnLst/>
              <a:rect l="l" t="t" r="r" b="b"/>
              <a:pathLst>
                <a:path w="29180" h="26349" extrusionOk="0">
                  <a:moveTo>
                    <a:pt x="13825" y="1"/>
                  </a:moveTo>
                  <a:cubicBezTo>
                    <a:pt x="12760" y="1"/>
                    <a:pt x="11693" y="140"/>
                    <a:pt x="10642" y="445"/>
                  </a:cubicBezTo>
                  <a:cubicBezTo>
                    <a:pt x="11090" y="809"/>
                    <a:pt x="11454" y="1509"/>
                    <a:pt x="11566" y="2209"/>
                  </a:cubicBezTo>
                  <a:cubicBezTo>
                    <a:pt x="11678" y="3245"/>
                    <a:pt x="11090" y="4197"/>
                    <a:pt x="10277" y="4897"/>
                  </a:cubicBezTo>
                  <a:cubicBezTo>
                    <a:pt x="9801" y="5233"/>
                    <a:pt x="9101" y="5597"/>
                    <a:pt x="8877" y="6185"/>
                  </a:cubicBezTo>
                  <a:cubicBezTo>
                    <a:pt x="8541" y="6886"/>
                    <a:pt x="9241" y="7586"/>
                    <a:pt x="9689" y="8034"/>
                  </a:cubicBezTo>
                  <a:cubicBezTo>
                    <a:pt x="10389" y="9098"/>
                    <a:pt x="10754" y="10134"/>
                    <a:pt x="10277" y="11310"/>
                  </a:cubicBezTo>
                  <a:cubicBezTo>
                    <a:pt x="9801" y="12486"/>
                    <a:pt x="8765" y="13046"/>
                    <a:pt x="7589" y="13298"/>
                  </a:cubicBezTo>
                  <a:cubicBezTo>
                    <a:pt x="7472" y="13314"/>
                    <a:pt x="7353" y="13322"/>
                    <a:pt x="7232" y="13322"/>
                  </a:cubicBezTo>
                  <a:cubicBezTo>
                    <a:pt x="6300" y="13322"/>
                    <a:pt x="5254" y="12901"/>
                    <a:pt x="4329" y="12901"/>
                  </a:cubicBezTo>
                  <a:cubicBezTo>
                    <a:pt x="3702" y="12901"/>
                    <a:pt x="3130" y="13095"/>
                    <a:pt x="2688" y="13746"/>
                  </a:cubicBezTo>
                  <a:cubicBezTo>
                    <a:pt x="2100" y="14699"/>
                    <a:pt x="1764" y="16099"/>
                    <a:pt x="476" y="16323"/>
                  </a:cubicBezTo>
                  <a:cubicBezTo>
                    <a:pt x="364" y="16435"/>
                    <a:pt x="140" y="16435"/>
                    <a:pt x="0" y="16435"/>
                  </a:cubicBezTo>
                  <a:cubicBezTo>
                    <a:pt x="140" y="19487"/>
                    <a:pt x="1064" y="22400"/>
                    <a:pt x="2688" y="24836"/>
                  </a:cubicBezTo>
                  <a:cubicBezTo>
                    <a:pt x="2800" y="24948"/>
                    <a:pt x="2941" y="25088"/>
                    <a:pt x="2941" y="25200"/>
                  </a:cubicBezTo>
                  <a:cubicBezTo>
                    <a:pt x="3053" y="23688"/>
                    <a:pt x="4089" y="22147"/>
                    <a:pt x="5741" y="21699"/>
                  </a:cubicBezTo>
                  <a:cubicBezTo>
                    <a:pt x="6553" y="21587"/>
                    <a:pt x="7477" y="21587"/>
                    <a:pt x="8289" y="21111"/>
                  </a:cubicBezTo>
                  <a:cubicBezTo>
                    <a:pt x="8877" y="20747"/>
                    <a:pt x="9101" y="20187"/>
                    <a:pt x="9465" y="19599"/>
                  </a:cubicBezTo>
                  <a:cubicBezTo>
                    <a:pt x="9941" y="18535"/>
                    <a:pt x="10277" y="17387"/>
                    <a:pt x="11342" y="16799"/>
                  </a:cubicBezTo>
                  <a:cubicBezTo>
                    <a:pt x="11804" y="16505"/>
                    <a:pt x="12329" y="16358"/>
                    <a:pt x="12854" y="16358"/>
                  </a:cubicBezTo>
                  <a:cubicBezTo>
                    <a:pt x="13379" y="16358"/>
                    <a:pt x="13904" y="16505"/>
                    <a:pt x="14366" y="16799"/>
                  </a:cubicBezTo>
                  <a:cubicBezTo>
                    <a:pt x="15542" y="17387"/>
                    <a:pt x="15878" y="18535"/>
                    <a:pt x="15878" y="19823"/>
                  </a:cubicBezTo>
                  <a:cubicBezTo>
                    <a:pt x="15990" y="20635"/>
                    <a:pt x="15878" y="21587"/>
                    <a:pt x="16354" y="22400"/>
                  </a:cubicBezTo>
                  <a:cubicBezTo>
                    <a:pt x="16563" y="22830"/>
                    <a:pt x="16827" y="23011"/>
                    <a:pt x="17119" y="23011"/>
                  </a:cubicBezTo>
                  <a:cubicBezTo>
                    <a:pt x="17455" y="23011"/>
                    <a:pt x="17829" y="22773"/>
                    <a:pt x="18203" y="22400"/>
                  </a:cubicBezTo>
                  <a:cubicBezTo>
                    <a:pt x="18900" y="21610"/>
                    <a:pt x="19654" y="21167"/>
                    <a:pt x="20627" y="21167"/>
                  </a:cubicBezTo>
                  <a:cubicBezTo>
                    <a:pt x="20827" y="21167"/>
                    <a:pt x="21036" y="21185"/>
                    <a:pt x="21255" y="21223"/>
                  </a:cubicBezTo>
                  <a:cubicBezTo>
                    <a:pt x="23803" y="21699"/>
                    <a:pt x="24755" y="24136"/>
                    <a:pt x="24867" y="26348"/>
                  </a:cubicBezTo>
                  <a:cubicBezTo>
                    <a:pt x="28368" y="22848"/>
                    <a:pt x="29180" y="17387"/>
                    <a:pt x="28256" y="12486"/>
                  </a:cubicBezTo>
                  <a:cubicBezTo>
                    <a:pt x="28004" y="12486"/>
                    <a:pt x="27780" y="12346"/>
                    <a:pt x="27556" y="12234"/>
                  </a:cubicBezTo>
                  <a:cubicBezTo>
                    <a:pt x="27304" y="12122"/>
                    <a:pt x="27192" y="12010"/>
                    <a:pt x="26968" y="11786"/>
                  </a:cubicBezTo>
                  <a:cubicBezTo>
                    <a:pt x="26809" y="11528"/>
                    <a:pt x="26523" y="11284"/>
                    <a:pt x="26160" y="11284"/>
                  </a:cubicBezTo>
                  <a:cubicBezTo>
                    <a:pt x="26012" y="11284"/>
                    <a:pt x="25850" y="11325"/>
                    <a:pt x="25680" y="11422"/>
                  </a:cubicBezTo>
                  <a:cubicBezTo>
                    <a:pt x="25091" y="11646"/>
                    <a:pt x="25203" y="13186"/>
                    <a:pt x="25091" y="13746"/>
                  </a:cubicBezTo>
                  <a:cubicBezTo>
                    <a:pt x="24979" y="14222"/>
                    <a:pt x="24755" y="14699"/>
                    <a:pt x="24279" y="15035"/>
                  </a:cubicBezTo>
                  <a:cubicBezTo>
                    <a:pt x="23899" y="15369"/>
                    <a:pt x="23457" y="15509"/>
                    <a:pt x="23004" y="15509"/>
                  </a:cubicBezTo>
                  <a:cubicBezTo>
                    <a:pt x="22357" y="15509"/>
                    <a:pt x="21687" y="15223"/>
                    <a:pt x="21143" y="14811"/>
                  </a:cubicBezTo>
                  <a:cubicBezTo>
                    <a:pt x="20079" y="14110"/>
                    <a:pt x="20191" y="12934"/>
                    <a:pt x="19967" y="11898"/>
                  </a:cubicBezTo>
                  <a:cubicBezTo>
                    <a:pt x="19603" y="10246"/>
                    <a:pt x="17754" y="10946"/>
                    <a:pt x="16690" y="10022"/>
                  </a:cubicBezTo>
                  <a:cubicBezTo>
                    <a:pt x="15990" y="9434"/>
                    <a:pt x="15878" y="8398"/>
                    <a:pt x="15990" y="7446"/>
                  </a:cubicBezTo>
                  <a:cubicBezTo>
                    <a:pt x="16242" y="6185"/>
                    <a:pt x="17166" y="5233"/>
                    <a:pt x="17978" y="4309"/>
                  </a:cubicBezTo>
                  <a:cubicBezTo>
                    <a:pt x="18679" y="3497"/>
                    <a:pt x="19491" y="2097"/>
                    <a:pt x="19043" y="1033"/>
                  </a:cubicBezTo>
                  <a:cubicBezTo>
                    <a:pt x="17364" y="386"/>
                    <a:pt x="15597" y="1"/>
                    <a:pt x="138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29"/>
            <p:cNvSpPr/>
            <p:nvPr/>
          </p:nvSpPr>
          <p:spPr>
            <a:xfrm>
              <a:off x="5896975" y="3781600"/>
              <a:ext cx="268850" cy="364775"/>
            </a:xfrm>
            <a:custGeom>
              <a:avLst/>
              <a:gdLst/>
              <a:ahLst/>
              <a:cxnLst/>
              <a:rect l="l" t="t" r="r" b="b"/>
              <a:pathLst>
                <a:path w="10754" h="14591" extrusionOk="0">
                  <a:moveTo>
                    <a:pt x="9101" y="1"/>
                  </a:moveTo>
                  <a:cubicBezTo>
                    <a:pt x="8653" y="225"/>
                    <a:pt x="8065" y="477"/>
                    <a:pt x="7477" y="813"/>
                  </a:cubicBezTo>
                  <a:cubicBezTo>
                    <a:pt x="2688" y="3501"/>
                    <a:pt x="140" y="9102"/>
                    <a:pt x="0" y="14591"/>
                  </a:cubicBezTo>
                  <a:cubicBezTo>
                    <a:pt x="364" y="14479"/>
                    <a:pt x="840" y="14115"/>
                    <a:pt x="952" y="14003"/>
                  </a:cubicBezTo>
                  <a:cubicBezTo>
                    <a:pt x="1288" y="13527"/>
                    <a:pt x="1400" y="13078"/>
                    <a:pt x="1652" y="12602"/>
                  </a:cubicBezTo>
                  <a:cubicBezTo>
                    <a:pt x="2100" y="11902"/>
                    <a:pt x="2688" y="11202"/>
                    <a:pt x="3501" y="10978"/>
                  </a:cubicBezTo>
                  <a:cubicBezTo>
                    <a:pt x="3708" y="10934"/>
                    <a:pt x="3912" y="10915"/>
                    <a:pt x="4113" y="10915"/>
                  </a:cubicBezTo>
                  <a:cubicBezTo>
                    <a:pt x="5051" y="10915"/>
                    <a:pt x="5924" y="11314"/>
                    <a:pt x="6777" y="11314"/>
                  </a:cubicBezTo>
                  <a:cubicBezTo>
                    <a:pt x="6854" y="11320"/>
                    <a:pt x="6930" y="11323"/>
                    <a:pt x="7007" y="11323"/>
                  </a:cubicBezTo>
                  <a:cubicBezTo>
                    <a:pt x="8326" y="11323"/>
                    <a:pt x="9571" y="10419"/>
                    <a:pt x="9465" y="8990"/>
                  </a:cubicBezTo>
                  <a:cubicBezTo>
                    <a:pt x="9353" y="7926"/>
                    <a:pt x="8289" y="7366"/>
                    <a:pt x="7841" y="6414"/>
                  </a:cubicBezTo>
                  <a:cubicBezTo>
                    <a:pt x="7589" y="5713"/>
                    <a:pt x="7701" y="4901"/>
                    <a:pt x="8177" y="4313"/>
                  </a:cubicBezTo>
                  <a:cubicBezTo>
                    <a:pt x="8653" y="3613"/>
                    <a:pt x="9465" y="3277"/>
                    <a:pt x="10053" y="2689"/>
                  </a:cubicBezTo>
                  <a:cubicBezTo>
                    <a:pt x="10754" y="1765"/>
                    <a:pt x="10502" y="365"/>
                    <a:pt x="93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29"/>
            <p:cNvSpPr/>
            <p:nvPr/>
          </p:nvSpPr>
          <p:spPr>
            <a:xfrm>
              <a:off x="6098600" y="4688875"/>
              <a:ext cx="323450" cy="195925"/>
            </a:xfrm>
            <a:custGeom>
              <a:avLst/>
              <a:gdLst/>
              <a:ahLst/>
              <a:cxnLst/>
              <a:rect l="l" t="t" r="r" b="b"/>
              <a:pathLst>
                <a:path w="12938" h="7837" extrusionOk="0">
                  <a:moveTo>
                    <a:pt x="6806" y="0"/>
                  </a:moveTo>
                  <a:cubicBezTo>
                    <a:pt x="6750" y="0"/>
                    <a:pt x="6694" y="1"/>
                    <a:pt x="6637" y="2"/>
                  </a:cubicBezTo>
                  <a:cubicBezTo>
                    <a:pt x="4901" y="114"/>
                    <a:pt x="3277" y="1179"/>
                    <a:pt x="2100" y="2579"/>
                  </a:cubicBezTo>
                  <a:cubicBezTo>
                    <a:pt x="1512" y="3391"/>
                    <a:pt x="1036" y="4203"/>
                    <a:pt x="700" y="5239"/>
                  </a:cubicBezTo>
                  <a:cubicBezTo>
                    <a:pt x="476" y="5939"/>
                    <a:pt x="336" y="6779"/>
                    <a:pt x="112" y="7479"/>
                  </a:cubicBezTo>
                  <a:cubicBezTo>
                    <a:pt x="0" y="7591"/>
                    <a:pt x="0" y="7591"/>
                    <a:pt x="0" y="7703"/>
                  </a:cubicBezTo>
                  <a:cubicBezTo>
                    <a:pt x="1558" y="7784"/>
                    <a:pt x="3131" y="7836"/>
                    <a:pt x="4703" y="7836"/>
                  </a:cubicBezTo>
                  <a:cubicBezTo>
                    <a:pt x="7481" y="7836"/>
                    <a:pt x="10255" y="7675"/>
                    <a:pt x="12938" y="7227"/>
                  </a:cubicBezTo>
                  <a:cubicBezTo>
                    <a:pt x="12386" y="3886"/>
                    <a:pt x="10771" y="0"/>
                    <a:pt x="68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29"/>
            <p:cNvSpPr/>
            <p:nvPr/>
          </p:nvSpPr>
          <p:spPr>
            <a:xfrm>
              <a:off x="6256125" y="4546100"/>
              <a:ext cx="29425" cy="113450"/>
            </a:xfrm>
            <a:custGeom>
              <a:avLst/>
              <a:gdLst/>
              <a:ahLst/>
              <a:cxnLst/>
              <a:rect l="l" t="t" r="r" b="b"/>
              <a:pathLst>
                <a:path w="1177" h="4538" extrusionOk="0">
                  <a:moveTo>
                    <a:pt x="0" y="1"/>
                  </a:moveTo>
                  <a:lnTo>
                    <a:pt x="0" y="1289"/>
                  </a:lnTo>
                  <a:cubicBezTo>
                    <a:pt x="0" y="2325"/>
                    <a:pt x="0" y="3501"/>
                    <a:pt x="112" y="4537"/>
                  </a:cubicBezTo>
                  <a:lnTo>
                    <a:pt x="1176" y="4537"/>
                  </a:lnTo>
                  <a:cubicBezTo>
                    <a:pt x="924" y="3725"/>
                    <a:pt x="1036" y="2689"/>
                    <a:pt x="924" y="1849"/>
                  </a:cubicBezTo>
                  <a:cubicBezTo>
                    <a:pt x="924" y="1289"/>
                    <a:pt x="812" y="589"/>
                    <a:pt x="9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29"/>
            <p:cNvSpPr/>
            <p:nvPr/>
          </p:nvSpPr>
          <p:spPr>
            <a:xfrm>
              <a:off x="6293925" y="3661900"/>
              <a:ext cx="464175" cy="954250"/>
            </a:xfrm>
            <a:custGeom>
              <a:avLst/>
              <a:gdLst/>
              <a:ahLst/>
              <a:cxnLst/>
              <a:rect l="l" t="t" r="r" b="b"/>
              <a:pathLst>
                <a:path w="18567" h="38170" extrusionOk="0">
                  <a:moveTo>
                    <a:pt x="0" y="0"/>
                  </a:moveTo>
                  <a:lnTo>
                    <a:pt x="0" y="952"/>
                  </a:lnTo>
                  <a:cubicBezTo>
                    <a:pt x="240" y="932"/>
                    <a:pt x="479" y="922"/>
                    <a:pt x="719" y="922"/>
                  </a:cubicBezTo>
                  <a:cubicBezTo>
                    <a:pt x="2106" y="922"/>
                    <a:pt x="3483" y="1246"/>
                    <a:pt x="4677" y="1652"/>
                  </a:cubicBezTo>
                  <a:cubicBezTo>
                    <a:pt x="6665" y="2212"/>
                    <a:pt x="8513" y="3053"/>
                    <a:pt x="10166" y="4313"/>
                  </a:cubicBezTo>
                  <a:cubicBezTo>
                    <a:pt x="13190" y="6553"/>
                    <a:pt x="15178" y="9577"/>
                    <a:pt x="16102" y="13302"/>
                  </a:cubicBezTo>
                  <a:cubicBezTo>
                    <a:pt x="17026" y="17054"/>
                    <a:pt x="17026" y="21003"/>
                    <a:pt x="16214" y="24867"/>
                  </a:cubicBezTo>
                  <a:cubicBezTo>
                    <a:pt x="15766" y="26716"/>
                    <a:pt x="15178" y="28704"/>
                    <a:pt x="14226" y="30356"/>
                  </a:cubicBezTo>
                  <a:cubicBezTo>
                    <a:pt x="13302" y="31980"/>
                    <a:pt x="11902" y="33156"/>
                    <a:pt x="10390" y="34081"/>
                  </a:cubicBezTo>
                  <a:cubicBezTo>
                    <a:pt x="7477" y="35957"/>
                    <a:pt x="3977" y="37105"/>
                    <a:pt x="588" y="37105"/>
                  </a:cubicBezTo>
                  <a:lnTo>
                    <a:pt x="588" y="38169"/>
                  </a:lnTo>
                  <a:cubicBezTo>
                    <a:pt x="4677" y="37917"/>
                    <a:pt x="9802" y="36769"/>
                    <a:pt x="12966" y="34193"/>
                  </a:cubicBezTo>
                  <a:cubicBezTo>
                    <a:pt x="16102" y="31756"/>
                    <a:pt x="17279" y="27556"/>
                    <a:pt x="17979" y="23467"/>
                  </a:cubicBezTo>
                  <a:cubicBezTo>
                    <a:pt x="18567" y="19491"/>
                    <a:pt x="18203" y="15290"/>
                    <a:pt x="17167" y="11314"/>
                  </a:cubicBezTo>
                  <a:cubicBezTo>
                    <a:pt x="15990" y="7477"/>
                    <a:pt x="13526" y="4453"/>
                    <a:pt x="10390" y="2352"/>
                  </a:cubicBezTo>
                  <a:cubicBezTo>
                    <a:pt x="8877" y="1400"/>
                    <a:pt x="7225" y="700"/>
                    <a:pt x="5601" y="252"/>
                  </a:cubicBezTo>
                  <a:cubicBezTo>
                    <a:pt x="4857" y="59"/>
                    <a:pt x="3820" y="31"/>
                    <a:pt x="2747" y="31"/>
                  </a:cubicBezTo>
                  <a:cubicBezTo>
                    <a:pt x="2324" y="31"/>
                    <a:pt x="1894" y="36"/>
                    <a:pt x="1475" y="36"/>
                  </a:cubicBezTo>
                  <a:cubicBezTo>
                    <a:pt x="958" y="36"/>
                    <a:pt x="457" y="29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29"/>
            <p:cNvSpPr/>
            <p:nvPr/>
          </p:nvSpPr>
          <p:spPr>
            <a:xfrm>
              <a:off x="5847950" y="3626875"/>
              <a:ext cx="936050" cy="1287350"/>
            </a:xfrm>
            <a:custGeom>
              <a:avLst/>
              <a:gdLst/>
              <a:ahLst/>
              <a:cxnLst/>
              <a:rect l="l" t="t" r="r" b="b"/>
              <a:pathLst>
                <a:path w="37442" h="51494" extrusionOk="0">
                  <a:moveTo>
                    <a:pt x="16803" y="1177"/>
                  </a:moveTo>
                  <a:cubicBezTo>
                    <a:pt x="16803" y="1653"/>
                    <a:pt x="16663" y="2101"/>
                    <a:pt x="16663" y="2577"/>
                  </a:cubicBezTo>
                  <a:cubicBezTo>
                    <a:pt x="16803" y="3165"/>
                    <a:pt x="16803" y="3613"/>
                    <a:pt x="16803" y="4089"/>
                  </a:cubicBezTo>
                  <a:cubicBezTo>
                    <a:pt x="16439" y="4089"/>
                    <a:pt x="16103" y="4089"/>
                    <a:pt x="15739" y="4202"/>
                  </a:cubicBezTo>
                  <a:lnTo>
                    <a:pt x="15739" y="3053"/>
                  </a:lnTo>
                  <a:cubicBezTo>
                    <a:pt x="15739" y="2465"/>
                    <a:pt x="15739" y="1765"/>
                    <a:pt x="15851" y="1177"/>
                  </a:cubicBezTo>
                  <a:close/>
                  <a:moveTo>
                    <a:pt x="21928" y="6666"/>
                  </a:moveTo>
                  <a:cubicBezTo>
                    <a:pt x="25428" y="8290"/>
                    <a:pt x="28229" y="11314"/>
                    <a:pt x="29517" y="15179"/>
                  </a:cubicBezTo>
                  <a:cubicBezTo>
                    <a:pt x="29629" y="15655"/>
                    <a:pt x="29853" y="16103"/>
                    <a:pt x="29965" y="16579"/>
                  </a:cubicBezTo>
                  <a:cubicBezTo>
                    <a:pt x="29517" y="16355"/>
                    <a:pt x="29041" y="15655"/>
                    <a:pt x="28817" y="15515"/>
                  </a:cubicBezTo>
                  <a:cubicBezTo>
                    <a:pt x="28635" y="15459"/>
                    <a:pt x="28432" y="15431"/>
                    <a:pt x="28229" y="15431"/>
                  </a:cubicBezTo>
                  <a:cubicBezTo>
                    <a:pt x="28026" y="15431"/>
                    <a:pt x="27823" y="15459"/>
                    <a:pt x="27641" y="15515"/>
                  </a:cubicBezTo>
                  <a:cubicBezTo>
                    <a:pt x="26352" y="16103"/>
                    <a:pt x="26352" y="17391"/>
                    <a:pt x="26128" y="18455"/>
                  </a:cubicBezTo>
                  <a:cubicBezTo>
                    <a:pt x="26036" y="19308"/>
                    <a:pt x="25545" y="19782"/>
                    <a:pt x="24781" y="19782"/>
                  </a:cubicBezTo>
                  <a:cubicBezTo>
                    <a:pt x="24617" y="19782"/>
                    <a:pt x="24440" y="19760"/>
                    <a:pt x="24252" y="19716"/>
                  </a:cubicBezTo>
                  <a:cubicBezTo>
                    <a:pt x="23216" y="19379"/>
                    <a:pt x="23104" y="18567"/>
                    <a:pt x="22852" y="17503"/>
                  </a:cubicBezTo>
                  <a:cubicBezTo>
                    <a:pt x="22740" y="16579"/>
                    <a:pt x="22516" y="15767"/>
                    <a:pt x="21564" y="15291"/>
                  </a:cubicBezTo>
                  <a:cubicBezTo>
                    <a:pt x="20416" y="14703"/>
                    <a:pt x="18763" y="15179"/>
                    <a:pt x="18763" y="13303"/>
                  </a:cubicBezTo>
                  <a:cubicBezTo>
                    <a:pt x="18763" y="11790"/>
                    <a:pt x="20052" y="10866"/>
                    <a:pt x="20864" y="9690"/>
                  </a:cubicBezTo>
                  <a:cubicBezTo>
                    <a:pt x="21452" y="8990"/>
                    <a:pt x="22040" y="7702"/>
                    <a:pt x="21928" y="6666"/>
                  </a:cubicBezTo>
                  <a:close/>
                  <a:moveTo>
                    <a:pt x="11314" y="6190"/>
                  </a:moveTo>
                  <a:cubicBezTo>
                    <a:pt x="12463" y="6554"/>
                    <a:pt x="12715" y="7954"/>
                    <a:pt x="12014" y="8878"/>
                  </a:cubicBezTo>
                  <a:cubicBezTo>
                    <a:pt x="11426" y="9466"/>
                    <a:pt x="10614" y="9802"/>
                    <a:pt x="10138" y="10502"/>
                  </a:cubicBezTo>
                  <a:cubicBezTo>
                    <a:pt x="9662" y="11090"/>
                    <a:pt x="9550" y="11902"/>
                    <a:pt x="9802" y="12603"/>
                  </a:cubicBezTo>
                  <a:cubicBezTo>
                    <a:pt x="10250" y="13555"/>
                    <a:pt x="11314" y="14115"/>
                    <a:pt x="11426" y="15179"/>
                  </a:cubicBezTo>
                  <a:cubicBezTo>
                    <a:pt x="11532" y="16608"/>
                    <a:pt x="10287" y="17512"/>
                    <a:pt x="8968" y="17512"/>
                  </a:cubicBezTo>
                  <a:cubicBezTo>
                    <a:pt x="8891" y="17512"/>
                    <a:pt x="8815" y="17509"/>
                    <a:pt x="8738" y="17503"/>
                  </a:cubicBezTo>
                  <a:cubicBezTo>
                    <a:pt x="7885" y="17503"/>
                    <a:pt x="7012" y="17104"/>
                    <a:pt x="6074" y="17104"/>
                  </a:cubicBezTo>
                  <a:cubicBezTo>
                    <a:pt x="5873" y="17104"/>
                    <a:pt x="5669" y="17123"/>
                    <a:pt x="5462" y="17167"/>
                  </a:cubicBezTo>
                  <a:cubicBezTo>
                    <a:pt x="4649" y="17391"/>
                    <a:pt x="4061" y="18091"/>
                    <a:pt x="3613" y="18791"/>
                  </a:cubicBezTo>
                  <a:cubicBezTo>
                    <a:pt x="3361" y="19267"/>
                    <a:pt x="3249" y="19716"/>
                    <a:pt x="2913" y="20192"/>
                  </a:cubicBezTo>
                  <a:cubicBezTo>
                    <a:pt x="2801" y="20304"/>
                    <a:pt x="2325" y="20668"/>
                    <a:pt x="1961" y="20780"/>
                  </a:cubicBezTo>
                  <a:cubicBezTo>
                    <a:pt x="2101" y="15291"/>
                    <a:pt x="4649" y="9690"/>
                    <a:pt x="9438" y="7002"/>
                  </a:cubicBezTo>
                  <a:cubicBezTo>
                    <a:pt x="10026" y="6666"/>
                    <a:pt x="10614" y="6414"/>
                    <a:pt x="11062" y="6190"/>
                  </a:cubicBezTo>
                  <a:close/>
                  <a:moveTo>
                    <a:pt x="15786" y="5270"/>
                  </a:moveTo>
                  <a:cubicBezTo>
                    <a:pt x="17558" y="5270"/>
                    <a:pt x="19325" y="5655"/>
                    <a:pt x="21004" y="6302"/>
                  </a:cubicBezTo>
                  <a:cubicBezTo>
                    <a:pt x="21452" y="7366"/>
                    <a:pt x="20640" y="8766"/>
                    <a:pt x="19939" y="9578"/>
                  </a:cubicBezTo>
                  <a:cubicBezTo>
                    <a:pt x="19127" y="10502"/>
                    <a:pt x="18203" y="11454"/>
                    <a:pt x="17951" y="12715"/>
                  </a:cubicBezTo>
                  <a:cubicBezTo>
                    <a:pt x="17839" y="13667"/>
                    <a:pt x="17951" y="14703"/>
                    <a:pt x="18651" y="15291"/>
                  </a:cubicBezTo>
                  <a:cubicBezTo>
                    <a:pt x="19715" y="16215"/>
                    <a:pt x="21564" y="15515"/>
                    <a:pt x="21928" y="17167"/>
                  </a:cubicBezTo>
                  <a:cubicBezTo>
                    <a:pt x="22152" y="18203"/>
                    <a:pt x="22040" y="19379"/>
                    <a:pt x="23104" y="20080"/>
                  </a:cubicBezTo>
                  <a:cubicBezTo>
                    <a:pt x="23648" y="20492"/>
                    <a:pt x="24318" y="20778"/>
                    <a:pt x="24965" y="20778"/>
                  </a:cubicBezTo>
                  <a:cubicBezTo>
                    <a:pt x="25418" y="20778"/>
                    <a:pt x="25860" y="20638"/>
                    <a:pt x="26240" y="20304"/>
                  </a:cubicBezTo>
                  <a:cubicBezTo>
                    <a:pt x="26716" y="19968"/>
                    <a:pt x="26940" y="19491"/>
                    <a:pt x="27052" y="19015"/>
                  </a:cubicBezTo>
                  <a:cubicBezTo>
                    <a:pt x="27164" y="18455"/>
                    <a:pt x="27052" y="16915"/>
                    <a:pt x="27641" y="16691"/>
                  </a:cubicBezTo>
                  <a:cubicBezTo>
                    <a:pt x="27811" y="16594"/>
                    <a:pt x="27973" y="16553"/>
                    <a:pt x="28121" y="16553"/>
                  </a:cubicBezTo>
                  <a:cubicBezTo>
                    <a:pt x="28484" y="16553"/>
                    <a:pt x="28770" y="16797"/>
                    <a:pt x="28929" y="17055"/>
                  </a:cubicBezTo>
                  <a:cubicBezTo>
                    <a:pt x="29153" y="17279"/>
                    <a:pt x="29265" y="17391"/>
                    <a:pt x="29517" y="17503"/>
                  </a:cubicBezTo>
                  <a:cubicBezTo>
                    <a:pt x="29741" y="17615"/>
                    <a:pt x="29965" y="17755"/>
                    <a:pt x="30217" y="17755"/>
                  </a:cubicBezTo>
                  <a:cubicBezTo>
                    <a:pt x="31141" y="22656"/>
                    <a:pt x="30329" y="28117"/>
                    <a:pt x="26828" y="31617"/>
                  </a:cubicBezTo>
                  <a:cubicBezTo>
                    <a:pt x="26716" y="29405"/>
                    <a:pt x="25764" y="26968"/>
                    <a:pt x="23216" y="26492"/>
                  </a:cubicBezTo>
                  <a:cubicBezTo>
                    <a:pt x="22997" y="26454"/>
                    <a:pt x="22788" y="26436"/>
                    <a:pt x="22588" y="26436"/>
                  </a:cubicBezTo>
                  <a:cubicBezTo>
                    <a:pt x="21615" y="26436"/>
                    <a:pt x="20861" y="26879"/>
                    <a:pt x="20164" y="27669"/>
                  </a:cubicBezTo>
                  <a:cubicBezTo>
                    <a:pt x="19790" y="28042"/>
                    <a:pt x="19416" y="28280"/>
                    <a:pt x="19080" y="28280"/>
                  </a:cubicBezTo>
                  <a:cubicBezTo>
                    <a:pt x="18788" y="28280"/>
                    <a:pt x="18524" y="28099"/>
                    <a:pt x="18315" y="27669"/>
                  </a:cubicBezTo>
                  <a:cubicBezTo>
                    <a:pt x="17839" y="26856"/>
                    <a:pt x="17951" y="25904"/>
                    <a:pt x="17839" y="25092"/>
                  </a:cubicBezTo>
                  <a:cubicBezTo>
                    <a:pt x="17839" y="23804"/>
                    <a:pt x="17503" y="22656"/>
                    <a:pt x="16327" y="22068"/>
                  </a:cubicBezTo>
                  <a:cubicBezTo>
                    <a:pt x="15865" y="21774"/>
                    <a:pt x="15340" y="21627"/>
                    <a:pt x="14815" y="21627"/>
                  </a:cubicBezTo>
                  <a:cubicBezTo>
                    <a:pt x="14290" y="21627"/>
                    <a:pt x="13765" y="21774"/>
                    <a:pt x="13303" y="22068"/>
                  </a:cubicBezTo>
                  <a:cubicBezTo>
                    <a:pt x="12238" y="22656"/>
                    <a:pt x="11902" y="23804"/>
                    <a:pt x="11426" y="24868"/>
                  </a:cubicBezTo>
                  <a:cubicBezTo>
                    <a:pt x="11062" y="25456"/>
                    <a:pt x="10838" y="26016"/>
                    <a:pt x="10250" y="26380"/>
                  </a:cubicBezTo>
                  <a:cubicBezTo>
                    <a:pt x="9438" y="26856"/>
                    <a:pt x="8514" y="26856"/>
                    <a:pt x="7702" y="26968"/>
                  </a:cubicBezTo>
                  <a:cubicBezTo>
                    <a:pt x="6050" y="27416"/>
                    <a:pt x="5014" y="28957"/>
                    <a:pt x="4902" y="30469"/>
                  </a:cubicBezTo>
                  <a:cubicBezTo>
                    <a:pt x="4902" y="30357"/>
                    <a:pt x="4761" y="30217"/>
                    <a:pt x="4649" y="30105"/>
                  </a:cubicBezTo>
                  <a:cubicBezTo>
                    <a:pt x="3025" y="27669"/>
                    <a:pt x="2101" y="24756"/>
                    <a:pt x="1961" y="21704"/>
                  </a:cubicBezTo>
                  <a:cubicBezTo>
                    <a:pt x="2101" y="21704"/>
                    <a:pt x="2325" y="21704"/>
                    <a:pt x="2437" y="21592"/>
                  </a:cubicBezTo>
                  <a:cubicBezTo>
                    <a:pt x="3725" y="21368"/>
                    <a:pt x="4061" y="19968"/>
                    <a:pt x="4649" y="19015"/>
                  </a:cubicBezTo>
                  <a:cubicBezTo>
                    <a:pt x="5091" y="18364"/>
                    <a:pt x="5663" y="18170"/>
                    <a:pt x="6290" y="18170"/>
                  </a:cubicBezTo>
                  <a:cubicBezTo>
                    <a:pt x="7215" y="18170"/>
                    <a:pt x="8261" y="18591"/>
                    <a:pt x="9193" y="18591"/>
                  </a:cubicBezTo>
                  <a:cubicBezTo>
                    <a:pt x="9314" y="18591"/>
                    <a:pt x="9433" y="18583"/>
                    <a:pt x="9550" y="18567"/>
                  </a:cubicBezTo>
                  <a:cubicBezTo>
                    <a:pt x="10726" y="18315"/>
                    <a:pt x="11762" y="17755"/>
                    <a:pt x="12238" y="16579"/>
                  </a:cubicBezTo>
                  <a:cubicBezTo>
                    <a:pt x="12715" y="15403"/>
                    <a:pt x="12350" y="14367"/>
                    <a:pt x="11650" y="13303"/>
                  </a:cubicBezTo>
                  <a:cubicBezTo>
                    <a:pt x="11202" y="12855"/>
                    <a:pt x="10502" y="12155"/>
                    <a:pt x="10838" y="11454"/>
                  </a:cubicBezTo>
                  <a:cubicBezTo>
                    <a:pt x="11062" y="10866"/>
                    <a:pt x="11762" y="10502"/>
                    <a:pt x="12238" y="10166"/>
                  </a:cubicBezTo>
                  <a:cubicBezTo>
                    <a:pt x="13051" y="9466"/>
                    <a:pt x="13639" y="8514"/>
                    <a:pt x="13527" y="7478"/>
                  </a:cubicBezTo>
                  <a:cubicBezTo>
                    <a:pt x="13415" y="6778"/>
                    <a:pt x="13051" y="6078"/>
                    <a:pt x="12603" y="5714"/>
                  </a:cubicBezTo>
                  <a:cubicBezTo>
                    <a:pt x="13654" y="5409"/>
                    <a:pt x="14721" y="5270"/>
                    <a:pt x="15786" y="5270"/>
                  </a:cubicBezTo>
                  <a:close/>
                  <a:moveTo>
                    <a:pt x="14807" y="22785"/>
                  </a:moveTo>
                  <a:cubicBezTo>
                    <a:pt x="15739" y="22785"/>
                    <a:pt x="16643" y="23515"/>
                    <a:pt x="16803" y="24616"/>
                  </a:cubicBezTo>
                  <a:cubicBezTo>
                    <a:pt x="16915" y="26016"/>
                    <a:pt x="16551" y="27304"/>
                    <a:pt x="17503" y="28593"/>
                  </a:cubicBezTo>
                  <a:cubicBezTo>
                    <a:pt x="17930" y="29156"/>
                    <a:pt x="18524" y="29470"/>
                    <a:pt x="19138" y="29470"/>
                  </a:cubicBezTo>
                  <a:cubicBezTo>
                    <a:pt x="19531" y="29470"/>
                    <a:pt x="19932" y="29342"/>
                    <a:pt x="20304" y="29069"/>
                  </a:cubicBezTo>
                  <a:cubicBezTo>
                    <a:pt x="20864" y="28705"/>
                    <a:pt x="21116" y="28117"/>
                    <a:pt x="21704" y="27781"/>
                  </a:cubicBezTo>
                  <a:cubicBezTo>
                    <a:pt x="21981" y="27592"/>
                    <a:pt x="22294" y="27518"/>
                    <a:pt x="22614" y="27518"/>
                  </a:cubicBezTo>
                  <a:cubicBezTo>
                    <a:pt x="23101" y="27518"/>
                    <a:pt x="23605" y="27690"/>
                    <a:pt x="24028" y="27893"/>
                  </a:cubicBezTo>
                  <a:cubicBezTo>
                    <a:pt x="25540" y="28957"/>
                    <a:pt x="25764" y="30917"/>
                    <a:pt x="25652" y="32569"/>
                  </a:cubicBezTo>
                  <a:cubicBezTo>
                    <a:pt x="25428" y="32793"/>
                    <a:pt x="25204" y="33017"/>
                    <a:pt x="24952" y="33157"/>
                  </a:cubicBezTo>
                  <a:cubicBezTo>
                    <a:pt x="22511" y="34707"/>
                    <a:pt x="19656" y="35036"/>
                    <a:pt x="16801" y="35036"/>
                  </a:cubicBezTo>
                  <a:cubicBezTo>
                    <a:pt x="16250" y="35036"/>
                    <a:pt x="15699" y="35024"/>
                    <a:pt x="15151" y="35005"/>
                  </a:cubicBezTo>
                  <a:cubicBezTo>
                    <a:pt x="11650" y="34781"/>
                    <a:pt x="8402" y="33969"/>
                    <a:pt x="5938" y="31617"/>
                  </a:cubicBezTo>
                  <a:cubicBezTo>
                    <a:pt x="5462" y="30105"/>
                    <a:pt x="6050" y="28593"/>
                    <a:pt x="7702" y="28005"/>
                  </a:cubicBezTo>
                  <a:cubicBezTo>
                    <a:pt x="8962" y="27669"/>
                    <a:pt x="10362" y="27893"/>
                    <a:pt x="11426" y="26856"/>
                  </a:cubicBezTo>
                  <a:cubicBezTo>
                    <a:pt x="12350" y="25904"/>
                    <a:pt x="12603" y="24504"/>
                    <a:pt x="13303" y="23580"/>
                  </a:cubicBezTo>
                  <a:cubicBezTo>
                    <a:pt x="13722" y="23027"/>
                    <a:pt x="14269" y="22785"/>
                    <a:pt x="14807" y="22785"/>
                  </a:cubicBezTo>
                  <a:close/>
                  <a:moveTo>
                    <a:pt x="17951" y="3389"/>
                  </a:moveTo>
                  <a:cubicBezTo>
                    <a:pt x="19015" y="3501"/>
                    <a:pt x="20164" y="3501"/>
                    <a:pt x="21340" y="3865"/>
                  </a:cubicBezTo>
                  <a:cubicBezTo>
                    <a:pt x="22964" y="4202"/>
                    <a:pt x="24504" y="4902"/>
                    <a:pt x="26016" y="5714"/>
                  </a:cubicBezTo>
                  <a:cubicBezTo>
                    <a:pt x="29041" y="7478"/>
                    <a:pt x="31365" y="10166"/>
                    <a:pt x="32541" y="13667"/>
                  </a:cubicBezTo>
                  <a:cubicBezTo>
                    <a:pt x="33605" y="17167"/>
                    <a:pt x="33829" y="20892"/>
                    <a:pt x="33241" y="24392"/>
                  </a:cubicBezTo>
                  <a:cubicBezTo>
                    <a:pt x="32653" y="28005"/>
                    <a:pt x="31505" y="31757"/>
                    <a:pt x="28453" y="33969"/>
                  </a:cubicBezTo>
                  <a:cubicBezTo>
                    <a:pt x="25540" y="36182"/>
                    <a:pt x="21928" y="37218"/>
                    <a:pt x="18315" y="37358"/>
                  </a:cubicBezTo>
                  <a:cubicBezTo>
                    <a:pt x="18315" y="37106"/>
                    <a:pt x="18315" y="36882"/>
                    <a:pt x="18203" y="36770"/>
                  </a:cubicBezTo>
                  <a:cubicBezTo>
                    <a:pt x="20052" y="36658"/>
                    <a:pt x="21816" y="36294"/>
                    <a:pt x="23552" y="35706"/>
                  </a:cubicBezTo>
                  <a:cubicBezTo>
                    <a:pt x="26716" y="34557"/>
                    <a:pt x="29153" y="32093"/>
                    <a:pt x="30665" y="29069"/>
                  </a:cubicBezTo>
                  <a:cubicBezTo>
                    <a:pt x="32429" y="25456"/>
                    <a:pt x="32653" y="21480"/>
                    <a:pt x="31953" y="17615"/>
                  </a:cubicBezTo>
                  <a:cubicBezTo>
                    <a:pt x="31253" y="14003"/>
                    <a:pt x="29741" y="10390"/>
                    <a:pt x="26828" y="7814"/>
                  </a:cubicBezTo>
                  <a:cubicBezTo>
                    <a:pt x="24364" y="5714"/>
                    <a:pt x="21228" y="4454"/>
                    <a:pt x="17839" y="4202"/>
                  </a:cubicBezTo>
                  <a:cubicBezTo>
                    <a:pt x="17951" y="3865"/>
                    <a:pt x="17951" y="3613"/>
                    <a:pt x="17951" y="3389"/>
                  </a:cubicBezTo>
                  <a:close/>
                  <a:moveTo>
                    <a:pt x="17839" y="1401"/>
                  </a:moveTo>
                  <a:cubicBezTo>
                    <a:pt x="18296" y="1430"/>
                    <a:pt x="18797" y="1437"/>
                    <a:pt x="19314" y="1437"/>
                  </a:cubicBezTo>
                  <a:cubicBezTo>
                    <a:pt x="19733" y="1437"/>
                    <a:pt x="20163" y="1432"/>
                    <a:pt x="20586" y="1432"/>
                  </a:cubicBezTo>
                  <a:cubicBezTo>
                    <a:pt x="21659" y="1432"/>
                    <a:pt x="22696" y="1460"/>
                    <a:pt x="23440" y="1653"/>
                  </a:cubicBezTo>
                  <a:cubicBezTo>
                    <a:pt x="25064" y="2101"/>
                    <a:pt x="26716" y="2801"/>
                    <a:pt x="28229" y="3753"/>
                  </a:cubicBezTo>
                  <a:cubicBezTo>
                    <a:pt x="31365" y="5854"/>
                    <a:pt x="33829" y="8878"/>
                    <a:pt x="35006" y="12715"/>
                  </a:cubicBezTo>
                  <a:cubicBezTo>
                    <a:pt x="36042" y="16691"/>
                    <a:pt x="36406" y="20892"/>
                    <a:pt x="35818" y="24868"/>
                  </a:cubicBezTo>
                  <a:cubicBezTo>
                    <a:pt x="35118" y="28957"/>
                    <a:pt x="33941" y="33157"/>
                    <a:pt x="30805" y="35594"/>
                  </a:cubicBezTo>
                  <a:cubicBezTo>
                    <a:pt x="27641" y="38170"/>
                    <a:pt x="22516" y="39318"/>
                    <a:pt x="18427" y="39570"/>
                  </a:cubicBezTo>
                  <a:lnTo>
                    <a:pt x="18427" y="38506"/>
                  </a:lnTo>
                  <a:cubicBezTo>
                    <a:pt x="21816" y="38506"/>
                    <a:pt x="25316" y="37358"/>
                    <a:pt x="28229" y="35482"/>
                  </a:cubicBezTo>
                  <a:cubicBezTo>
                    <a:pt x="29741" y="34557"/>
                    <a:pt x="31141" y="33381"/>
                    <a:pt x="32065" y="31757"/>
                  </a:cubicBezTo>
                  <a:cubicBezTo>
                    <a:pt x="33017" y="30105"/>
                    <a:pt x="33605" y="28117"/>
                    <a:pt x="34053" y="26268"/>
                  </a:cubicBezTo>
                  <a:cubicBezTo>
                    <a:pt x="34865" y="22404"/>
                    <a:pt x="34865" y="18455"/>
                    <a:pt x="33941" y="14703"/>
                  </a:cubicBezTo>
                  <a:cubicBezTo>
                    <a:pt x="33017" y="10978"/>
                    <a:pt x="31029" y="7954"/>
                    <a:pt x="28005" y="5714"/>
                  </a:cubicBezTo>
                  <a:cubicBezTo>
                    <a:pt x="26352" y="4454"/>
                    <a:pt x="24504" y="3613"/>
                    <a:pt x="22516" y="3053"/>
                  </a:cubicBezTo>
                  <a:cubicBezTo>
                    <a:pt x="21322" y="2647"/>
                    <a:pt x="19945" y="2323"/>
                    <a:pt x="18558" y="2323"/>
                  </a:cubicBezTo>
                  <a:cubicBezTo>
                    <a:pt x="18318" y="2323"/>
                    <a:pt x="18079" y="2333"/>
                    <a:pt x="17839" y="2353"/>
                  </a:cubicBezTo>
                  <a:lnTo>
                    <a:pt x="17839" y="1401"/>
                  </a:lnTo>
                  <a:close/>
                  <a:moveTo>
                    <a:pt x="17251" y="36770"/>
                  </a:moveTo>
                  <a:cubicBezTo>
                    <a:pt x="17139" y="37358"/>
                    <a:pt x="17251" y="38058"/>
                    <a:pt x="17251" y="38618"/>
                  </a:cubicBezTo>
                  <a:cubicBezTo>
                    <a:pt x="17363" y="39458"/>
                    <a:pt x="17251" y="40494"/>
                    <a:pt x="17503" y="41306"/>
                  </a:cubicBezTo>
                  <a:lnTo>
                    <a:pt x="16439" y="41306"/>
                  </a:lnTo>
                  <a:cubicBezTo>
                    <a:pt x="16327" y="40270"/>
                    <a:pt x="16327" y="39094"/>
                    <a:pt x="16327" y="38058"/>
                  </a:cubicBezTo>
                  <a:lnTo>
                    <a:pt x="16327" y="36770"/>
                  </a:lnTo>
                  <a:close/>
                  <a:moveTo>
                    <a:pt x="16832" y="42480"/>
                  </a:moveTo>
                  <a:cubicBezTo>
                    <a:pt x="20797" y="42480"/>
                    <a:pt x="22412" y="46366"/>
                    <a:pt x="22964" y="49707"/>
                  </a:cubicBezTo>
                  <a:cubicBezTo>
                    <a:pt x="20281" y="50155"/>
                    <a:pt x="17507" y="50316"/>
                    <a:pt x="14729" y="50316"/>
                  </a:cubicBezTo>
                  <a:cubicBezTo>
                    <a:pt x="13157" y="50316"/>
                    <a:pt x="11584" y="50264"/>
                    <a:pt x="10026" y="50183"/>
                  </a:cubicBezTo>
                  <a:cubicBezTo>
                    <a:pt x="10026" y="50071"/>
                    <a:pt x="10026" y="50071"/>
                    <a:pt x="10138" y="49959"/>
                  </a:cubicBezTo>
                  <a:cubicBezTo>
                    <a:pt x="10362" y="49259"/>
                    <a:pt x="10502" y="48419"/>
                    <a:pt x="10726" y="47719"/>
                  </a:cubicBezTo>
                  <a:cubicBezTo>
                    <a:pt x="11062" y="46683"/>
                    <a:pt x="11538" y="45871"/>
                    <a:pt x="12126" y="45059"/>
                  </a:cubicBezTo>
                  <a:cubicBezTo>
                    <a:pt x="13303" y="43659"/>
                    <a:pt x="14927" y="42594"/>
                    <a:pt x="16663" y="42482"/>
                  </a:cubicBezTo>
                  <a:cubicBezTo>
                    <a:pt x="16720" y="42481"/>
                    <a:pt x="16776" y="42480"/>
                    <a:pt x="16832" y="42480"/>
                  </a:cubicBezTo>
                  <a:close/>
                  <a:moveTo>
                    <a:pt x="17363" y="1"/>
                  </a:moveTo>
                  <a:cubicBezTo>
                    <a:pt x="16803" y="1"/>
                    <a:pt x="16103" y="1"/>
                    <a:pt x="15515" y="113"/>
                  </a:cubicBezTo>
                  <a:cubicBezTo>
                    <a:pt x="15151" y="253"/>
                    <a:pt x="14927" y="365"/>
                    <a:pt x="14815" y="813"/>
                  </a:cubicBezTo>
                  <a:cubicBezTo>
                    <a:pt x="14703" y="1401"/>
                    <a:pt x="14703" y="2213"/>
                    <a:pt x="14703" y="2913"/>
                  </a:cubicBezTo>
                  <a:cubicBezTo>
                    <a:pt x="14703" y="3389"/>
                    <a:pt x="14703" y="3753"/>
                    <a:pt x="14815" y="4202"/>
                  </a:cubicBezTo>
                  <a:cubicBezTo>
                    <a:pt x="11314" y="4566"/>
                    <a:pt x="8150" y="6078"/>
                    <a:pt x="5462" y="8402"/>
                  </a:cubicBezTo>
                  <a:cubicBezTo>
                    <a:pt x="2101" y="11202"/>
                    <a:pt x="337" y="16215"/>
                    <a:pt x="225" y="20416"/>
                  </a:cubicBezTo>
                  <a:cubicBezTo>
                    <a:pt x="1" y="24756"/>
                    <a:pt x="1513" y="29069"/>
                    <a:pt x="4425" y="32093"/>
                  </a:cubicBezTo>
                  <a:cubicBezTo>
                    <a:pt x="6638" y="34557"/>
                    <a:pt x="9662" y="36070"/>
                    <a:pt x="12939" y="36518"/>
                  </a:cubicBezTo>
                  <a:cubicBezTo>
                    <a:pt x="13751" y="36518"/>
                    <a:pt x="14451" y="36658"/>
                    <a:pt x="15263" y="36658"/>
                  </a:cubicBezTo>
                  <a:cubicBezTo>
                    <a:pt x="15151" y="37106"/>
                    <a:pt x="15263" y="37582"/>
                    <a:pt x="15263" y="38058"/>
                  </a:cubicBezTo>
                  <a:cubicBezTo>
                    <a:pt x="15151" y="39206"/>
                    <a:pt x="15263" y="40382"/>
                    <a:pt x="15263" y="41558"/>
                  </a:cubicBezTo>
                  <a:cubicBezTo>
                    <a:pt x="13639" y="42006"/>
                    <a:pt x="12238" y="42958"/>
                    <a:pt x="11314" y="44107"/>
                  </a:cubicBezTo>
                  <a:cubicBezTo>
                    <a:pt x="9662" y="45871"/>
                    <a:pt x="9214" y="48195"/>
                    <a:pt x="8738" y="50519"/>
                  </a:cubicBezTo>
                  <a:cubicBezTo>
                    <a:pt x="8626" y="50884"/>
                    <a:pt x="8850" y="51220"/>
                    <a:pt x="9326" y="51360"/>
                  </a:cubicBezTo>
                  <a:cubicBezTo>
                    <a:pt x="10666" y="51451"/>
                    <a:pt x="11989" y="51493"/>
                    <a:pt x="13304" y="51493"/>
                  </a:cubicBezTo>
                  <a:cubicBezTo>
                    <a:pt x="16800" y="51493"/>
                    <a:pt x="20243" y="51199"/>
                    <a:pt x="23804" y="50772"/>
                  </a:cubicBezTo>
                  <a:cubicBezTo>
                    <a:pt x="24028" y="50659"/>
                    <a:pt x="24140" y="50295"/>
                    <a:pt x="24140" y="50071"/>
                  </a:cubicBezTo>
                  <a:cubicBezTo>
                    <a:pt x="23804" y="47859"/>
                    <a:pt x="23104" y="45395"/>
                    <a:pt x="21816" y="43659"/>
                  </a:cubicBezTo>
                  <a:cubicBezTo>
                    <a:pt x="20864" y="42594"/>
                    <a:pt x="19715" y="41782"/>
                    <a:pt x="18427" y="41558"/>
                  </a:cubicBezTo>
                  <a:cubicBezTo>
                    <a:pt x="18427" y="41306"/>
                    <a:pt x="18427" y="41082"/>
                    <a:pt x="18539" y="40858"/>
                  </a:cubicBezTo>
                  <a:cubicBezTo>
                    <a:pt x="22264" y="40858"/>
                    <a:pt x="27529" y="39570"/>
                    <a:pt x="30553" y="37358"/>
                  </a:cubicBezTo>
                  <a:cubicBezTo>
                    <a:pt x="32205" y="36294"/>
                    <a:pt x="33605" y="34893"/>
                    <a:pt x="34529" y="33157"/>
                  </a:cubicBezTo>
                  <a:cubicBezTo>
                    <a:pt x="35454" y="31281"/>
                    <a:pt x="36154" y="29069"/>
                    <a:pt x="36518" y="26968"/>
                  </a:cubicBezTo>
                  <a:cubicBezTo>
                    <a:pt x="37442" y="22656"/>
                    <a:pt x="37442" y="18091"/>
                    <a:pt x="36406" y="13891"/>
                  </a:cubicBezTo>
                  <a:cubicBezTo>
                    <a:pt x="35454" y="9690"/>
                    <a:pt x="33465" y="6302"/>
                    <a:pt x="30217" y="3753"/>
                  </a:cubicBezTo>
                  <a:cubicBezTo>
                    <a:pt x="28565" y="2353"/>
                    <a:pt x="26716" y="1401"/>
                    <a:pt x="24616" y="701"/>
                  </a:cubicBezTo>
                  <a:cubicBezTo>
                    <a:pt x="23591" y="423"/>
                    <a:pt x="21995" y="221"/>
                    <a:pt x="20456" y="221"/>
                  </a:cubicBezTo>
                  <a:cubicBezTo>
                    <a:pt x="19514" y="221"/>
                    <a:pt x="18594" y="296"/>
                    <a:pt x="17839" y="477"/>
                  </a:cubicBezTo>
                  <a:lnTo>
                    <a:pt x="17727" y="477"/>
                  </a:lnTo>
                  <a:cubicBezTo>
                    <a:pt x="17727" y="253"/>
                    <a:pt x="17615" y="113"/>
                    <a:pt x="173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07" name="Google Shape;1507;p29"/>
          <p:cNvGrpSpPr/>
          <p:nvPr/>
        </p:nvGrpSpPr>
        <p:grpSpPr>
          <a:xfrm>
            <a:off x="7931625" y="2207975"/>
            <a:ext cx="787625" cy="860650"/>
            <a:chOff x="6083900" y="2207975"/>
            <a:chExt cx="787625" cy="860650"/>
          </a:xfrm>
        </p:grpSpPr>
        <p:sp>
          <p:nvSpPr>
            <p:cNvPr id="1508" name="Google Shape;1508;p29"/>
            <p:cNvSpPr/>
            <p:nvPr/>
          </p:nvSpPr>
          <p:spPr>
            <a:xfrm>
              <a:off x="6393325" y="2641150"/>
              <a:ext cx="93150" cy="218475"/>
            </a:xfrm>
            <a:custGeom>
              <a:avLst/>
              <a:gdLst/>
              <a:ahLst/>
              <a:cxnLst/>
              <a:rect l="l" t="t" r="r" b="b"/>
              <a:pathLst>
                <a:path w="3726" h="8739" extrusionOk="0">
                  <a:moveTo>
                    <a:pt x="2213" y="1"/>
                  </a:moveTo>
                  <a:cubicBezTo>
                    <a:pt x="1989" y="1177"/>
                    <a:pt x="1625" y="2325"/>
                    <a:pt x="1289" y="3389"/>
                  </a:cubicBezTo>
                  <a:cubicBezTo>
                    <a:pt x="813" y="5014"/>
                    <a:pt x="449" y="6638"/>
                    <a:pt x="1" y="8290"/>
                  </a:cubicBezTo>
                  <a:cubicBezTo>
                    <a:pt x="113" y="8402"/>
                    <a:pt x="225" y="8402"/>
                    <a:pt x="449" y="8402"/>
                  </a:cubicBezTo>
                  <a:lnTo>
                    <a:pt x="1513" y="8738"/>
                  </a:lnTo>
                  <a:cubicBezTo>
                    <a:pt x="1989" y="6778"/>
                    <a:pt x="2437" y="4902"/>
                    <a:pt x="3025" y="2913"/>
                  </a:cubicBezTo>
                  <a:cubicBezTo>
                    <a:pt x="3249" y="2101"/>
                    <a:pt x="3501" y="1289"/>
                    <a:pt x="3725" y="477"/>
                  </a:cubicBezTo>
                  <a:cubicBezTo>
                    <a:pt x="3249" y="337"/>
                    <a:pt x="2689" y="225"/>
                    <a:pt x="22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29"/>
            <p:cNvSpPr/>
            <p:nvPr/>
          </p:nvSpPr>
          <p:spPr>
            <a:xfrm>
              <a:off x="6258925" y="2356450"/>
              <a:ext cx="470025" cy="520675"/>
            </a:xfrm>
            <a:custGeom>
              <a:avLst/>
              <a:gdLst/>
              <a:ahLst/>
              <a:cxnLst/>
              <a:rect l="l" t="t" r="r" b="b"/>
              <a:pathLst>
                <a:path w="18801" h="20827" extrusionOk="0">
                  <a:moveTo>
                    <a:pt x="9365" y="0"/>
                  </a:moveTo>
                  <a:cubicBezTo>
                    <a:pt x="8628" y="0"/>
                    <a:pt x="7873" y="96"/>
                    <a:pt x="7113" y="299"/>
                  </a:cubicBezTo>
                  <a:cubicBezTo>
                    <a:pt x="4089" y="1112"/>
                    <a:pt x="1624" y="3576"/>
                    <a:pt x="812" y="6600"/>
                  </a:cubicBezTo>
                  <a:cubicBezTo>
                    <a:pt x="0" y="9513"/>
                    <a:pt x="812" y="13013"/>
                    <a:pt x="3725" y="14525"/>
                  </a:cubicBezTo>
                  <a:cubicBezTo>
                    <a:pt x="3865" y="14525"/>
                    <a:pt x="3865" y="14665"/>
                    <a:pt x="3977" y="14777"/>
                  </a:cubicBezTo>
                  <a:lnTo>
                    <a:pt x="3977" y="15113"/>
                  </a:lnTo>
                  <a:cubicBezTo>
                    <a:pt x="3613" y="16514"/>
                    <a:pt x="3388" y="17802"/>
                    <a:pt x="3024" y="19090"/>
                  </a:cubicBezTo>
                  <a:cubicBezTo>
                    <a:pt x="3613" y="19202"/>
                    <a:pt x="4201" y="19314"/>
                    <a:pt x="4789" y="19566"/>
                  </a:cubicBezTo>
                  <a:cubicBezTo>
                    <a:pt x="5377" y="17326"/>
                    <a:pt x="5965" y="15113"/>
                    <a:pt x="6525" y="12901"/>
                  </a:cubicBezTo>
                  <a:cubicBezTo>
                    <a:pt x="6777" y="12425"/>
                    <a:pt x="6889" y="11865"/>
                    <a:pt x="7113" y="11165"/>
                  </a:cubicBezTo>
                  <a:cubicBezTo>
                    <a:pt x="6189" y="10801"/>
                    <a:pt x="5265" y="10325"/>
                    <a:pt x="5265" y="9401"/>
                  </a:cubicBezTo>
                  <a:cubicBezTo>
                    <a:pt x="5125" y="8589"/>
                    <a:pt x="5601" y="7776"/>
                    <a:pt x="6413" y="7776"/>
                  </a:cubicBezTo>
                  <a:cubicBezTo>
                    <a:pt x="7477" y="7776"/>
                    <a:pt x="7813" y="9177"/>
                    <a:pt x="7813" y="9989"/>
                  </a:cubicBezTo>
                  <a:cubicBezTo>
                    <a:pt x="7813" y="10213"/>
                    <a:pt x="7701" y="10577"/>
                    <a:pt x="7701" y="10801"/>
                  </a:cubicBezTo>
                  <a:cubicBezTo>
                    <a:pt x="7813" y="10913"/>
                    <a:pt x="8065" y="10913"/>
                    <a:pt x="8177" y="10913"/>
                  </a:cubicBezTo>
                  <a:cubicBezTo>
                    <a:pt x="8513" y="11025"/>
                    <a:pt x="8877" y="11277"/>
                    <a:pt x="9325" y="11277"/>
                  </a:cubicBezTo>
                  <a:cubicBezTo>
                    <a:pt x="9577" y="10689"/>
                    <a:pt x="9689" y="10101"/>
                    <a:pt x="10165" y="9765"/>
                  </a:cubicBezTo>
                  <a:cubicBezTo>
                    <a:pt x="10419" y="9550"/>
                    <a:pt x="10752" y="9432"/>
                    <a:pt x="11072" y="9432"/>
                  </a:cubicBezTo>
                  <a:cubicBezTo>
                    <a:pt x="11460" y="9432"/>
                    <a:pt x="11829" y="9605"/>
                    <a:pt x="12014" y="9989"/>
                  </a:cubicBezTo>
                  <a:cubicBezTo>
                    <a:pt x="12490" y="10801"/>
                    <a:pt x="11902" y="11613"/>
                    <a:pt x="11090" y="11865"/>
                  </a:cubicBezTo>
                  <a:cubicBezTo>
                    <a:pt x="10876" y="11996"/>
                    <a:pt x="10634" y="12051"/>
                    <a:pt x="10352" y="12051"/>
                  </a:cubicBezTo>
                  <a:cubicBezTo>
                    <a:pt x="10152" y="12051"/>
                    <a:pt x="9933" y="12023"/>
                    <a:pt x="9689" y="11977"/>
                  </a:cubicBezTo>
                  <a:cubicBezTo>
                    <a:pt x="9577" y="12565"/>
                    <a:pt x="9325" y="13125"/>
                    <a:pt x="9213" y="13713"/>
                  </a:cubicBezTo>
                  <a:cubicBezTo>
                    <a:pt x="8625" y="15925"/>
                    <a:pt x="8065" y="18026"/>
                    <a:pt x="7477" y="20266"/>
                  </a:cubicBezTo>
                  <a:lnTo>
                    <a:pt x="8765" y="20602"/>
                  </a:lnTo>
                  <a:cubicBezTo>
                    <a:pt x="8821" y="20546"/>
                    <a:pt x="8877" y="20518"/>
                    <a:pt x="8933" y="20518"/>
                  </a:cubicBezTo>
                  <a:cubicBezTo>
                    <a:pt x="8989" y="20518"/>
                    <a:pt x="9045" y="20546"/>
                    <a:pt x="9101" y="20602"/>
                  </a:cubicBezTo>
                  <a:cubicBezTo>
                    <a:pt x="9213" y="20602"/>
                    <a:pt x="9465" y="20714"/>
                    <a:pt x="9689" y="20714"/>
                  </a:cubicBezTo>
                  <a:lnTo>
                    <a:pt x="9801" y="20826"/>
                  </a:lnTo>
                  <a:cubicBezTo>
                    <a:pt x="10165" y="19678"/>
                    <a:pt x="10501" y="18614"/>
                    <a:pt x="10725" y="17466"/>
                  </a:cubicBezTo>
                  <a:cubicBezTo>
                    <a:pt x="10865" y="17102"/>
                    <a:pt x="11090" y="17102"/>
                    <a:pt x="11426" y="17102"/>
                  </a:cubicBezTo>
                  <a:lnTo>
                    <a:pt x="11566" y="17102"/>
                  </a:lnTo>
                  <a:cubicBezTo>
                    <a:pt x="11878" y="17179"/>
                    <a:pt x="12181" y="17216"/>
                    <a:pt x="12474" y="17216"/>
                  </a:cubicBezTo>
                  <a:cubicBezTo>
                    <a:pt x="15667" y="17216"/>
                    <a:pt x="17654" y="12871"/>
                    <a:pt x="18090" y="10101"/>
                  </a:cubicBezTo>
                  <a:cubicBezTo>
                    <a:pt x="18801" y="4686"/>
                    <a:pt x="14517" y="0"/>
                    <a:pt x="93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29"/>
            <p:cNvSpPr/>
            <p:nvPr/>
          </p:nvSpPr>
          <p:spPr>
            <a:xfrm>
              <a:off x="6317025" y="2976500"/>
              <a:ext cx="128850" cy="68350"/>
            </a:xfrm>
            <a:custGeom>
              <a:avLst/>
              <a:gdLst/>
              <a:ahLst/>
              <a:cxnLst/>
              <a:rect l="l" t="t" r="r" b="b"/>
              <a:pathLst>
                <a:path w="5154" h="2734" extrusionOk="0">
                  <a:moveTo>
                    <a:pt x="140" y="1"/>
                  </a:moveTo>
                  <a:cubicBezTo>
                    <a:pt x="0" y="1177"/>
                    <a:pt x="364" y="2213"/>
                    <a:pt x="1765" y="2577"/>
                  </a:cubicBezTo>
                  <a:cubicBezTo>
                    <a:pt x="2102" y="2673"/>
                    <a:pt x="2496" y="2733"/>
                    <a:pt x="2894" y="2733"/>
                  </a:cubicBezTo>
                  <a:cubicBezTo>
                    <a:pt x="3880" y="2733"/>
                    <a:pt x="4894" y="2367"/>
                    <a:pt x="5153" y="1289"/>
                  </a:cubicBezTo>
                  <a:cubicBezTo>
                    <a:pt x="4089" y="1177"/>
                    <a:pt x="3165" y="925"/>
                    <a:pt x="2465" y="701"/>
                  </a:cubicBezTo>
                  <a:cubicBezTo>
                    <a:pt x="1653" y="477"/>
                    <a:pt x="840" y="225"/>
                    <a:pt x="1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29"/>
            <p:cNvSpPr/>
            <p:nvPr/>
          </p:nvSpPr>
          <p:spPr>
            <a:xfrm>
              <a:off x="6288325" y="2856275"/>
              <a:ext cx="235950" cy="129350"/>
            </a:xfrm>
            <a:custGeom>
              <a:avLst/>
              <a:gdLst/>
              <a:ahLst/>
              <a:cxnLst/>
              <a:rect l="l" t="t" r="r" b="b"/>
              <a:pathLst>
                <a:path w="9438" h="5174" extrusionOk="0">
                  <a:moveTo>
                    <a:pt x="1981" y="1771"/>
                  </a:moveTo>
                  <a:cubicBezTo>
                    <a:pt x="2018" y="1771"/>
                    <a:pt x="2058" y="1775"/>
                    <a:pt x="2100" y="1785"/>
                  </a:cubicBezTo>
                  <a:cubicBezTo>
                    <a:pt x="3725" y="2233"/>
                    <a:pt x="5489" y="2709"/>
                    <a:pt x="7225" y="2933"/>
                  </a:cubicBezTo>
                  <a:cubicBezTo>
                    <a:pt x="7658" y="3061"/>
                    <a:pt x="7489" y="3536"/>
                    <a:pt x="7201" y="3536"/>
                  </a:cubicBezTo>
                  <a:cubicBezTo>
                    <a:pt x="7173" y="3536"/>
                    <a:pt x="7143" y="3532"/>
                    <a:pt x="7113" y="3521"/>
                  </a:cubicBezTo>
                  <a:cubicBezTo>
                    <a:pt x="5349" y="3297"/>
                    <a:pt x="3613" y="2821"/>
                    <a:pt x="1848" y="2373"/>
                  </a:cubicBezTo>
                  <a:cubicBezTo>
                    <a:pt x="1543" y="2246"/>
                    <a:pt x="1608" y="1771"/>
                    <a:pt x="1981" y="1771"/>
                  </a:cubicBezTo>
                  <a:close/>
                  <a:moveTo>
                    <a:pt x="960" y="1"/>
                  </a:moveTo>
                  <a:cubicBezTo>
                    <a:pt x="530" y="1"/>
                    <a:pt x="323" y="357"/>
                    <a:pt x="224" y="973"/>
                  </a:cubicBezTo>
                  <a:cubicBezTo>
                    <a:pt x="336" y="1085"/>
                    <a:pt x="700" y="1197"/>
                    <a:pt x="812" y="1309"/>
                  </a:cubicBezTo>
                  <a:lnTo>
                    <a:pt x="924" y="1309"/>
                  </a:lnTo>
                  <a:cubicBezTo>
                    <a:pt x="924" y="1309"/>
                    <a:pt x="924" y="1421"/>
                    <a:pt x="1036" y="1421"/>
                  </a:cubicBezTo>
                  <a:cubicBezTo>
                    <a:pt x="1482" y="1657"/>
                    <a:pt x="1191" y="2384"/>
                    <a:pt x="693" y="2384"/>
                  </a:cubicBezTo>
                  <a:cubicBezTo>
                    <a:pt x="659" y="2384"/>
                    <a:pt x="624" y="2380"/>
                    <a:pt x="588" y="2373"/>
                  </a:cubicBezTo>
                  <a:lnTo>
                    <a:pt x="588" y="2373"/>
                  </a:lnTo>
                  <a:cubicBezTo>
                    <a:pt x="0" y="2933"/>
                    <a:pt x="0" y="3297"/>
                    <a:pt x="700" y="3521"/>
                  </a:cubicBezTo>
                  <a:lnTo>
                    <a:pt x="924" y="3521"/>
                  </a:lnTo>
                  <a:cubicBezTo>
                    <a:pt x="1288" y="3773"/>
                    <a:pt x="1624" y="3885"/>
                    <a:pt x="1988" y="3998"/>
                  </a:cubicBezTo>
                  <a:cubicBezTo>
                    <a:pt x="2689" y="4222"/>
                    <a:pt x="3389" y="4474"/>
                    <a:pt x="4089" y="4586"/>
                  </a:cubicBezTo>
                  <a:cubicBezTo>
                    <a:pt x="4789" y="4810"/>
                    <a:pt x="5601" y="4922"/>
                    <a:pt x="6413" y="5034"/>
                  </a:cubicBezTo>
                  <a:cubicBezTo>
                    <a:pt x="6637" y="5034"/>
                    <a:pt x="7001" y="5174"/>
                    <a:pt x="7337" y="5174"/>
                  </a:cubicBezTo>
                  <a:cubicBezTo>
                    <a:pt x="7589" y="5174"/>
                    <a:pt x="7813" y="5034"/>
                    <a:pt x="8037" y="5034"/>
                  </a:cubicBezTo>
                  <a:cubicBezTo>
                    <a:pt x="8401" y="4922"/>
                    <a:pt x="8513" y="4586"/>
                    <a:pt x="8149" y="3998"/>
                  </a:cubicBezTo>
                  <a:cubicBezTo>
                    <a:pt x="7589" y="3773"/>
                    <a:pt x="7813" y="2933"/>
                    <a:pt x="8401" y="2933"/>
                  </a:cubicBezTo>
                  <a:cubicBezTo>
                    <a:pt x="8849" y="2933"/>
                    <a:pt x="9437" y="2821"/>
                    <a:pt x="8989" y="2121"/>
                  </a:cubicBezTo>
                  <a:cubicBezTo>
                    <a:pt x="8849" y="2009"/>
                    <a:pt x="8625" y="1897"/>
                    <a:pt x="8401" y="1785"/>
                  </a:cubicBezTo>
                  <a:lnTo>
                    <a:pt x="4089" y="721"/>
                  </a:lnTo>
                  <a:cubicBezTo>
                    <a:pt x="3389" y="609"/>
                    <a:pt x="2549" y="385"/>
                    <a:pt x="1736" y="133"/>
                  </a:cubicBezTo>
                  <a:cubicBezTo>
                    <a:pt x="1512" y="133"/>
                    <a:pt x="1400" y="133"/>
                    <a:pt x="1148" y="21"/>
                  </a:cubicBezTo>
                  <a:cubicBezTo>
                    <a:pt x="1081" y="8"/>
                    <a:pt x="1019" y="1"/>
                    <a:pt x="96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29"/>
            <p:cNvSpPr/>
            <p:nvPr/>
          </p:nvSpPr>
          <p:spPr>
            <a:xfrm>
              <a:off x="6506750" y="2611750"/>
              <a:ext cx="46925" cy="29425"/>
            </a:xfrm>
            <a:custGeom>
              <a:avLst/>
              <a:gdLst/>
              <a:ahLst/>
              <a:cxnLst/>
              <a:rect l="l" t="t" r="r" b="b"/>
              <a:pathLst>
                <a:path w="1877" h="1177" extrusionOk="0">
                  <a:moveTo>
                    <a:pt x="588" y="1"/>
                  </a:moveTo>
                  <a:cubicBezTo>
                    <a:pt x="364" y="253"/>
                    <a:pt x="112" y="701"/>
                    <a:pt x="0" y="1177"/>
                  </a:cubicBezTo>
                  <a:cubicBezTo>
                    <a:pt x="364" y="1177"/>
                    <a:pt x="588" y="1177"/>
                    <a:pt x="812" y="1065"/>
                  </a:cubicBezTo>
                  <a:cubicBezTo>
                    <a:pt x="1177" y="1065"/>
                    <a:pt x="1289" y="953"/>
                    <a:pt x="1401" y="701"/>
                  </a:cubicBezTo>
                  <a:cubicBezTo>
                    <a:pt x="1877" y="365"/>
                    <a:pt x="1653" y="113"/>
                    <a:pt x="5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29"/>
            <p:cNvSpPr/>
            <p:nvPr/>
          </p:nvSpPr>
          <p:spPr>
            <a:xfrm>
              <a:off x="6403075" y="2573050"/>
              <a:ext cx="36475" cy="47825"/>
            </a:xfrm>
            <a:custGeom>
              <a:avLst/>
              <a:gdLst/>
              <a:ahLst/>
              <a:cxnLst/>
              <a:rect l="l" t="t" r="r" b="b"/>
              <a:pathLst>
                <a:path w="1459" h="1913" extrusionOk="0">
                  <a:moveTo>
                    <a:pt x="552" y="1"/>
                  </a:moveTo>
                  <a:cubicBezTo>
                    <a:pt x="259" y="1"/>
                    <a:pt x="1" y="204"/>
                    <a:pt x="59" y="625"/>
                  </a:cubicBezTo>
                  <a:cubicBezTo>
                    <a:pt x="59" y="961"/>
                    <a:pt x="535" y="1437"/>
                    <a:pt x="759" y="1549"/>
                  </a:cubicBezTo>
                  <a:cubicBezTo>
                    <a:pt x="1011" y="1801"/>
                    <a:pt x="1235" y="1801"/>
                    <a:pt x="1347" y="1913"/>
                  </a:cubicBezTo>
                  <a:cubicBezTo>
                    <a:pt x="1459" y="1437"/>
                    <a:pt x="1459" y="849"/>
                    <a:pt x="1235" y="513"/>
                  </a:cubicBezTo>
                  <a:cubicBezTo>
                    <a:pt x="1127" y="176"/>
                    <a:pt x="825" y="1"/>
                    <a:pt x="5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29"/>
            <p:cNvSpPr/>
            <p:nvPr/>
          </p:nvSpPr>
          <p:spPr>
            <a:xfrm>
              <a:off x="6226700" y="2332850"/>
              <a:ext cx="525100" cy="735775"/>
            </a:xfrm>
            <a:custGeom>
              <a:avLst/>
              <a:gdLst/>
              <a:ahLst/>
              <a:cxnLst/>
              <a:rect l="l" t="t" r="r" b="b"/>
              <a:pathLst>
                <a:path w="21004" h="29431" extrusionOk="0">
                  <a:moveTo>
                    <a:pt x="7607" y="9609"/>
                  </a:moveTo>
                  <a:cubicBezTo>
                    <a:pt x="7880" y="9609"/>
                    <a:pt x="8182" y="9784"/>
                    <a:pt x="8290" y="10121"/>
                  </a:cubicBezTo>
                  <a:cubicBezTo>
                    <a:pt x="8514" y="10457"/>
                    <a:pt x="8514" y="11045"/>
                    <a:pt x="8402" y="11521"/>
                  </a:cubicBezTo>
                  <a:cubicBezTo>
                    <a:pt x="8290" y="11409"/>
                    <a:pt x="8066" y="11409"/>
                    <a:pt x="7814" y="11157"/>
                  </a:cubicBezTo>
                  <a:cubicBezTo>
                    <a:pt x="7590" y="11045"/>
                    <a:pt x="7114" y="10569"/>
                    <a:pt x="7114" y="10233"/>
                  </a:cubicBezTo>
                  <a:cubicBezTo>
                    <a:pt x="7056" y="9812"/>
                    <a:pt x="7314" y="9609"/>
                    <a:pt x="7607" y="9609"/>
                  </a:cubicBezTo>
                  <a:close/>
                  <a:moveTo>
                    <a:pt x="11790" y="11157"/>
                  </a:moveTo>
                  <a:cubicBezTo>
                    <a:pt x="12855" y="11269"/>
                    <a:pt x="13079" y="11521"/>
                    <a:pt x="12603" y="11857"/>
                  </a:cubicBezTo>
                  <a:cubicBezTo>
                    <a:pt x="12491" y="12109"/>
                    <a:pt x="12379" y="12221"/>
                    <a:pt x="12014" y="12221"/>
                  </a:cubicBezTo>
                  <a:cubicBezTo>
                    <a:pt x="11790" y="12333"/>
                    <a:pt x="11566" y="12333"/>
                    <a:pt x="11202" y="12333"/>
                  </a:cubicBezTo>
                  <a:cubicBezTo>
                    <a:pt x="11314" y="11857"/>
                    <a:pt x="11566" y="11409"/>
                    <a:pt x="11790" y="11157"/>
                  </a:cubicBezTo>
                  <a:close/>
                  <a:moveTo>
                    <a:pt x="8878" y="12333"/>
                  </a:moveTo>
                  <a:cubicBezTo>
                    <a:pt x="9354" y="12557"/>
                    <a:pt x="9914" y="12669"/>
                    <a:pt x="10390" y="12809"/>
                  </a:cubicBezTo>
                  <a:cubicBezTo>
                    <a:pt x="10166" y="13621"/>
                    <a:pt x="9914" y="14433"/>
                    <a:pt x="9690" y="15245"/>
                  </a:cubicBezTo>
                  <a:cubicBezTo>
                    <a:pt x="9102" y="17234"/>
                    <a:pt x="8654" y="19110"/>
                    <a:pt x="8178" y="21070"/>
                  </a:cubicBezTo>
                  <a:lnTo>
                    <a:pt x="7114" y="20734"/>
                  </a:lnTo>
                  <a:cubicBezTo>
                    <a:pt x="6890" y="20734"/>
                    <a:pt x="6778" y="20734"/>
                    <a:pt x="6666" y="20622"/>
                  </a:cubicBezTo>
                  <a:cubicBezTo>
                    <a:pt x="7114" y="18970"/>
                    <a:pt x="7478" y="17346"/>
                    <a:pt x="7954" y="15721"/>
                  </a:cubicBezTo>
                  <a:cubicBezTo>
                    <a:pt x="8290" y="14657"/>
                    <a:pt x="8654" y="13509"/>
                    <a:pt x="8878" y="12333"/>
                  </a:cubicBezTo>
                  <a:close/>
                  <a:moveTo>
                    <a:pt x="10654" y="944"/>
                  </a:moveTo>
                  <a:cubicBezTo>
                    <a:pt x="15806" y="944"/>
                    <a:pt x="20090" y="5630"/>
                    <a:pt x="19379" y="11045"/>
                  </a:cubicBezTo>
                  <a:cubicBezTo>
                    <a:pt x="18943" y="13815"/>
                    <a:pt x="16956" y="18160"/>
                    <a:pt x="13763" y="18160"/>
                  </a:cubicBezTo>
                  <a:cubicBezTo>
                    <a:pt x="13470" y="18160"/>
                    <a:pt x="13167" y="18123"/>
                    <a:pt x="12855" y="18046"/>
                  </a:cubicBezTo>
                  <a:lnTo>
                    <a:pt x="12715" y="18046"/>
                  </a:lnTo>
                  <a:cubicBezTo>
                    <a:pt x="12379" y="18046"/>
                    <a:pt x="12154" y="18046"/>
                    <a:pt x="12014" y="18410"/>
                  </a:cubicBezTo>
                  <a:cubicBezTo>
                    <a:pt x="11790" y="19558"/>
                    <a:pt x="11454" y="20622"/>
                    <a:pt x="11090" y="21770"/>
                  </a:cubicBezTo>
                  <a:lnTo>
                    <a:pt x="10978" y="21658"/>
                  </a:lnTo>
                  <a:cubicBezTo>
                    <a:pt x="10754" y="21658"/>
                    <a:pt x="10502" y="21546"/>
                    <a:pt x="10390" y="21546"/>
                  </a:cubicBezTo>
                  <a:cubicBezTo>
                    <a:pt x="10334" y="21490"/>
                    <a:pt x="10278" y="21462"/>
                    <a:pt x="10222" y="21462"/>
                  </a:cubicBezTo>
                  <a:cubicBezTo>
                    <a:pt x="10166" y="21462"/>
                    <a:pt x="10110" y="21490"/>
                    <a:pt x="10054" y="21546"/>
                  </a:cubicBezTo>
                  <a:lnTo>
                    <a:pt x="8766" y="21210"/>
                  </a:lnTo>
                  <a:cubicBezTo>
                    <a:pt x="9354" y="18970"/>
                    <a:pt x="9914" y="16869"/>
                    <a:pt x="10502" y="14657"/>
                  </a:cubicBezTo>
                  <a:cubicBezTo>
                    <a:pt x="10614" y="14069"/>
                    <a:pt x="10866" y="13509"/>
                    <a:pt x="10978" y="12921"/>
                  </a:cubicBezTo>
                  <a:cubicBezTo>
                    <a:pt x="11222" y="12967"/>
                    <a:pt x="11441" y="12995"/>
                    <a:pt x="11641" y="12995"/>
                  </a:cubicBezTo>
                  <a:cubicBezTo>
                    <a:pt x="11923" y="12995"/>
                    <a:pt x="12165" y="12940"/>
                    <a:pt x="12379" y="12809"/>
                  </a:cubicBezTo>
                  <a:cubicBezTo>
                    <a:pt x="13191" y="12557"/>
                    <a:pt x="13779" y="11745"/>
                    <a:pt x="13303" y="10933"/>
                  </a:cubicBezTo>
                  <a:cubicBezTo>
                    <a:pt x="13118" y="10549"/>
                    <a:pt x="12749" y="10376"/>
                    <a:pt x="12361" y="10376"/>
                  </a:cubicBezTo>
                  <a:cubicBezTo>
                    <a:pt x="12041" y="10376"/>
                    <a:pt x="11708" y="10494"/>
                    <a:pt x="11454" y="10709"/>
                  </a:cubicBezTo>
                  <a:cubicBezTo>
                    <a:pt x="10978" y="11045"/>
                    <a:pt x="10866" y="11633"/>
                    <a:pt x="10614" y="12221"/>
                  </a:cubicBezTo>
                  <a:cubicBezTo>
                    <a:pt x="10166" y="12221"/>
                    <a:pt x="9802" y="11969"/>
                    <a:pt x="9466" y="11857"/>
                  </a:cubicBezTo>
                  <a:cubicBezTo>
                    <a:pt x="9354" y="11857"/>
                    <a:pt x="9102" y="11857"/>
                    <a:pt x="8990" y="11745"/>
                  </a:cubicBezTo>
                  <a:cubicBezTo>
                    <a:pt x="8990" y="11521"/>
                    <a:pt x="9102" y="11157"/>
                    <a:pt x="9102" y="10933"/>
                  </a:cubicBezTo>
                  <a:cubicBezTo>
                    <a:pt x="9102" y="10121"/>
                    <a:pt x="8766" y="8720"/>
                    <a:pt x="7702" y="8720"/>
                  </a:cubicBezTo>
                  <a:cubicBezTo>
                    <a:pt x="6890" y="8720"/>
                    <a:pt x="6414" y="9533"/>
                    <a:pt x="6554" y="10345"/>
                  </a:cubicBezTo>
                  <a:cubicBezTo>
                    <a:pt x="6554" y="11269"/>
                    <a:pt x="7478" y="11745"/>
                    <a:pt x="8402" y="12109"/>
                  </a:cubicBezTo>
                  <a:cubicBezTo>
                    <a:pt x="8178" y="12809"/>
                    <a:pt x="8066" y="13369"/>
                    <a:pt x="7814" y="13845"/>
                  </a:cubicBezTo>
                  <a:cubicBezTo>
                    <a:pt x="7254" y="16057"/>
                    <a:pt x="6666" y="18270"/>
                    <a:pt x="6078" y="20510"/>
                  </a:cubicBezTo>
                  <a:cubicBezTo>
                    <a:pt x="5490" y="20258"/>
                    <a:pt x="4902" y="20146"/>
                    <a:pt x="4313" y="20034"/>
                  </a:cubicBezTo>
                  <a:cubicBezTo>
                    <a:pt x="4677" y="18746"/>
                    <a:pt x="4902" y="17458"/>
                    <a:pt x="5266" y="16057"/>
                  </a:cubicBezTo>
                  <a:lnTo>
                    <a:pt x="5266" y="15721"/>
                  </a:lnTo>
                  <a:cubicBezTo>
                    <a:pt x="5154" y="15609"/>
                    <a:pt x="5154" y="15469"/>
                    <a:pt x="5014" y="15469"/>
                  </a:cubicBezTo>
                  <a:cubicBezTo>
                    <a:pt x="2101" y="13957"/>
                    <a:pt x="1289" y="10457"/>
                    <a:pt x="2101" y="7544"/>
                  </a:cubicBezTo>
                  <a:cubicBezTo>
                    <a:pt x="2913" y="4520"/>
                    <a:pt x="5378" y="2056"/>
                    <a:pt x="8402" y="1243"/>
                  </a:cubicBezTo>
                  <a:cubicBezTo>
                    <a:pt x="9162" y="1040"/>
                    <a:pt x="9917" y="944"/>
                    <a:pt x="10654" y="944"/>
                  </a:cubicBezTo>
                  <a:close/>
                  <a:moveTo>
                    <a:pt x="3425" y="20938"/>
                  </a:moveTo>
                  <a:cubicBezTo>
                    <a:pt x="3484" y="20938"/>
                    <a:pt x="3546" y="20945"/>
                    <a:pt x="3613" y="20958"/>
                  </a:cubicBezTo>
                  <a:cubicBezTo>
                    <a:pt x="3865" y="21070"/>
                    <a:pt x="3977" y="21070"/>
                    <a:pt x="4201" y="21070"/>
                  </a:cubicBezTo>
                  <a:cubicBezTo>
                    <a:pt x="5014" y="21322"/>
                    <a:pt x="5854" y="21546"/>
                    <a:pt x="6554" y="21658"/>
                  </a:cubicBezTo>
                  <a:lnTo>
                    <a:pt x="10866" y="22722"/>
                  </a:lnTo>
                  <a:cubicBezTo>
                    <a:pt x="11090" y="22834"/>
                    <a:pt x="11314" y="22946"/>
                    <a:pt x="11454" y="23058"/>
                  </a:cubicBezTo>
                  <a:cubicBezTo>
                    <a:pt x="11902" y="23758"/>
                    <a:pt x="11314" y="23870"/>
                    <a:pt x="10866" y="23870"/>
                  </a:cubicBezTo>
                  <a:cubicBezTo>
                    <a:pt x="10278" y="23870"/>
                    <a:pt x="10054" y="24710"/>
                    <a:pt x="10614" y="24935"/>
                  </a:cubicBezTo>
                  <a:cubicBezTo>
                    <a:pt x="10978" y="25523"/>
                    <a:pt x="10866" y="25859"/>
                    <a:pt x="10502" y="25971"/>
                  </a:cubicBezTo>
                  <a:cubicBezTo>
                    <a:pt x="10278" y="25971"/>
                    <a:pt x="10054" y="26111"/>
                    <a:pt x="9802" y="26111"/>
                  </a:cubicBezTo>
                  <a:cubicBezTo>
                    <a:pt x="9466" y="26111"/>
                    <a:pt x="9102" y="25971"/>
                    <a:pt x="8878" y="25971"/>
                  </a:cubicBezTo>
                  <a:cubicBezTo>
                    <a:pt x="8066" y="25859"/>
                    <a:pt x="7254" y="25747"/>
                    <a:pt x="6554" y="25523"/>
                  </a:cubicBezTo>
                  <a:cubicBezTo>
                    <a:pt x="5854" y="25411"/>
                    <a:pt x="5154" y="25159"/>
                    <a:pt x="4453" y="24935"/>
                  </a:cubicBezTo>
                  <a:cubicBezTo>
                    <a:pt x="4089" y="24822"/>
                    <a:pt x="3753" y="24710"/>
                    <a:pt x="3389" y="24458"/>
                  </a:cubicBezTo>
                  <a:lnTo>
                    <a:pt x="3165" y="24458"/>
                  </a:lnTo>
                  <a:cubicBezTo>
                    <a:pt x="2465" y="24234"/>
                    <a:pt x="2465" y="23870"/>
                    <a:pt x="3053" y="23310"/>
                  </a:cubicBezTo>
                  <a:lnTo>
                    <a:pt x="3053" y="23310"/>
                  </a:lnTo>
                  <a:cubicBezTo>
                    <a:pt x="3089" y="23317"/>
                    <a:pt x="3124" y="23321"/>
                    <a:pt x="3158" y="23321"/>
                  </a:cubicBezTo>
                  <a:cubicBezTo>
                    <a:pt x="3656" y="23321"/>
                    <a:pt x="3947" y="22594"/>
                    <a:pt x="3501" y="22358"/>
                  </a:cubicBezTo>
                  <a:cubicBezTo>
                    <a:pt x="3389" y="22358"/>
                    <a:pt x="3389" y="22246"/>
                    <a:pt x="3389" y="22246"/>
                  </a:cubicBezTo>
                  <a:lnTo>
                    <a:pt x="3277" y="22246"/>
                  </a:lnTo>
                  <a:cubicBezTo>
                    <a:pt x="3165" y="22134"/>
                    <a:pt x="2801" y="22022"/>
                    <a:pt x="2689" y="21910"/>
                  </a:cubicBezTo>
                  <a:cubicBezTo>
                    <a:pt x="2788" y="21294"/>
                    <a:pt x="2995" y="20938"/>
                    <a:pt x="3425" y="20938"/>
                  </a:cubicBezTo>
                  <a:close/>
                  <a:moveTo>
                    <a:pt x="3753" y="25747"/>
                  </a:moveTo>
                  <a:cubicBezTo>
                    <a:pt x="4453" y="25971"/>
                    <a:pt x="5266" y="26223"/>
                    <a:pt x="6078" y="26447"/>
                  </a:cubicBezTo>
                  <a:cubicBezTo>
                    <a:pt x="6778" y="26671"/>
                    <a:pt x="7702" y="26923"/>
                    <a:pt x="8766" y="27035"/>
                  </a:cubicBezTo>
                  <a:cubicBezTo>
                    <a:pt x="8507" y="28113"/>
                    <a:pt x="7493" y="28479"/>
                    <a:pt x="6507" y="28479"/>
                  </a:cubicBezTo>
                  <a:cubicBezTo>
                    <a:pt x="6109" y="28479"/>
                    <a:pt x="5715" y="28419"/>
                    <a:pt x="5378" y="28323"/>
                  </a:cubicBezTo>
                  <a:cubicBezTo>
                    <a:pt x="3977" y="27959"/>
                    <a:pt x="3613" y="26923"/>
                    <a:pt x="3753" y="25747"/>
                  </a:cubicBezTo>
                  <a:close/>
                  <a:moveTo>
                    <a:pt x="10844" y="0"/>
                  </a:moveTo>
                  <a:cubicBezTo>
                    <a:pt x="6994" y="0"/>
                    <a:pt x="3143" y="2199"/>
                    <a:pt x="1513" y="6144"/>
                  </a:cubicBezTo>
                  <a:cubicBezTo>
                    <a:pt x="1" y="9645"/>
                    <a:pt x="701" y="14209"/>
                    <a:pt x="4201" y="16169"/>
                  </a:cubicBezTo>
                  <a:cubicBezTo>
                    <a:pt x="3865" y="17458"/>
                    <a:pt x="3613" y="18746"/>
                    <a:pt x="3277" y="19922"/>
                  </a:cubicBezTo>
                  <a:cubicBezTo>
                    <a:pt x="3165" y="19922"/>
                    <a:pt x="3053" y="19922"/>
                    <a:pt x="2913" y="20034"/>
                  </a:cubicBezTo>
                  <a:cubicBezTo>
                    <a:pt x="2213" y="20146"/>
                    <a:pt x="1513" y="20622"/>
                    <a:pt x="1513" y="21434"/>
                  </a:cubicBezTo>
                  <a:cubicBezTo>
                    <a:pt x="1401" y="21770"/>
                    <a:pt x="1653" y="22134"/>
                    <a:pt x="1877" y="22470"/>
                  </a:cubicBezTo>
                  <a:cubicBezTo>
                    <a:pt x="1289" y="22834"/>
                    <a:pt x="1065" y="23534"/>
                    <a:pt x="1401" y="24346"/>
                  </a:cubicBezTo>
                  <a:cubicBezTo>
                    <a:pt x="1653" y="24822"/>
                    <a:pt x="2213" y="25159"/>
                    <a:pt x="2801" y="25411"/>
                  </a:cubicBezTo>
                  <a:cubicBezTo>
                    <a:pt x="2577" y="27259"/>
                    <a:pt x="3053" y="28771"/>
                    <a:pt x="5154" y="29247"/>
                  </a:cubicBezTo>
                  <a:cubicBezTo>
                    <a:pt x="5582" y="29365"/>
                    <a:pt x="6062" y="29431"/>
                    <a:pt x="6545" y="29431"/>
                  </a:cubicBezTo>
                  <a:cubicBezTo>
                    <a:pt x="8018" y="29431"/>
                    <a:pt x="9521" y="28813"/>
                    <a:pt x="9690" y="27147"/>
                  </a:cubicBezTo>
                  <a:cubicBezTo>
                    <a:pt x="10278" y="27147"/>
                    <a:pt x="10754" y="27035"/>
                    <a:pt x="11202" y="26811"/>
                  </a:cubicBezTo>
                  <a:cubicBezTo>
                    <a:pt x="11902" y="26335"/>
                    <a:pt x="12266" y="25411"/>
                    <a:pt x="11902" y="24710"/>
                  </a:cubicBezTo>
                  <a:cubicBezTo>
                    <a:pt x="12491" y="24458"/>
                    <a:pt x="12855" y="24122"/>
                    <a:pt x="12855" y="23534"/>
                  </a:cubicBezTo>
                  <a:cubicBezTo>
                    <a:pt x="12855" y="22946"/>
                    <a:pt x="12491" y="22470"/>
                    <a:pt x="12014" y="22246"/>
                  </a:cubicBezTo>
                  <a:cubicBezTo>
                    <a:pt x="12379" y="21210"/>
                    <a:pt x="12715" y="20146"/>
                    <a:pt x="12967" y="19222"/>
                  </a:cubicBezTo>
                  <a:cubicBezTo>
                    <a:pt x="13179" y="19250"/>
                    <a:pt x="13388" y="19263"/>
                    <a:pt x="13592" y="19263"/>
                  </a:cubicBezTo>
                  <a:cubicBezTo>
                    <a:pt x="16642" y="19263"/>
                    <a:pt x="18744" y="16239"/>
                    <a:pt x="19715" y="13509"/>
                  </a:cubicBezTo>
                  <a:cubicBezTo>
                    <a:pt x="21004" y="10121"/>
                    <a:pt x="20668" y="6368"/>
                    <a:pt x="18315" y="3568"/>
                  </a:cubicBezTo>
                  <a:cubicBezTo>
                    <a:pt x="16373" y="1134"/>
                    <a:pt x="13608" y="0"/>
                    <a:pt x="108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29"/>
            <p:cNvSpPr/>
            <p:nvPr/>
          </p:nvSpPr>
          <p:spPr>
            <a:xfrm>
              <a:off x="6326875" y="2900525"/>
              <a:ext cx="152925" cy="44175"/>
            </a:xfrm>
            <a:custGeom>
              <a:avLst/>
              <a:gdLst/>
              <a:ahLst/>
              <a:cxnLst/>
              <a:rect l="l" t="t" r="r" b="b"/>
              <a:pathLst>
                <a:path w="6117" h="1767" extrusionOk="0">
                  <a:moveTo>
                    <a:pt x="439" y="1"/>
                  </a:moveTo>
                  <a:cubicBezTo>
                    <a:pt x="66" y="1"/>
                    <a:pt x="1" y="476"/>
                    <a:pt x="306" y="603"/>
                  </a:cubicBezTo>
                  <a:cubicBezTo>
                    <a:pt x="2071" y="1051"/>
                    <a:pt x="3807" y="1527"/>
                    <a:pt x="5571" y="1751"/>
                  </a:cubicBezTo>
                  <a:cubicBezTo>
                    <a:pt x="5601" y="1762"/>
                    <a:pt x="5631" y="1766"/>
                    <a:pt x="5659" y="1766"/>
                  </a:cubicBezTo>
                  <a:cubicBezTo>
                    <a:pt x="5947" y="1766"/>
                    <a:pt x="6116" y="1291"/>
                    <a:pt x="5683" y="1163"/>
                  </a:cubicBezTo>
                  <a:cubicBezTo>
                    <a:pt x="3947" y="939"/>
                    <a:pt x="2183" y="463"/>
                    <a:pt x="558" y="15"/>
                  </a:cubicBezTo>
                  <a:cubicBezTo>
                    <a:pt x="516" y="5"/>
                    <a:pt x="476" y="1"/>
                    <a:pt x="4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29"/>
            <p:cNvSpPr/>
            <p:nvPr/>
          </p:nvSpPr>
          <p:spPr>
            <a:xfrm>
              <a:off x="6565550" y="2207975"/>
              <a:ext cx="37825" cy="100750"/>
            </a:xfrm>
            <a:custGeom>
              <a:avLst/>
              <a:gdLst/>
              <a:ahLst/>
              <a:cxnLst/>
              <a:rect l="l" t="t" r="r" b="b"/>
              <a:pathLst>
                <a:path w="1513" h="4030" extrusionOk="0">
                  <a:moveTo>
                    <a:pt x="915" y="1"/>
                  </a:moveTo>
                  <a:cubicBezTo>
                    <a:pt x="776" y="1"/>
                    <a:pt x="644" y="51"/>
                    <a:pt x="561" y="162"/>
                  </a:cubicBezTo>
                  <a:cubicBezTo>
                    <a:pt x="337" y="750"/>
                    <a:pt x="337" y="1338"/>
                    <a:pt x="225" y="1926"/>
                  </a:cubicBezTo>
                  <a:cubicBezTo>
                    <a:pt x="113" y="2514"/>
                    <a:pt x="1" y="3102"/>
                    <a:pt x="1" y="3662"/>
                  </a:cubicBezTo>
                  <a:cubicBezTo>
                    <a:pt x="1" y="3899"/>
                    <a:pt x="143" y="4030"/>
                    <a:pt x="274" y="4030"/>
                  </a:cubicBezTo>
                  <a:cubicBezTo>
                    <a:pt x="343" y="4030"/>
                    <a:pt x="410" y="3992"/>
                    <a:pt x="449" y="3914"/>
                  </a:cubicBezTo>
                  <a:cubicBezTo>
                    <a:pt x="1037" y="2962"/>
                    <a:pt x="1513" y="1562"/>
                    <a:pt x="1513" y="526"/>
                  </a:cubicBezTo>
                  <a:cubicBezTo>
                    <a:pt x="1513" y="207"/>
                    <a:pt x="1199" y="1"/>
                    <a:pt x="9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29"/>
            <p:cNvSpPr/>
            <p:nvPr/>
          </p:nvSpPr>
          <p:spPr>
            <a:xfrm>
              <a:off x="6083900" y="2468950"/>
              <a:ext cx="107825" cy="40625"/>
            </a:xfrm>
            <a:custGeom>
              <a:avLst/>
              <a:gdLst/>
              <a:ahLst/>
              <a:cxnLst/>
              <a:rect l="l" t="t" r="r" b="b"/>
              <a:pathLst>
                <a:path w="4313" h="1625" extrusionOk="0">
                  <a:moveTo>
                    <a:pt x="700" y="0"/>
                  </a:moveTo>
                  <a:cubicBezTo>
                    <a:pt x="224" y="0"/>
                    <a:pt x="0" y="700"/>
                    <a:pt x="476" y="924"/>
                  </a:cubicBezTo>
                  <a:cubicBezTo>
                    <a:pt x="1064" y="1176"/>
                    <a:pt x="1624" y="1288"/>
                    <a:pt x="2212" y="1400"/>
                  </a:cubicBezTo>
                  <a:cubicBezTo>
                    <a:pt x="2800" y="1512"/>
                    <a:pt x="3389" y="1624"/>
                    <a:pt x="3977" y="1624"/>
                  </a:cubicBezTo>
                  <a:cubicBezTo>
                    <a:pt x="4201" y="1624"/>
                    <a:pt x="4313" y="1176"/>
                    <a:pt x="4089" y="1064"/>
                  </a:cubicBezTo>
                  <a:cubicBezTo>
                    <a:pt x="3277" y="476"/>
                    <a:pt x="1764" y="0"/>
                    <a:pt x="7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29"/>
            <p:cNvSpPr/>
            <p:nvPr/>
          </p:nvSpPr>
          <p:spPr>
            <a:xfrm>
              <a:off x="6763675" y="2661450"/>
              <a:ext cx="107850" cy="37850"/>
            </a:xfrm>
            <a:custGeom>
              <a:avLst/>
              <a:gdLst/>
              <a:ahLst/>
              <a:cxnLst/>
              <a:rect l="l" t="t" r="r" b="b"/>
              <a:pathLst>
                <a:path w="4314" h="1514" extrusionOk="0">
                  <a:moveTo>
                    <a:pt x="337" y="1"/>
                  </a:moveTo>
                  <a:cubicBezTo>
                    <a:pt x="113" y="1"/>
                    <a:pt x="1" y="365"/>
                    <a:pt x="225" y="477"/>
                  </a:cubicBezTo>
                  <a:cubicBezTo>
                    <a:pt x="1037" y="1065"/>
                    <a:pt x="2577" y="1513"/>
                    <a:pt x="3613" y="1513"/>
                  </a:cubicBezTo>
                  <a:cubicBezTo>
                    <a:pt x="3977" y="1513"/>
                    <a:pt x="4313" y="813"/>
                    <a:pt x="3837" y="701"/>
                  </a:cubicBezTo>
                  <a:cubicBezTo>
                    <a:pt x="3277" y="477"/>
                    <a:pt x="2689" y="365"/>
                    <a:pt x="2101" y="225"/>
                  </a:cubicBezTo>
                  <a:cubicBezTo>
                    <a:pt x="1513" y="113"/>
                    <a:pt x="925" y="1"/>
                    <a:pt x="3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29"/>
            <p:cNvSpPr/>
            <p:nvPr/>
          </p:nvSpPr>
          <p:spPr>
            <a:xfrm>
              <a:off x="6266175" y="2236425"/>
              <a:ext cx="67575" cy="89225"/>
            </a:xfrm>
            <a:custGeom>
              <a:avLst/>
              <a:gdLst/>
              <a:ahLst/>
              <a:cxnLst/>
              <a:rect l="l" t="t" r="r" b="b"/>
              <a:pathLst>
                <a:path w="2703" h="3569" extrusionOk="0">
                  <a:moveTo>
                    <a:pt x="661" y="0"/>
                  </a:moveTo>
                  <a:cubicBezTo>
                    <a:pt x="330" y="0"/>
                    <a:pt x="1" y="214"/>
                    <a:pt x="186" y="564"/>
                  </a:cubicBezTo>
                  <a:cubicBezTo>
                    <a:pt x="410" y="1124"/>
                    <a:pt x="774" y="1600"/>
                    <a:pt x="1110" y="2076"/>
                  </a:cubicBezTo>
                  <a:cubicBezTo>
                    <a:pt x="1474" y="2524"/>
                    <a:pt x="1810" y="3112"/>
                    <a:pt x="2174" y="3476"/>
                  </a:cubicBezTo>
                  <a:cubicBezTo>
                    <a:pt x="2239" y="3541"/>
                    <a:pt x="2313" y="3568"/>
                    <a:pt x="2383" y="3568"/>
                  </a:cubicBezTo>
                  <a:cubicBezTo>
                    <a:pt x="2555" y="3568"/>
                    <a:pt x="2702" y="3403"/>
                    <a:pt x="2622" y="3224"/>
                  </a:cubicBezTo>
                  <a:cubicBezTo>
                    <a:pt x="2398" y="2188"/>
                    <a:pt x="1698" y="900"/>
                    <a:pt x="998" y="88"/>
                  </a:cubicBezTo>
                  <a:cubicBezTo>
                    <a:pt x="902" y="28"/>
                    <a:pt x="781" y="0"/>
                    <a:pt x="6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29"/>
            <p:cNvSpPr/>
            <p:nvPr/>
          </p:nvSpPr>
          <p:spPr>
            <a:xfrm>
              <a:off x="6621700" y="2842950"/>
              <a:ext cx="67400" cy="90400"/>
            </a:xfrm>
            <a:custGeom>
              <a:avLst/>
              <a:gdLst/>
              <a:ahLst/>
              <a:cxnLst/>
              <a:rect l="l" t="t" r="r" b="b"/>
              <a:pathLst>
                <a:path w="2696" h="3616" extrusionOk="0">
                  <a:moveTo>
                    <a:pt x="323" y="1"/>
                  </a:moveTo>
                  <a:cubicBezTo>
                    <a:pt x="143" y="1"/>
                    <a:pt x="0" y="172"/>
                    <a:pt x="79" y="330"/>
                  </a:cubicBezTo>
                  <a:cubicBezTo>
                    <a:pt x="303" y="1366"/>
                    <a:pt x="1003" y="2766"/>
                    <a:pt x="1703" y="3466"/>
                  </a:cubicBezTo>
                  <a:cubicBezTo>
                    <a:pt x="1807" y="3571"/>
                    <a:pt x="1939" y="3615"/>
                    <a:pt x="2068" y="3615"/>
                  </a:cubicBezTo>
                  <a:cubicBezTo>
                    <a:pt x="2390" y="3615"/>
                    <a:pt x="2695" y="3338"/>
                    <a:pt x="2515" y="3018"/>
                  </a:cubicBezTo>
                  <a:cubicBezTo>
                    <a:pt x="2291" y="2430"/>
                    <a:pt x="1955" y="1954"/>
                    <a:pt x="1591" y="1506"/>
                  </a:cubicBezTo>
                  <a:cubicBezTo>
                    <a:pt x="1255" y="1030"/>
                    <a:pt x="891" y="554"/>
                    <a:pt x="555" y="106"/>
                  </a:cubicBezTo>
                  <a:cubicBezTo>
                    <a:pt x="480" y="31"/>
                    <a:pt x="398" y="1"/>
                    <a:pt x="3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29"/>
            <p:cNvSpPr/>
            <p:nvPr/>
          </p:nvSpPr>
          <p:spPr>
            <a:xfrm>
              <a:off x="6122150" y="2725325"/>
              <a:ext cx="95800" cy="61775"/>
            </a:xfrm>
            <a:custGeom>
              <a:avLst/>
              <a:gdLst/>
              <a:ahLst/>
              <a:cxnLst/>
              <a:rect l="l" t="t" r="r" b="b"/>
              <a:pathLst>
                <a:path w="3832" h="2471" extrusionOk="0">
                  <a:moveTo>
                    <a:pt x="3506" y="0"/>
                  </a:moveTo>
                  <a:cubicBezTo>
                    <a:pt x="3466" y="0"/>
                    <a:pt x="3421" y="7"/>
                    <a:pt x="3371" y="22"/>
                  </a:cubicBezTo>
                  <a:cubicBezTo>
                    <a:pt x="2447" y="246"/>
                    <a:pt x="1046" y="834"/>
                    <a:pt x="234" y="1647"/>
                  </a:cubicBezTo>
                  <a:cubicBezTo>
                    <a:pt x="1" y="1854"/>
                    <a:pt x="200" y="2471"/>
                    <a:pt x="587" y="2471"/>
                  </a:cubicBezTo>
                  <a:cubicBezTo>
                    <a:pt x="618" y="2471"/>
                    <a:pt x="650" y="2467"/>
                    <a:pt x="682" y="2459"/>
                  </a:cubicBezTo>
                  <a:cubicBezTo>
                    <a:pt x="1270" y="2235"/>
                    <a:pt x="1747" y="1871"/>
                    <a:pt x="2195" y="1535"/>
                  </a:cubicBezTo>
                  <a:cubicBezTo>
                    <a:pt x="2783" y="1170"/>
                    <a:pt x="3259" y="834"/>
                    <a:pt x="3735" y="470"/>
                  </a:cubicBezTo>
                  <a:cubicBezTo>
                    <a:pt x="3832" y="277"/>
                    <a:pt x="3761" y="0"/>
                    <a:pt x="35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29"/>
            <p:cNvSpPr/>
            <p:nvPr/>
          </p:nvSpPr>
          <p:spPr>
            <a:xfrm>
              <a:off x="6737075" y="2383150"/>
              <a:ext cx="95900" cy="62700"/>
            </a:xfrm>
            <a:custGeom>
              <a:avLst/>
              <a:gdLst/>
              <a:ahLst/>
              <a:cxnLst/>
              <a:rect l="l" t="t" r="r" b="b"/>
              <a:pathLst>
                <a:path w="3836" h="2508" extrusionOk="0">
                  <a:moveTo>
                    <a:pt x="3342" y="0"/>
                  </a:moveTo>
                  <a:cubicBezTo>
                    <a:pt x="3288" y="0"/>
                    <a:pt x="3229" y="14"/>
                    <a:pt x="3165" y="44"/>
                  </a:cubicBezTo>
                  <a:cubicBezTo>
                    <a:pt x="2577" y="296"/>
                    <a:pt x="2101" y="632"/>
                    <a:pt x="1653" y="996"/>
                  </a:cubicBezTo>
                  <a:cubicBezTo>
                    <a:pt x="1065" y="1220"/>
                    <a:pt x="589" y="1556"/>
                    <a:pt x="141" y="2032"/>
                  </a:cubicBezTo>
                  <a:cubicBezTo>
                    <a:pt x="1" y="2144"/>
                    <a:pt x="141" y="2508"/>
                    <a:pt x="477" y="2508"/>
                  </a:cubicBezTo>
                  <a:cubicBezTo>
                    <a:pt x="1401" y="2256"/>
                    <a:pt x="2801" y="1556"/>
                    <a:pt x="3641" y="856"/>
                  </a:cubicBezTo>
                  <a:cubicBezTo>
                    <a:pt x="3835" y="565"/>
                    <a:pt x="3693" y="0"/>
                    <a:pt x="334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23" name="Google Shape;1523;p29"/>
          <p:cNvGrpSpPr/>
          <p:nvPr/>
        </p:nvGrpSpPr>
        <p:grpSpPr>
          <a:xfrm>
            <a:off x="7973125" y="1350475"/>
            <a:ext cx="1079550" cy="616525"/>
            <a:chOff x="6296725" y="1350475"/>
            <a:chExt cx="1079550" cy="616525"/>
          </a:xfrm>
        </p:grpSpPr>
        <p:sp>
          <p:nvSpPr>
            <p:cNvPr id="1524" name="Google Shape;1524;p29"/>
            <p:cNvSpPr/>
            <p:nvPr/>
          </p:nvSpPr>
          <p:spPr>
            <a:xfrm>
              <a:off x="6314975" y="1380925"/>
              <a:ext cx="1034700" cy="557375"/>
            </a:xfrm>
            <a:custGeom>
              <a:avLst/>
              <a:gdLst/>
              <a:ahLst/>
              <a:cxnLst/>
              <a:rect l="l" t="t" r="r" b="b"/>
              <a:pathLst>
                <a:path w="41388" h="22295" extrusionOk="0">
                  <a:moveTo>
                    <a:pt x="26662" y="1"/>
                  </a:moveTo>
                  <a:cubicBezTo>
                    <a:pt x="23487" y="1"/>
                    <a:pt x="21660" y="3187"/>
                    <a:pt x="20861" y="5940"/>
                  </a:cubicBezTo>
                  <a:cubicBezTo>
                    <a:pt x="20742" y="6134"/>
                    <a:pt x="20519" y="6257"/>
                    <a:pt x="20320" y="6257"/>
                  </a:cubicBezTo>
                  <a:cubicBezTo>
                    <a:pt x="20146" y="6257"/>
                    <a:pt x="19989" y="6163"/>
                    <a:pt x="19937" y="5940"/>
                  </a:cubicBezTo>
                  <a:cubicBezTo>
                    <a:pt x="19581" y="3445"/>
                    <a:pt x="18339" y="924"/>
                    <a:pt x="15344" y="924"/>
                  </a:cubicBezTo>
                  <a:cubicBezTo>
                    <a:pt x="15280" y="924"/>
                    <a:pt x="15214" y="925"/>
                    <a:pt x="15148" y="928"/>
                  </a:cubicBezTo>
                  <a:cubicBezTo>
                    <a:pt x="12460" y="1040"/>
                    <a:pt x="10836" y="3980"/>
                    <a:pt x="11648" y="6416"/>
                  </a:cubicBezTo>
                  <a:cubicBezTo>
                    <a:pt x="11728" y="6758"/>
                    <a:pt x="11447" y="7028"/>
                    <a:pt x="11200" y="7028"/>
                  </a:cubicBezTo>
                  <a:cubicBezTo>
                    <a:pt x="11103" y="7028"/>
                    <a:pt x="11011" y="6987"/>
                    <a:pt x="10948" y="6892"/>
                  </a:cubicBezTo>
                  <a:cubicBezTo>
                    <a:pt x="10248" y="6080"/>
                    <a:pt x="9548" y="5128"/>
                    <a:pt x="8483" y="4792"/>
                  </a:cubicBezTo>
                  <a:cubicBezTo>
                    <a:pt x="8306" y="4757"/>
                    <a:pt x="8128" y="4740"/>
                    <a:pt x="7951" y="4740"/>
                  </a:cubicBezTo>
                  <a:cubicBezTo>
                    <a:pt x="6870" y="4740"/>
                    <a:pt x="5821" y="5358"/>
                    <a:pt x="5123" y="6080"/>
                  </a:cubicBezTo>
                  <a:cubicBezTo>
                    <a:pt x="3471" y="7816"/>
                    <a:pt x="3135" y="10505"/>
                    <a:pt x="4983" y="12241"/>
                  </a:cubicBezTo>
                  <a:cubicBezTo>
                    <a:pt x="5347" y="12493"/>
                    <a:pt x="5123" y="12941"/>
                    <a:pt x="4759" y="12941"/>
                  </a:cubicBezTo>
                  <a:cubicBezTo>
                    <a:pt x="4591" y="12920"/>
                    <a:pt x="4426" y="12910"/>
                    <a:pt x="4263" y="12910"/>
                  </a:cubicBezTo>
                  <a:cubicBezTo>
                    <a:pt x="1819" y="12910"/>
                    <a:pt x="0" y="15209"/>
                    <a:pt x="446" y="17730"/>
                  </a:cubicBezTo>
                  <a:cubicBezTo>
                    <a:pt x="782" y="19494"/>
                    <a:pt x="1959" y="20642"/>
                    <a:pt x="3471" y="21482"/>
                  </a:cubicBezTo>
                  <a:cubicBezTo>
                    <a:pt x="7083" y="22182"/>
                    <a:pt x="10724" y="22294"/>
                    <a:pt x="14448" y="22294"/>
                  </a:cubicBezTo>
                  <a:cubicBezTo>
                    <a:pt x="18425" y="22294"/>
                    <a:pt x="22261" y="22182"/>
                    <a:pt x="26238" y="21930"/>
                  </a:cubicBezTo>
                  <a:cubicBezTo>
                    <a:pt x="29962" y="21818"/>
                    <a:pt x="34051" y="21930"/>
                    <a:pt x="37551" y="20894"/>
                  </a:cubicBezTo>
                  <a:cubicBezTo>
                    <a:pt x="39288" y="20306"/>
                    <a:pt x="41388" y="18906"/>
                    <a:pt x="41052" y="16806"/>
                  </a:cubicBezTo>
                  <a:cubicBezTo>
                    <a:pt x="40576" y="14593"/>
                    <a:pt x="38139" y="14005"/>
                    <a:pt x="36263" y="14005"/>
                  </a:cubicBezTo>
                  <a:cubicBezTo>
                    <a:pt x="35927" y="14005"/>
                    <a:pt x="35675" y="13305"/>
                    <a:pt x="36039" y="13081"/>
                  </a:cubicBezTo>
                  <a:cubicBezTo>
                    <a:pt x="38139" y="11905"/>
                    <a:pt x="38727" y="9105"/>
                    <a:pt x="36963" y="7340"/>
                  </a:cubicBezTo>
                  <a:cubicBezTo>
                    <a:pt x="36258" y="6635"/>
                    <a:pt x="35377" y="6313"/>
                    <a:pt x="34493" y="6313"/>
                  </a:cubicBezTo>
                  <a:cubicBezTo>
                    <a:pt x="33201" y="6313"/>
                    <a:pt x="31903" y="7000"/>
                    <a:pt x="31138" y="8180"/>
                  </a:cubicBezTo>
                  <a:cubicBezTo>
                    <a:pt x="31055" y="8329"/>
                    <a:pt x="30938" y="8391"/>
                    <a:pt x="30819" y="8391"/>
                  </a:cubicBezTo>
                  <a:cubicBezTo>
                    <a:pt x="30577" y="8391"/>
                    <a:pt x="30326" y="8135"/>
                    <a:pt x="30326" y="7816"/>
                  </a:cubicBezTo>
                  <a:cubicBezTo>
                    <a:pt x="30774" y="5016"/>
                    <a:pt x="31026" y="3"/>
                    <a:pt x="26826" y="3"/>
                  </a:cubicBezTo>
                  <a:cubicBezTo>
                    <a:pt x="26771" y="2"/>
                    <a:pt x="26716" y="1"/>
                    <a:pt x="2666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29"/>
            <p:cNvSpPr/>
            <p:nvPr/>
          </p:nvSpPr>
          <p:spPr>
            <a:xfrm>
              <a:off x="6296725" y="1350475"/>
              <a:ext cx="1079550" cy="616525"/>
            </a:xfrm>
            <a:custGeom>
              <a:avLst/>
              <a:gdLst/>
              <a:ahLst/>
              <a:cxnLst/>
              <a:rect l="l" t="t" r="r" b="b"/>
              <a:pathLst>
                <a:path w="43182" h="24661" extrusionOk="0">
                  <a:moveTo>
                    <a:pt x="27351" y="1441"/>
                  </a:moveTo>
                  <a:cubicBezTo>
                    <a:pt x="27419" y="1441"/>
                    <a:pt x="27487" y="1442"/>
                    <a:pt x="27556" y="1445"/>
                  </a:cubicBezTo>
                  <a:cubicBezTo>
                    <a:pt x="28592" y="1445"/>
                    <a:pt x="29404" y="1809"/>
                    <a:pt x="29992" y="2510"/>
                  </a:cubicBezTo>
                  <a:cubicBezTo>
                    <a:pt x="31280" y="4022"/>
                    <a:pt x="31168" y="6822"/>
                    <a:pt x="30804" y="9034"/>
                  </a:cubicBezTo>
                  <a:cubicBezTo>
                    <a:pt x="30804" y="9398"/>
                    <a:pt x="31056" y="9734"/>
                    <a:pt x="31280" y="9847"/>
                  </a:cubicBezTo>
                  <a:cubicBezTo>
                    <a:pt x="31364" y="9875"/>
                    <a:pt x="31450" y="9889"/>
                    <a:pt x="31533" y="9889"/>
                  </a:cubicBezTo>
                  <a:cubicBezTo>
                    <a:pt x="31783" y="9889"/>
                    <a:pt x="32008" y="9763"/>
                    <a:pt x="32093" y="9510"/>
                  </a:cubicBezTo>
                  <a:cubicBezTo>
                    <a:pt x="32681" y="8558"/>
                    <a:pt x="33717" y="7858"/>
                    <a:pt x="34781" y="7746"/>
                  </a:cubicBezTo>
                  <a:cubicBezTo>
                    <a:pt x="34905" y="7733"/>
                    <a:pt x="35028" y="7726"/>
                    <a:pt x="35149" y="7726"/>
                  </a:cubicBezTo>
                  <a:cubicBezTo>
                    <a:pt x="36041" y="7726"/>
                    <a:pt x="36853" y="8082"/>
                    <a:pt x="37469" y="8698"/>
                  </a:cubicBezTo>
                  <a:cubicBezTo>
                    <a:pt x="38281" y="9510"/>
                    <a:pt x="38617" y="10435"/>
                    <a:pt x="38505" y="11499"/>
                  </a:cubicBezTo>
                  <a:cubicBezTo>
                    <a:pt x="38281" y="12535"/>
                    <a:pt x="37693" y="13599"/>
                    <a:pt x="36657" y="14159"/>
                  </a:cubicBezTo>
                  <a:cubicBezTo>
                    <a:pt x="36405" y="14299"/>
                    <a:pt x="36293" y="14635"/>
                    <a:pt x="36405" y="14859"/>
                  </a:cubicBezTo>
                  <a:cubicBezTo>
                    <a:pt x="36405" y="15223"/>
                    <a:pt x="36769" y="15447"/>
                    <a:pt x="36993" y="15447"/>
                  </a:cubicBezTo>
                  <a:cubicBezTo>
                    <a:pt x="38169" y="15447"/>
                    <a:pt x="41082" y="15811"/>
                    <a:pt x="41418" y="18024"/>
                  </a:cubicBezTo>
                  <a:cubicBezTo>
                    <a:pt x="41782" y="19200"/>
                    <a:pt x="41082" y="20936"/>
                    <a:pt x="38281" y="21860"/>
                  </a:cubicBezTo>
                  <a:cubicBezTo>
                    <a:pt x="35369" y="22700"/>
                    <a:pt x="32205" y="22812"/>
                    <a:pt x="29068" y="22924"/>
                  </a:cubicBezTo>
                  <a:lnTo>
                    <a:pt x="26968" y="22924"/>
                  </a:lnTo>
                  <a:cubicBezTo>
                    <a:pt x="22991" y="23148"/>
                    <a:pt x="18903" y="23260"/>
                    <a:pt x="15178" y="23260"/>
                  </a:cubicBezTo>
                  <a:cubicBezTo>
                    <a:pt x="11678" y="23260"/>
                    <a:pt x="7953" y="23260"/>
                    <a:pt x="4201" y="22448"/>
                  </a:cubicBezTo>
                  <a:cubicBezTo>
                    <a:pt x="2689" y="21636"/>
                    <a:pt x="1764" y="20348"/>
                    <a:pt x="1400" y="18836"/>
                  </a:cubicBezTo>
                  <a:cubicBezTo>
                    <a:pt x="1176" y="17660"/>
                    <a:pt x="1512" y="16399"/>
                    <a:pt x="2353" y="15559"/>
                  </a:cubicBezTo>
                  <a:cubicBezTo>
                    <a:pt x="3065" y="14748"/>
                    <a:pt x="4036" y="14390"/>
                    <a:pt x="5058" y="14390"/>
                  </a:cubicBezTo>
                  <a:cubicBezTo>
                    <a:pt x="5201" y="14390"/>
                    <a:pt x="5345" y="14397"/>
                    <a:pt x="5489" y="14411"/>
                  </a:cubicBezTo>
                  <a:cubicBezTo>
                    <a:pt x="5713" y="14411"/>
                    <a:pt x="5965" y="14299"/>
                    <a:pt x="6077" y="13935"/>
                  </a:cubicBezTo>
                  <a:cubicBezTo>
                    <a:pt x="6189" y="13711"/>
                    <a:pt x="6077" y="13459"/>
                    <a:pt x="5965" y="13235"/>
                  </a:cubicBezTo>
                  <a:cubicBezTo>
                    <a:pt x="5153" y="12647"/>
                    <a:pt x="4789" y="11723"/>
                    <a:pt x="4677" y="10799"/>
                  </a:cubicBezTo>
                  <a:cubicBezTo>
                    <a:pt x="4677" y="9622"/>
                    <a:pt x="5153" y="8334"/>
                    <a:pt x="6077" y="7522"/>
                  </a:cubicBezTo>
                  <a:cubicBezTo>
                    <a:pt x="6371" y="7105"/>
                    <a:pt x="7395" y="6173"/>
                    <a:pt x="8585" y="6173"/>
                  </a:cubicBezTo>
                  <a:cubicBezTo>
                    <a:pt x="8755" y="6173"/>
                    <a:pt x="8927" y="6192"/>
                    <a:pt x="9101" y="6234"/>
                  </a:cubicBezTo>
                  <a:cubicBezTo>
                    <a:pt x="10054" y="6598"/>
                    <a:pt x="10754" y="7410"/>
                    <a:pt x="11314" y="8110"/>
                  </a:cubicBezTo>
                  <a:lnTo>
                    <a:pt x="11454" y="8222"/>
                  </a:lnTo>
                  <a:cubicBezTo>
                    <a:pt x="11592" y="8361"/>
                    <a:pt x="11731" y="8456"/>
                    <a:pt x="11902" y="8456"/>
                  </a:cubicBezTo>
                  <a:cubicBezTo>
                    <a:pt x="12008" y="8456"/>
                    <a:pt x="12127" y="8420"/>
                    <a:pt x="12266" y="8334"/>
                  </a:cubicBezTo>
                  <a:cubicBezTo>
                    <a:pt x="12490" y="8222"/>
                    <a:pt x="12602" y="7858"/>
                    <a:pt x="12602" y="7634"/>
                  </a:cubicBezTo>
                  <a:cubicBezTo>
                    <a:pt x="12154" y="6346"/>
                    <a:pt x="12378" y="5058"/>
                    <a:pt x="13078" y="4022"/>
                  </a:cubicBezTo>
                  <a:cubicBezTo>
                    <a:pt x="13778" y="2958"/>
                    <a:pt x="14814" y="2510"/>
                    <a:pt x="15990" y="2398"/>
                  </a:cubicBezTo>
                  <a:cubicBezTo>
                    <a:pt x="16066" y="2394"/>
                    <a:pt x="16141" y="2392"/>
                    <a:pt x="16215" y="2392"/>
                  </a:cubicBezTo>
                  <a:cubicBezTo>
                    <a:pt x="19068" y="2392"/>
                    <a:pt x="20087" y="5001"/>
                    <a:pt x="20415" y="7158"/>
                  </a:cubicBezTo>
                  <a:cubicBezTo>
                    <a:pt x="20555" y="7522"/>
                    <a:pt x="20779" y="7746"/>
                    <a:pt x="21003" y="7746"/>
                  </a:cubicBezTo>
                  <a:cubicBezTo>
                    <a:pt x="21367" y="7746"/>
                    <a:pt x="21703" y="7522"/>
                    <a:pt x="21815" y="7298"/>
                  </a:cubicBezTo>
                  <a:cubicBezTo>
                    <a:pt x="23069" y="3428"/>
                    <a:pt x="24880" y="1441"/>
                    <a:pt x="27351" y="1441"/>
                  </a:cubicBezTo>
                  <a:close/>
                  <a:moveTo>
                    <a:pt x="27520" y="1"/>
                  </a:moveTo>
                  <a:cubicBezTo>
                    <a:pt x="24225" y="1"/>
                    <a:pt x="22326" y="2770"/>
                    <a:pt x="21255" y="4834"/>
                  </a:cubicBezTo>
                  <a:cubicBezTo>
                    <a:pt x="20891" y="3658"/>
                    <a:pt x="20303" y="2846"/>
                    <a:pt x="19491" y="2146"/>
                  </a:cubicBezTo>
                  <a:cubicBezTo>
                    <a:pt x="18529" y="1481"/>
                    <a:pt x="17342" y="1042"/>
                    <a:pt x="16175" y="1042"/>
                  </a:cubicBezTo>
                  <a:cubicBezTo>
                    <a:pt x="15916" y="1042"/>
                    <a:pt x="15657" y="1064"/>
                    <a:pt x="15402" y="1109"/>
                  </a:cubicBezTo>
                  <a:cubicBezTo>
                    <a:pt x="13078" y="1445"/>
                    <a:pt x="11314" y="3434"/>
                    <a:pt x="11090" y="5898"/>
                  </a:cubicBezTo>
                  <a:cubicBezTo>
                    <a:pt x="10390" y="5310"/>
                    <a:pt x="9690" y="5058"/>
                    <a:pt x="8989" y="4946"/>
                  </a:cubicBezTo>
                  <a:cubicBezTo>
                    <a:pt x="8886" y="4937"/>
                    <a:pt x="8781" y="4932"/>
                    <a:pt x="8674" y="4932"/>
                  </a:cubicBezTo>
                  <a:cubicBezTo>
                    <a:pt x="7461" y="4932"/>
                    <a:pt x="6106" y="5517"/>
                    <a:pt x="5153" y="6598"/>
                  </a:cubicBezTo>
                  <a:cubicBezTo>
                    <a:pt x="3277" y="8446"/>
                    <a:pt x="2913" y="11247"/>
                    <a:pt x="4089" y="13123"/>
                  </a:cubicBezTo>
                  <a:cubicBezTo>
                    <a:pt x="3053" y="13347"/>
                    <a:pt x="1988" y="13935"/>
                    <a:pt x="1288" y="14859"/>
                  </a:cubicBezTo>
                  <a:cubicBezTo>
                    <a:pt x="364" y="15923"/>
                    <a:pt x="0" y="17323"/>
                    <a:pt x="112" y="18724"/>
                  </a:cubicBezTo>
                  <a:cubicBezTo>
                    <a:pt x="364" y="20712"/>
                    <a:pt x="1876" y="22812"/>
                    <a:pt x="3753" y="23624"/>
                  </a:cubicBezTo>
                  <a:cubicBezTo>
                    <a:pt x="4089" y="23736"/>
                    <a:pt x="4453" y="23848"/>
                    <a:pt x="4789" y="23960"/>
                  </a:cubicBezTo>
                  <a:cubicBezTo>
                    <a:pt x="7701" y="24548"/>
                    <a:pt x="10754" y="24660"/>
                    <a:pt x="13666" y="24660"/>
                  </a:cubicBezTo>
                  <a:lnTo>
                    <a:pt x="17503" y="24660"/>
                  </a:lnTo>
                  <a:cubicBezTo>
                    <a:pt x="21815" y="24548"/>
                    <a:pt x="26856" y="24436"/>
                    <a:pt x="32093" y="24100"/>
                  </a:cubicBezTo>
                  <a:lnTo>
                    <a:pt x="32793" y="24100"/>
                  </a:lnTo>
                  <a:cubicBezTo>
                    <a:pt x="36181" y="23848"/>
                    <a:pt x="40858" y="23624"/>
                    <a:pt x="42482" y="20236"/>
                  </a:cubicBezTo>
                  <a:cubicBezTo>
                    <a:pt x="43182" y="18724"/>
                    <a:pt x="42958" y="17099"/>
                    <a:pt x="41894" y="15923"/>
                  </a:cubicBezTo>
                  <a:cubicBezTo>
                    <a:pt x="41194" y="14999"/>
                    <a:pt x="40018" y="14411"/>
                    <a:pt x="38757" y="14159"/>
                  </a:cubicBezTo>
                  <a:cubicBezTo>
                    <a:pt x="40382" y="12311"/>
                    <a:pt x="40270" y="9510"/>
                    <a:pt x="38505" y="7746"/>
                  </a:cubicBezTo>
                  <a:cubicBezTo>
                    <a:pt x="37603" y="6844"/>
                    <a:pt x="36408" y="6374"/>
                    <a:pt x="35206" y="6374"/>
                  </a:cubicBezTo>
                  <a:cubicBezTo>
                    <a:pt x="34244" y="6374"/>
                    <a:pt x="33278" y="6676"/>
                    <a:pt x="32457" y="7298"/>
                  </a:cubicBezTo>
                  <a:cubicBezTo>
                    <a:pt x="32681" y="2958"/>
                    <a:pt x="31168" y="409"/>
                    <a:pt x="28256" y="45"/>
                  </a:cubicBezTo>
                  <a:cubicBezTo>
                    <a:pt x="28003" y="15"/>
                    <a:pt x="27758" y="1"/>
                    <a:pt x="275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26" name="Google Shape;1526;p29"/>
          <p:cNvGrpSpPr/>
          <p:nvPr/>
        </p:nvGrpSpPr>
        <p:grpSpPr>
          <a:xfrm>
            <a:off x="142875" y="2345775"/>
            <a:ext cx="1024250" cy="585050"/>
            <a:chOff x="85725" y="2420875"/>
            <a:chExt cx="1024250" cy="585050"/>
          </a:xfrm>
        </p:grpSpPr>
        <p:sp>
          <p:nvSpPr>
            <p:cNvPr id="1527" name="Google Shape;1527;p29"/>
            <p:cNvSpPr/>
            <p:nvPr/>
          </p:nvSpPr>
          <p:spPr>
            <a:xfrm>
              <a:off x="100950" y="2448625"/>
              <a:ext cx="985225" cy="530700"/>
            </a:xfrm>
            <a:custGeom>
              <a:avLst/>
              <a:gdLst/>
              <a:ahLst/>
              <a:cxnLst/>
              <a:rect l="l" t="t" r="r" b="b"/>
              <a:pathLst>
                <a:path w="39409" h="21228" extrusionOk="0">
                  <a:moveTo>
                    <a:pt x="25518" y="1"/>
                  </a:moveTo>
                  <a:cubicBezTo>
                    <a:pt x="22382" y="1"/>
                    <a:pt x="20618" y="3025"/>
                    <a:pt x="19806" y="5714"/>
                  </a:cubicBezTo>
                  <a:cubicBezTo>
                    <a:pt x="19750" y="5896"/>
                    <a:pt x="19575" y="5987"/>
                    <a:pt x="19400" y="5987"/>
                  </a:cubicBezTo>
                  <a:cubicBezTo>
                    <a:pt x="19225" y="5987"/>
                    <a:pt x="19050" y="5896"/>
                    <a:pt x="18994" y="5714"/>
                  </a:cubicBezTo>
                  <a:cubicBezTo>
                    <a:pt x="18529" y="3197"/>
                    <a:pt x="17422" y="921"/>
                    <a:pt x="14657" y="921"/>
                  </a:cubicBezTo>
                  <a:cubicBezTo>
                    <a:pt x="14591" y="921"/>
                    <a:pt x="14525" y="922"/>
                    <a:pt x="14457" y="925"/>
                  </a:cubicBezTo>
                  <a:cubicBezTo>
                    <a:pt x="11881" y="1037"/>
                    <a:pt x="10368" y="3837"/>
                    <a:pt x="11069" y="6190"/>
                  </a:cubicBezTo>
                  <a:cubicBezTo>
                    <a:pt x="11147" y="6427"/>
                    <a:pt x="10879" y="6677"/>
                    <a:pt x="10635" y="6677"/>
                  </a:cubicBezTo>
                  <a:cubicBezTo>
                    <a:pt x="10532" y="6677"/>
                    <a:pt x="10435" y="6633"/>
                    <a:pt x="10368" y="6526"/>
                  </a:cubicBezTo>
                  <a:cubicBezTo>
                    <a:pt x="9780" y="5826"/>
                    <a:pt x="9080" y="4902"/>
                    <a:pt x="8156" y="4678"/>
                  </a:cubicBezTo>
                  <a:cubicBezTo>
                    <a:pt x="7916" y="4610"/>
                    <a:pt x="7679" y="4579"/>
                    <a:pt x="7448" y="4579"/>
                  </a:cubicBezTo>
                  <a:cubicBezTo>
                    <a:pt x="6442" y="4579"/>
                    <a:pt x="5540" y="5165"/>
                    <a:pt x="4880" y="5826"/>
                  </a:cubicBezTo>
                  <a:cubicBezTo>
                    <a:pt x="3368" y="7478"/>
                    <a:pt x="3003" y="10026"/>
                    <a:pt x="4880" y="11678"/>
                  </a:cubicBezTo>
                  <a:cubicBezTo>
                    <a:pt x="5076" y="11875"/>
                    <a:pt x="4929" y="12264"/>
                    <a:pt x="4645" y="12264"/>
                  </a:cubicBezTo>
                  <a:cubicBezTo>
                    <a:pt x="4604" y="12264"/>
                    <a:pt x="4561" y="12256"/>
                    <a:pt x="4516" y="12238"/>
                  </a:cubicBezTo>
                  <a:cubicBezTo>
                    <a:pt x="4401" y="12228"/>
                    <a:pt x="4288" y="12224"/>
                    <a:pt x="4176" y="12224"/>
                  </a:cubicBezTo>
                  <a:cubicBezTo>
                    <a:pt x="1794" y="12224"/>
                    <a:pt x="0" y="14454"/>
                    <a:pt x="455" y="16915"/>
                  </a:cubicBezTo>
                  <a:cubicBezTo>
                    <a:pt x="791" y="18539"/>
                    <a:pt x="1855" y="19715"/>
                    <a:pt x="3368" y="20416"/>
                  </a:cubicBezTo>
                  <a:cubicBezTo>
                    <a:pt x="6756" y="21116"/>
                    <a:pt x="10256" y="21228"/>
                    <a:pt x="13757" y="21228"/>
                  </a:cubicBezTo>
                  <a:cubicBezTo>
                    <a:pt x="17481" y="21116"/>
                    <a:pt x="21206" y="21004"/>
                    <a:pt x="24958" y="20892"/>
                  </a:cubicBezTo>
                  <a:cubicBezTo>
                    <a:pt x="28459" y="20780"/>
                    <a:pt x="32295" y="20892"/>
                    <a:pt x="35684" y="19827"/>
                  </a:cubicBezTo>
                  <a:cubicBezTo>
                    <a:pt x="37420" y="19379"/>
                    <a:pt x="39408" y="17979"/>
                    <a:pt x="38960" y="15991"/>
                  </a:cubicBezTo>
                  <a:cubicBezTo>
                    <a:pt x="38596" y="13891"/>
                    <a:pt x="36272" y="13303"/>
                    <a:pt x="34508" y="13303"/>
                  </a:cubicBezTo>
                  <a:cubicBezTo>
                    <a:pt x="34060" y="13303"/>
                    <a:pt x="33920" y="12715"/>
                    <a:pt x="34284" y="12491"/>
                  </a:cubicBezTo>
                  <a:cubicBezTo>
                    <a:pt x="36272" y="11314"/>
                    <a:pt x="36860" y="8626"/>
                    <a:pt x="35096" y="7002"/>
                  </a:cubicBezTo>
                  <a:cubicBezTo>
                    <a:pt x="34424" y="6330"/>
                    <a:pt x="33569" y="6012"/>
                    <a:pt x="32715" y="6012"/>
                  </a:cubicBezTo>
                  <a:cubicBezTo>
                    <a:pt x="31505" y="6012"/>
                    <a:pt x="30296" y="6649"/>
                    <a:pt x="29607" y="7814"/>
                  </a:cubicBezTo>
                  <a:cubicBezTo>
                    <a:pt x="29532" y="7973"/>
                    <a:pt x="29417" y="8038"/>
                    <a:pt x="29301" y="8038"/>
                  </a:cubicBezTo>
                  <a:cubicBezTo>
                    <a:pt x="29069" y="8038"/>
                    <a:pt x="28832" y="7777"/>
                    <a:pt x="28907" y="7478"/>
                  </a:cubicBezTo>
                  <a:cubicBezTo>
                    <a:pt x="29271" y="4790"/>
                    <a:pt x="29495" y="1"/>
                    <a:pt x="255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29"/>
            <p:cNvSpPr/>
            <p:nvPr/>
          </p:nvSpPr>
          <p:spPr>
            <a:xfrm>
              <a:off x="85725" y="2420875"/>
              <a:ext cx="1024250" cy="585050"/>
            </a:xfrm>
            <a:custGeom>
              <a:avLst/>
              <a:gdLst/>
              <a:ahLst/>
              <a:cxnLst/>
              <a:rect l="l" t="t" r="r" b="b"/>
              <a:pathLst>
                <a:path w="40970" h="23402" extrusionOk="0">
                  <a:moveTo>
                    <a:pt x="26127" y="1335"/>
                  </a:moveTo>
                  <a:cubicBezTo>
                    <a:pt x="27192" y="1335"/>
                    <a:pt x="27892" y="1699"/>
                    <a:pt x="28480" y="2287"/>
                  </a:cubicBezTo>
                  <a:cubicBezTo>
                    <a:pt x="29628" y="3799"/>
                    <a:pt x="29516" y="6488"/>
                    <a:pt x="29292" y="8588"/>
                  </a:cubicBezTo>
                  <a:cubicBezTo>
                    <a:pt x="29180" y="8924"/>
                    <a:pt x="29404" y="9288"/>
                    <a:pt x="29768" y="9400"/>
                  </a:cubicBezTo>
                  <a:cubicBezTo>
                    <a:pt x="29992" y="9400"/>
                    <a:pt x="30328" y="9288"/>
                    <a:pt x="30468" y="9036"/>
                  </a:cubicBezTo>
                  <a:cubicBezTo>
                    <a:pt x="31028" y="8112"/>
                    <a:pt x="31980" y="7524"/>
                    <a:pt x="33016" y="7412"/>
                  </a:cubicBezTo>
                  <a:cubicBezTo>
                    <a:pt x="33166" y="7394"/>
                    <a:pt x="33315" y="7385"/>
                    <a:pt x="33463" y="7385"/>
                  </a:cubicBezTo>
                  <a:cubicBezTo>
                    <a:pt x="34254" y="7385"/>
                    <a:pt x="35003" y="7652"/>
                    <a:pt x="35593" y="8336"/>
                  </a:cubicBezTo>
                  <a:cubicBezTo>
                    <a:pt x="36293" y="9036"/>
                    <a:pt x="36629" y="9988"/>
                    <a:pt x="36517" y="10912"/>
                  </a:cubicBezTo>
                  <a:cubicBezTo>
                    <a:pt x="36293" y="11948"/>
                    <a:pt x="35705" y="12900"/>
                    <a:pt x="34781" y="13348"/>
                  </a:cubicBezTo>
                  <a:cubicBezTo>
                    <a:pt x="34529" y="13601"/>
                    <a:pt x="34417" y="13825"/>
                    <a:pt x="34529" y="14189"/>
                  </a:cubicBezTo>
                  <a:cubicBezTo>
                    <a:pt x="34529" y="14413"/>
                    <a:pt x="34781" y="14637"/>
                    <a:pt x="35117" y="14637"/>
                  </a:cubicBezTo>
                  <a:cubicBezTo>
                    <a:pt x="36293" y="14637"/>
                    <a:pt x="38869" y="15001"/>
                    <a:pt x="39317" y="17101"/>
                  </a:cubicBezTo>
                  <a:cubicBezTo>
                    <a:pt x="39569" y="18249"/>
                    <a:pt x="38981" y="19901"/>
                    <a:pt x="36293" y="20713"/>
                  </a:cubicBezTo>
                  <a:cubicBezTo>
                    <a:pt x="33492" y="21526"/>
                    <a:pt x="30580" y="21638"/>
                    <a:pt x="27528" y="21750"/>
                  </a:cubicBezTo>
                  <a:lnTo>
                    <a:pt x="25567" y="21750"/>
                  </a:lnTo>
                  <a:cubicBezTo>
                    <a:pt x="21703" y="22002"/>
                    <a:pt x="17978" y="22002"/>
                    <a:pt x="14366" y="22114"/>
                  </a:cubicBezTo>
                  <a:cubicBezTo>
                    <a:pt x="11089" y="22114"/>
                    <a:pt x="7589" y="22002"/>
                    <a:pt x="3977" y="21301"/>
                  </a:cubicBezTo>
                  <a:cubicBezTo>
                    <a:pt x="2576" y="20601"/>
                    <a:pt x="1624" y="19313"/>
                    <a:pt x="1288" y="17913"/>
                  </a:cubicBezTo>
                  <a:cubicBezTo>
                    <a:pt x="1064" y="16737"/>
                    <a:pt x="1400" y="15589"/>
                    <a:pt x="2212" y="14749"/>
                  </a:cubicBezTo>
                  <a:cubicBezTo>
                    <a:pt x="2841" y="14019"/>
                    <a:pt x="3854" y="13584"/>
                    <a:pt x="4804" y="13584"/>
                  </a:cubicBezTo>
                  <a:cubicBezTo>
                    <a:pt x="4912" y="13584"/>
                    <a:pt x="5019" y="13589"/>
                    <a:pt x="5125" y="13601"/>
                  </a:cubicBezTo>
                  <a:cubicBezTo>
                    <a:pt x="5171" y="13621"/>
                    <a:pt x="5215" y="13630"/>
                    <a:pt x="5259" y="13630"/>
                  </a:cubicBezTo>
                  <a:cubicBezTo>
                    <a:pt x="5454" y="13630"/>
                    <a:pt x="5621" y="13443"/>
                    <a:pt x="5713" y="13236"/>
                  </a:cubicBezTo>
                  <a:cubicBezTo>
                    <a:pt x="5825" y="13012"/>
                    <a:pt x="5713" y="12788"/>
                    <a:pt x="5601" y="12536"/>
                  </a:cubicBezTo>
                  <a:cubicBezTo>
                    <a:pt x="4901" y="11948"/>
                    <a:pt x="4425" y="11136"/>
                    <a:pt x="4425" y="10212"/>
                  </a:cubicBezTo>
                  <a:cubicBezTo>
                    <a:pt x="4425" y="9036"/>
                    <a:pt x="4901" y="8000"/>
                    <a:pt x="5713" y="7048"/>
                  </a:cubicBezTo>
                  <a:cubicBezTo>
                    <a:pt x="6025" y="6760"/>
                    <a:pt x="6913" y="5937"/>
                    <a:pt x="8042" y="5937"/>
                  </a:cubicBezTo>
                  <a:cubicBezTo>
                    <a:pt x="8230" y="5937"/>
                    <a:pt x="8425" y="5960"/>
                    <a:pt x="8625" y="6012"/>
                  </a:cubicBezTo>
                  <a:cubicBezTo>
                    <a:pt x="9577" y="6236"/>
                    <a:pt x="10165" y="6936"/>
                    <a:pt x="10725" y="7748"/>
                  </a:cubicBezTo>
                  <a:lnTo>
                    <a:pt x="10865" y="7748"/>
                  </a:lnTo>
                  <a:cubicBezTo>
                    <a:pt x="10948" y="7934"/>
                    <a:pt x="11152" y="8043"/>
                    <a:pt x="11355" y="8043"/>
                  </a:cubicBezTo>
                  <a:cubicBezTo>
                    <a:pt x="11427" y="8043"/>
                    <a:pt x="11499" y="8029"/>
                    <a:pt x="11566" y="8000"/>
                  </a:cubicBezTo>
                  <a:cubicBezTo>
                    <a:pt x="11790" y="7748"/>
                    <a:pt x="12014" y="7524"/>
                    <a:pt x="11902" y="7188"/>
                  </a:cubicBezTo>
                  <a:cubicBezTo>
                    <a:pt x="11566" y="6012"/>
                    <a:pt x="11678" y="4723"/>
                    <a:pt x="12378" y="3799"/>
                  </a:cubicBezTo>
                  <a:cubicBezTo>
                    <a:pt x="13078" y="2847"/>
                    <a:pt x="14002" y="2287"/>
                    <a:pt x="15066" y="2287"/>
                  </a:cubicBezTo>
                  <a:cubicBezTo>
                    <a:pt x="15142" y="2283"/>
                    <a:pt x="15217" y="2282"/>
                    <a:pt x="15291" y="2282"/>
                  </a:cubicBezTo>
                  <a:cubicBezTo>
                    <a:pt x="18032" y="2282"/>
                    <a:pt x="19024" y="4778"/>
                    <a:pt x="19379" y="6824"/>
                  </a:cubicBezTo>
                  <a:cubicBezTo>
                    <a:pt x="19379" y="7048"/>
                    <a:pt x="19603" y="7300"/>
                    <a:pt x="19967" y="7300"/>
                  </a:cubicBezTo>
                  <a:cubicBezTo>
                    <a:pt x="20191" y="7300"/>
                    <a:pt x="20527" y="7188"/>
                    <a:pt x="20667" y="6824"/>
                  </a:cubicBezTo>
                  <a:cubicBezTo>
                    <a:pt x="21815" y="3211"/>
                    <a:pt x="23691" y="1335"/>
                    <a:pt x="26127" y="1335"/>
                  </a:cubicBezTo>
                  <a:close/>
                  <a:moveTo>
                    <a:pt x="26006" y="1"/>
                  </a:moveTo>
                  <a:cubicBezTo>
                    <a:pt x="22943" y="1"/>
                    <a:pt x="21155" y="2657"/>
                    <a:pt x="20191" y="4611"/>
                  </a:cubicBezTo>
                  <a:cubicBezTo>
                    <a:pt x="19827" y="3435"/>
                    <a:pt x="19267" y="2623"/>
                    <a:pt x="18426" y="2035"/>
                  </a:cubicBezTo>
                  <a:cubicBezTo>
                    <a:pt x="17601" y="1388"/>
                    <a:pt x="16473" y="1043"/>
                    <a:pt x="15397" y="1043"/>
                  </a:cubicBezTo>
                  <a:cubicBezTo>
                    <a:pt x="15122" y="1043"/>
                    <a:pt x="14852" y="1065"/>
                    <a:pt x="14590" y="1111"/>
                  </a:cubicBezTo>
                  <a:cubicBezTo>
                    <a:pt x="12378" y="1335"/>
                    <a:pt x="10613" y="3323"/>
                    <a:pt x="10501" y="5647"/>
                  </a:cubicBezTo>
                  <a:cubicBezTo>
                    <a:pt x="9801" y="5087"/>
                    <a:pt x="9213" y="4723"/>
                    <a:pt x="8513" y="4723"/>
                  </a:cubicBezTo>
                  <a:cubicBezTo>
                    <a:pt x="8331" y="4692"/>
                    <a:pt x="8148" y="4676"/>
                    <a:pt x="7963" y="4676"/>
                  </a:cubicBezTo>
                  <a:cubicBezTo>
                    <a:pt x="6837" y="4676"/>
                    <a:pt x="5679" y="5249"/>
                    <a:pt x="4789" y="6236"/>
                  </a:cubicBezTo>
                  <a:cubicBezTo>
                    <a:pt x="3024" y="8000"/>
                    <a:pt x="2688" y="10688"/>
                    <a:pt x="3865" y="12424"/>
                  </a:cubicBezTo>
                  <a:cubicBezTo>
                    <a:pt x="2800" y="12648"/>
                    <a:pt x="1876" y="13236"/>
                    <a:pt x="1176" y="14189"/>
                  </a:cubicBezTo>
                  <a:cubicBezTo>
                    <a:pt x="364" y="15113"/>
                    <a:pt x="0" y="16401"/>
                    <a:pt x="112" y="17801"/>
                  </a:cubicBezTo>
                  <a:cubicBezTo>
                    <a:pt x="364" y="19649"/>
                    <a:pt x="1764" y="21638"/>
                    <a:pt x="3500" y="22450"/>
                  </a:cubicBezTo>
                  <a:cubicBezTo>
                    <a:pt x="3865" y="22590"/>
                    <a:pt x="4201" y="22702"/>
                    <a:pt x="4565" y="22702"/>
                  </a:cubicBezTo>
                  <a:cubicBezTo>
                    <a:pt x="7365" y="23290"/>
                    <a:pt x="10165" y="23402"/>
                    <a:pt x="12826" y="23402"/>
                  </a:cubicBezTo>
                  <a:lnTo>
                    <a:pt x="16578" y="23402"/>
                  </a:lnTo>
                  <a:cubicBezTo>
                    <a:pt x="20667" y="23290"/>
                    <a:pt x="25567" y="23150"/>
                    <a:pt x="30468" y="22926"/>
                  </a:cubicBezTo>
                  <a:cubicBezTo>
                    <a:pt x="30692" y="22814"/>
                    <a:pt x="30804" y="22814"/>
                    <a:pt x="31028" y="22814"/>
                  </a:cubicBezTo>
                  <a:cubicBezTo>
                    <a:pt x="34305" y="22702"/>
                    <a:pt x="38729" y="22338"/>
                    <a:pt x="40381" y="19201"/>
                  </a:cubicBezTo>
                  <a:cubicBezTo>
                    <a:pt x="40969" y="17801"/>
                    <a:pt x="40717" y="16289"/>
                    <a:pt x="39793" y="15113"/>
                  </a:cubicBezTo>
                  <a:cubicBezTo>
                    <a:pt x="38981" y="14301"/>
                    <a:pt x="38029" y="13713"/>
                    <a:pt x="36769" y="13488"/>
                  </a:cubicBezTo>
                  <a:cubicBezTo>
                    <a:pt x="38281" y="11612"/>
                    <a:pt x="38169" y="9036"/>
                    <a:pt x="36517" y="7412"/>
                  </a:cubicBezTo>
                  <a:cubicBezTo>
                    <a:pt x="35662" y="6494"/>
                    <a:pt x="34512" y="6050"/>
                    <a:pt x="33335" y="6050"/>
                  </a:cubicBezTo>
                  <a:cubicBezTo>
                    <a:pt x="32429" y="6050"/>
                    <a:pt x="31508" y="6312"/>
                    <a:pt x="30692" y="6824"/>
                  </a:cubicBezTo>
                  <a:cubicBezTo>
                    <a:pt x="30916" y="2735"/>
                    <a:pt x="29516" y="411"/>
                    <a:pt x="26716" y="47"/>
                  </a:cubicBezTo>
                  <a:cubicBezTo>
                    <a:pt x="26472" y="16"/>
                    <a:pt x="26235" y="1"/>
                    <a:pt x="260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29" name="Google Shape;1529;p29"/>
          <p:cNvGrpSpPr/>
          <p:nvPr/>
        </p:nvGrpSpPr>
        <p:grpSpPr>
          <a:xfrm>
            <a:off x="4749425" y="4195050"/>
            <a:ext cx="851325" cy="865900"/>
            <a:chOff x="4625600" y="4272500"/>
            <a:chExt cx="851325" cy="865900"/>
          </a:xfrm>
        </p:grpSpPr>
        <p:sp>
          <p:nvSpPr>
            <p:cNvPr id="1530" name="Google Shape;1530;p29"/>
            <p:cNvSpPr/>
            <p:nvPr/>
          </p:nvSpPr>
          <p:spPr>
            <a:xfrm>
              <a:off x="5168175" y="4510725"/>
              <a:ext cx="165775" cy="140750"/>
            </a:xfrm>
            <a:custGeom>
              <a:avLst/>
              <a:gdLst/>
              <a:ahLst/>
              <a:cxnLst/>
              <a:rect l="l" t="t" r="r" b="b"/>
              <a:pathLst>
                <a:path w="6631" h="5630" extrusionOk="0">
                  <a:moveTo>
                    <a:pt x="3357" y="0"/>
                  </a:moveTo>
                  <a:cubicBezTo>
                    <a:pt x="3054" y="0"/>
                    <a:pt x="2744" y="41"/>
                    <a:pt x="2437" y="128"/>
                  </a:cubicBezTo>
                  <a:cubicBezTo>
                    <a:pt x="2213" y="128"/>
                    <a:pt x="1988" y="240"/>
                    <a:pt x="1736" y="464"/>
                  </a:cubicBezTo>
                  <a:cubicBezTo>
                    <a:pt x="1624" y="464"/>
                    <a:pt x="1624" y="464"/>
                    <a:pt x="1624" y="604"/>
                  </a:cubicBezTo>
                  <a:cubicBezTo>
                    <a:pt x="1400" y="604"/>
                    <a:pt x="1288" y="716"/>
                    <a:pt x="1148" y="828"/>
                  </a:cubicBezTo>
                  <a:cubicBezTo>
                    <a:pt x="812" y="1164"/>
                    <a:pt x="700" y="1528"/>
                    <a:pt x="448" y="1864"/>
                  </a:cubicBezTo>
                  <a:cubicBezTo>
                    <a:pt x="0" y="3152"/>
                    <a:pt x="336" y="4804"/>
                    <a:pt x="1624" y="5364"/>
                  </a:cubicBezTo>
                  <a:cubicBezTo>
                    <a:pt x="1980" y="5548"/>
                    <a:pt x="2358" y="5630"/>
                    <a:pt x="2738" y="5630"/>
                  </a:cubicBezTo>
                  <a:cubicBezTo>
                    <a:pt x="4095" y="5630"/>
                    <a:pt x="5478" y="4585"/>
                    <a:pt x="5937" y="3404"/>
                  </a:cubicBezTo>
                  <a:cubicBezTo>
                    <a:pt x="6630" y="1396"/>
                    <a:pt x="5120" y="0"/>
                    <a:pt x="33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29"/>
            <p:cNvSpPr/>
            <p:nvPr/>
          </p:nvSpPr>
          <p:spPr>
            <a:xfrm>
              <a:off x="4981250" y="4377175"/>
              <a:ext cx="142825" cy="153200"/>
            </a:xfrm>
            <a:custGeom>
              <a:avLst/>
              <a:gdLst/>
              <a:ahLst/>
              <a:cxnLst/>
              <a:rect l="l" t="t" r="r" b="b"/>
              <a:pathLst>
                <a:path w="5713" h="6128" extrusionOk="0">
                  <a:moveTo>
                    <a:pt x="2885" y="1"/>
                  </a:moveTo>
                  <a:cubicBezTo>
                    <a:pt x="1815" y="1"/>
                    <a:pt x="712" y="749"/>
                    <a:pt x="224" y="1969"/>
                  </a:cubicBezTo>
                  <a:cubicBezTo>
                    <a:pt x="112" y="2193"/>
                    <a:pt x="0" y="2445"/>
                    <a:pt x="0" y="2669"/>
                  </a:cubicBezTo>
                  <a:lnTo>
                    <a:pt x="0" y="2893"/>
                  </a:lnTo>
                  <a:lnTo>
                    <a:pt x="0" y="3369"/>
                  </a:lnTo>
                  <a:cubicBezTo>
                    <a:pt x="0" y="3845"/>
                    <a:pt x="112" y="4181"/>
                    <a:pt x="364" y="4545"/>
                  </a:cubicBezTo>
                  <a:cubicBezTo>
                    <a:pt x="800" y="5438"/>
                    <a:pt x="1894" y="6127"/>
                    <a:pt x="2966" y="6127"/>
                  </a:cubicBezTo>
                  <a:cubicBezTo>
                    <a:pt x="3273" y="6127"/>
                    <a:pt x="3578" y="6070"/>
                    <a:pt x="3865" y="5946"/>
                  </a:cubicBezTo>
                  <a:cubicBezTo>
                    <a:pt x="5489" y="5246"/>
                    <a:pt x="5713" y="2781"/>
                    <a:pt x="4901" y="1269"/>
                  </a:cubicBezTo>
                  <a:cubicBezTo>
                    <a:pt x="4408" y="389"/>
                    <a:pt x="3655" y="1"/>
                    <a:pt x="288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29"/>
            <p:cNvSpPr/>
            <p:nvPr/>
          </p:nvSpPr>
          <p:spPr>
            <a:xfrm>
              <a:off x="4986850" y="4893350"/>
              <a:ext cx="166650" cy="136575"/>
            </a:xfrm>
            <a:custGeom>
              <a:avLst/>
              <a:gdLst/>
              <a:ahLst/>
              <a:cxnLst/>
              <a:rect l="l" t="t" r="r" b="b"/>
              <a:pathLst>
                <a:path w="6666" h="5463" extrusionOk="0">
                  <a:moveTo>
                    <a:pt x="2353" y="0"/>
                  </a:moveTo>
                  <a:cubicBezTo>
                    <a:pt x="1176" y="337"/>
                    <a:pt x="588" y="1261"/>
                    <a:pt x="0" y="2325"/>
                  </a:cubicBezTo>
                  <a:cubicBezTo>
                    <a:pt x="0" y="2437"/>
                    <a:pt x="0" y="2661"/>
                    <a:pt x="140" y="2913"/>
                  </a:cubicBezTo>
                  <a:cubicBezTo>
                    <a:pt x="328" y="4464"/>
                    <a:pt x="1916" y="5462"/>
                    <a:pt x="3465" y="5462"/>
                  </a:cubicBezTo>
                  <a:cubicBezTo>
                    <a:pt x="3762" y="5462"/>
                    <a:pt x="4057" y="5426"/>
                    <a:pt x="4341" y="5349"/>
                  </a:cubicBezTo>
                  <a:cubicBezTo>
                    <a:pt x="6665" y="4761"/>
                    <a:pt x="6665" y="1961"/>
                    <a:pt x="4901" y="561"/>
                  </a:cubicBezTo>
                  <a:cubicBezTo>
                    <a:pt x="4677" y="449"/>
                    <a:pt x="4453" y="337"/>
                    <a:pt x="4201" y="225"/>
                  </a:cubicBezTo>
                  <a:lnTo>
                    <a:pt x="4089" y="225"/>
                  </a:lnTo>
                  <a:cubicBezTo>
                    <a:pt x="3865" y="113"/>
                    <a:pt x="3753" y="0"/>
                    <a:pt x="35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29"/>
            <p:cNvSpPr/>
            <p:nvPr/>
          </p:nvSpPr>
          <p:spPr>
            <a:xfrm>
              <a:off x="5170975" y="4750300"/>
              <a:ext cx="166500" cy="141000"/>
            </a:xfrm>
            <a:custGeom>
              <a:avLst/>
              <a:gdLst/>
              <a:ahLst/>
              <a:cxnLst/>
              <a:rect l="l" t="t" r="r" b="b"/>
              <a:pathLst>
                <a:path w="6660" h="5640" extrusionOk="0">
                  <a:moveTo>
                    <a:pt x="3319" y="0"/>
                  </a:moveTo>
                  <a:cubicBezTo>
                    <a:pt x="3028" y="0"/>
                    <a:pt x="2731" y="39"/>
                    <a:pt x="2437" y="122"/>
                  </a:cubicBezTo>
                  <a:cubicBezTo>
                    <a:pt x="2213" y="234"/>
                    <a:pt x="1989" y="346"/>
                    <a:pt x="1736" y="458"/>
                  </a:cubicBezTo>
                  <a:cubicBezTo>
                    <a:pt x="1624" y="458"/>
                    <a:pt x="1624" y="570"/>
                    <a:pt x="1624" y="570"/>
                  </a:cubicBezTo>
                  <a:cubicBezTo>
                    <a:pt x="1400" y="682"/>
                    <a:pt x="1288" y="822"/>
                    <a:pt x="1176" y="934"/>
                  </a:cubicBezTo>
                  <a:cubicBezTo>
                    <a:pt x="812" y="1158"/>
                    <a:pt x="588" y="1522"/>
                    <a:pt x="476" y="1858"/>
                  </a:cubicBezTo>
                  <a:cubicBezTo>
                    <a:pt x="0" y="3034"/>
                    <a:pt x="476" y="4070"/>
                    <a:pt x="924" y="5022"/>
                  </a:cubicBezTo>
                  <a:cubicBezTo>
                    <a:pt x="1176" y="5134"/>
                    <a:pt x="1288" y="5246"/>
                    <a:pt x="1512" y="5358"/>
                  </a:cubicBezTo>
                  <a:cubicBezTo>
                    <a:pt x="1897" y="5551"/>
                    <a:pt x="2308" y="5639"/>
                    <a:pt x="2721" y="5639"/>
                  </a:cubicBezTo>
                  <a:cubicBezTo>
                    <a:pt x="4052" y="5639"/>
                    <a:pt x="5403" y="4717"/>
                    <a:pt x="5937" y="3370"/>
                  </a:cubicBezTo>
                  <a:cubicBezTo>
                    <a:pt x="6659" y="1468"/>
                    <a:pt x="5104" y="0"/>
                    <a:pt x="33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29"/>
            <p:cNvSpPr/>
            <p:nvPr/>
          </p:nvSpPr>
          <p:spPr>
            <a:xfrm>
              <a:off x="4762825" y="4479200"/>
              <a:ext cx="145625" cy="151925"/>
            </a:xfrm>
            <a:custGeom>
              <a:avLst/>
              <a:gdLst/>
              <a:ahLst/>
              <a:cxnLst/>
              <a:rect l="l" t="t" r="r" b="b"/>
              <a:pathLst>
                <a:path w="5825" h="6077" extrusionOk="0">
                  <a:moveTo>
                    <a:pt x="2872" y="0"/>
                  </a:moveTo>
                  <a:cubicBezTo>
                    <a:pt x="1784" y="0"/>
                    <a:pt x="692" y="718"/>
                    <a:pt x="224" y="1865"/>
                  </a:cubicBezTo>
                  <a:cubicBezTo>
                    <a:pt x="112" y="2201"/>
                    <a:pt x="0" y="2425"/>
                    <a:pt x="0" y="2677"/>
                  </a:cubicBezTo>
                  <a:lnTo>
                    <a:pt x="0" y="2789"/>
                  </a:lnTo>
                  <a:lnTo>
                    <a:pt x="0" y="3377"/>
                  </a:lnTo>
                  <a:cubicBezTo>
                    <a:pt x="0" y="3713"/>
                    <a:pt x="112" y="4189"/>
                    <a:pt x="336" y="4525"/>
                  </a:cubicBezTo>
                  <a:cubicBezTo>
                    <a:pt x="797" y="5447"/>
                    <a:pt x="1894" y="6076"/>
                    <a:pt x="2967" y="6076"/>
                  </a:cubicBezTo>
                  <a:cubicBezTo>
                    <a:pt x="3264" y="6076"/>
                    <a:pt x="3558" y="6028"/>
                    <a:pt x="3837" y="5925"/>
                  </a:cubicBezTo>
                  <a:cubicBezTo>
                    <a:pt x="5461" y="5113"/>
                    <a:pt x="5825" y="2677"/>
                    <a:pt x="5013" y="1277"/>
                  </a:cubicBezTo>
                  <a:cubicBezTo>
                    <a:pt x="4467" y="387"/>
                    <a:pt x="3671" y="0"/>
                    <a:pt x="28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29"/>
            <p:cNvSpPr/>
            <p:nvPr/>
          </p:nvSpPr>
          <p:spPr>
            <a:xfrm>
              <a:off x="4657800" y="4304450"/>
              <a:ext cx="772925" cy="799125"/>
            </a:xfrm>
            <a:custGeom>
              <a:avLst/>
              <a:gdLst/>
              <a:ahLst/>
              <a:cxnLst/>
              <a:rect l="l" t="t" r="r" b="b"/>
              <a:pathLst>
                <a:path w="30917" h="31965" extrusionOk="0">
                  <a:moveTo>
                    <a:pt x="15867" y="1851"/>
                  </a:moveTo>
                  <a:cubicBezTo>
                    <a:pt x="16915" y="1851"/>
                    <a:pt x="17941" y="2351"/>
                    <a:pt x="18651" y="3478"/>
                  </a:cubicBezTo>
                  <a:cubicBezTo>
                    <a:pt x="20163" y="5690"/>
                    <a:pt x="19239" y="8967"/>
                    <a:pt x="16551" y="9779"/>
                  </a:cubicBezTo>
                  <a:cubicBezTo>
                    <a:pt x="16296" y="9835"/>
                    <a:pt x="16034" y="9863"/>
                    <a:pt x="15772" y="9863"/>
                  </a:cubicBezTo>
                  <a:cubicBezTo>
                    <a:pt x="14482" y="9863"/>
                    <a:pt x="13184" y="9202"/>
                    <a:pt x="12602" y="8155"/>
                  </a:cubicBezTo>
                  <a:lnTo>
                    <a:pt x="12238" y="7790"/>
                  </a:lnTo>
                  <a:cubicBezTo>
                    <a:pt x="11650" y="6614"/>
                    <a:pt x="11650" y="5214"/>
                    <a:pt x="12350" y="4066"/>
                  </a:cubicBezTo>
                  <a:cubicBezTo>
                    <a:pt x="13138" y="2679"/>
                    <a:pt x="14520" y="1851"/>
                    <a:pt x="15867" y="1851"/>
                  </a:cubicBezTo>
                  <a:close/>
                  <a:moveTo>
                    <a:pt x="7083" y="5872"/>
                  </a:moveTo>
                  <a:cubicBezTo>
                    <a:pt x="8140" y="5872"/>
                    <a:pt x="9183" y="6365"/>
                    <a:pt x="9914" y="7454"/>
                  </a:cubicBezTo>
                  <a:cubicBezTo>
                    <a:pt x="11426" y="9779"/>
                    <a:pt x="10502" y="12915"/>
                    <a:pt x="7814" y="13755"/>
                  </a:cubicBezTo>
                  <a:cubicBezTo>
                    <a:pt x="7503" y="13847"/>
                    <a:pt x="7182" y="13891"/>
                    <a:pt x="6861" y="13891"/>
                  </a:cubicBezTo>
                  <a:cubicBezTo>
                    <a:pt x="5621" y="13891"/>
                    <a:pt x="4393" y="13239"/>
                    <a:pt x="3837" y="12215"/>
                  </a:cubicBezTo>
                  <a:cubicBezTo>
                    <a:pt x="3725" y="12103"/>
                    <a:pt x="3613" y="11991"/>
                    <a:pt x="3613" y="11879"/>
                  </a:cubicBezTo>
                  <a:cubicBezTo>
                    <a:pt x="2913" y="10703"/>
                    <a:pt x="2913" y="9191"/>
                    <a:pt x="3613" y="8014"/>
                  </a:cubicBezTo>
                  <a:cubicBezTo>
                    <a:pt x="4394" y="6656"/>
                    <a:pt x="5750" y="5872"/>
                    <a:pt x="7083" y="5872"/>
                  </a:cubicBezTo>
                  <a:close/>
                  <a:moveTo>
                    <a:pt x="23718" y="7142"/>
                  </a:moveTo>
                  <a:cubicBezTo>
                    <a:pt x="26203" y="7142"/>
                    <a:pt x="28256" y="9119"/>
                    <a:pt x="27416" y="11767"/>
                  </a:cubicBezTo>
                  <a:cubicBezTo>
                    <a:pt x="26843" y="13567"/>
                    <a:pt x="25152" y="14738"/>
                    <a:pt x="23389" y="14738"/>
                  </a:cubicBezTo>
                  <a:cubicBezTo>
                    <a:pt x="22656" y="14738"/>
                    <a:pt x="21910" y="14535"/>
                    <a:pt x="21227" y="14091"/>
                  </a:cubicBezTo>
                  <a:cubicBezTo>
                    <a:pt x="19939" y="13167"/>
                    <a:pt x="19351" y="11403"/>
                    <a:pt x="19939" y="10003"/>
                  </a:cubicBezTo>
                  <a:cubicBezTo>
                    <a:pt x="19939" y="9891"/>
                    <a:pt x="19939" y="9667"/>
                    <a:pt x="20051" y="9555"/>
                  </a:cubicBezTo>
                  <a:cubicBezTo>
                    <a:pt x="20527" y="8267"/>
                    <a:pt x="21703" y="7454"/>
                    <a:pt x="22964" y="7202"/>
                  </a:cubicBezTo>
                  <a:cubicBezTo>
                    <a:pt x="23218" y="7162"/>
                    <a:pt x="23470" y="7142"/>
                    <a:pt x="23718" y="7142"/>
                  </a:cubicBezTo>
                  <a:close/>
                  <a:moveTo>
                    <a:pt x="23864" y="16715"/>
                  </a:moveTo>
                  <a:cubicBezTo>
                    <a:pt x="26324" y="16715"/>
                    <a:pt x="28266" y="18773"/>
                    <a:pt x="27528" y="21316"/>
                  </a:cubicBezTo>
                  <a:cubicBezTo>
                    <a:pt x="26956" y="23132"/>
                    <a:pt x="25270" y="24364"/>
                    <a:pt x="23511" y="24364"/>
                  </a:cubicBezTo>
                  <a:cubicBezTo>
                    <a:pt x="22775" y="24364"/>
                    <a:pt x="22025" y="24148"/>
                    <a:pt x="21339" y="23669"/>
                  </a:cubicBezTo>
                  <a:cubicBezTo>
                    <a:pt x="20051" y="22856"/>
                    <a:pt x="19463" y="20980"/>
                    <a:pt x="20051" y="19580"/>
                  </a:cubicBezTo>
                  <a:cubicBezTo>
                    <a:pt x="20051" y="19468"/>
                    <a:pt x="20051" y="19356"/>
                    <a:pt x="20163" y="19216"/>
                  </a:cubicBezTo>
                  <a:cubicBezTo>
                    <a:pt x="20639" y="17956"/>
                    <a:pt x="21815" y="17004"/>
                    <a:pt x="23104" y="16780"/>
                  </a:cubicBezTo>
                  <a:cubicBezTo>
                    <a:pt x="23361" y="16736"/>
                    <a:pt x="23615" y="16715"/>
                    <a:pt x="23864" y="16715"/>
                  </a:cubicBezTo>
                  <a:close/>
                  <a:moveTo>
                    <a:pt x="16436" y="22477"/>
                  </a:moveTo>
                  <a:cubicBezTo>
                    <a:pt x="17427" y="22477"/>
                    <a:pt x="18332" y="22845"/>
                    <a:pt x="19127" y="23556"/>
                  </a:cubicBezTo>
                  <a:cubicBezTo>
                    <a:pt x="21115" y="25517"/>
                    <a:pt x="20863" y="28905"/>
                    <a:pt x="18063" y="29857"/>
                  </a:cubicBezTo>
                  <a:cubicBezTo>
                    <a:pt x="17579" y="30026"/>
                    <a:pt x="17090" y="30105"/>
                    <a:pt x="16613" y="30105"/>
                  </a:cubicBezTo>
                  <a:cubicBezTo>
                    <a:pt x="14471" y="30105"/>
                    <a:pt x="12577" y="28507"/>
                    <a:pt x="12462" y="26217"/>
                  </a:cubicBezTo>
                  <a:cubicBezTo>
                    <a:pt x="12462" y="24593"/>
                    <a:pt x="13638" y="23080"/>
                    <a:pt x="15039" y="22716"/>
                  </a:cubicBezTo>
                  <a:cubicBezTo>
                    <a:pt x="15151" y="22604"/>
                    <a:pt x="15263" y="22604"/>
                    <a:pt x="15403" y="22604"/>
                  </a:cubicBezTo>
                  <a:cubicBezTo>
                    <a:pt x="15756" y="22519"/>
                    <a:pt x="16101" y="22477"/>
                    <a:pt x="16436" y="22477"/>
                  </a:cubicBezTo>
                  <a:close/>
                  <a:moveTo>
                    <a:pt x="14847" y="1"/>
                  </a:moveTo>
                  <a:cubicBezTo>
                    <a:pt x="10594" y="1"/>
                    <a:pt x="6373" y="1860"/>
                    <a:pt x="3613" y="5354"/>
                  </a:cubicBezTo>
                  <a:cubicBezTo>
                    <a:pt x="1513" y="7902"/>
                    <a:pt x="1" y="11655"/>
                    <a:pt x="813" y="15015"/>
                  </a:cubicBezTo>
                  <a:cubicBezTo>
                    <a:pt x="1401" y="16416"/>
                    <a:pt x="2213" y="17704"/>
                    <a:pt x="3249" y="18768"/>
                  </a:cubicBezTo>
                  <a:cubicBezTo>
                    <a:pt x="4649" y="20280"/>
                    <a:pt x="6301" y="21204"/>
                    <a:pt x="7926" y="22492"/>
                  </a:cubicBezTo>
                  <a:cubicBezTo>
                    <a:pt x="9214" y="23556"/>
                    <a:pt x="9326" y="25181"/>
                    <a:pt x="9914" y="26805"/>
                  </a:cubicBezTo>
                  <a:cubicBezTo>
                    <a:pt x="10614" y="28457"/>
                    <a:pt x="11902" y="29969"/>
                    <a:pt x="13414" y="31005"/>
                  </a:cubicBezTo>
                  <a:cubicBezTo>
                    <a:pt x="14515" y="31679"/>
                    <a:pt x="15674" y="31964"/>
                    <a:pt x="16839" y="31964"/>
                  </a:cubicBezTo>
                  <a:cubicBezTo>
                    <a:pt x="19110" y="31964"/>
                    <a:pt x="21402" y="30882"/>
                    <a:pt x="23328" y="29493"/>
                  </a:cubicBezTo>
                  <a:cubicBezTo>
                    <a:pt x="26128" y="27393"/>
                    <a:pt x="28228" y="24481"/>
                    <a:pt x="29628" y="21316"/>
                  </a:cubicBezTo>
                  <a:cubicBezTo>
                    <a:pt x="30217" y="19692"/>
                    <a:pt x="30805" y="17956"/>
                    <a:pt x="30917" y="16080"/>
                  </a:cubicBezTo>
                  <a:cubicBezTo>
                    <a:pt x="30917" y="14091"/>
                    <a:pt x="30329" y="12355"/>
                    <a:pt x="29404" y="10591"/>
                  </a:cubicBezTo>
                  <a:cubicBezTo>
                    <a:pt x="27752" y="7202"/>
                    <a:pt x="25428" y="4178"/>
                    <a:pt x="22263" y="2078"/>
                  </a:cubicBezTo>
                  <a:cubicBezTo>
                    <a:pt x="19988" y="677"/>
                    <a:pt x="17412" y="1"/>
                    <a:pt x="148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29"/>
            <p:cNvSpPr/>
            <p:nvPr/>
          </p:nvSpPr>
          <p:spPr>
            <a:xfrm>
              <a:off x="4625600" y="4272500"/>
              <a:ext cx="851325" cy="865900"/>
            </a:xfrm>
            <a:custGeom>
              <a:avLst/>
              <a:gdLst/>
              <a:ahLst/>
              <a:cxnLst/>
              <a:rect l="l" t="t" r="r" b="b"/>
              <a:pathLst>
                <a:path w="34053" h="34636" extrusionOk="0">
                  <a:moveTo>
                    <a:pt x="16102" y="1367"/>
                  </a:moveTo>
                  <a:cubicBezTo>
                    <a:pt x="18651" y="1367"/>
                    <a:pt x="21227" y="2068"/>
                    <a:pt x="23551" y="3580"/>
                  </a:cubicBezTo>
                  <a:cubicBezTo>
                    <a:pt x="26352" y="5344"/>
                    <a:pt x="28816" y="8256"/>
                    <a:pt x="30552" y="11869"/>
                  </a:cubicBezTo>
                  <a:cubicBezTo>
                    <a:pt x="31253" y="13381"/>
                    <a:pt x="32093" y="15257"/>
                    <a:pt x="31953" y="17358"/>
                  </a:cubicBezTo>
                  <a:cubicBezTo>
                    <a:pt x="31953" y="18870"/>
                    <a:pt x="31505" y="20634"/>
                    <a:pt x="30692" y="22482"/>
                  </a:cubicBezTo>
                  <a:cubicBezTo>
                    <a:pt x="29292" y="25871"/>
                    <a:pt x="27192" y="28671"/>
                    <a:pt x="24504" y="30659"/>
                  </a:cubicBezTo>
                  <a:cubicBezTo>
                    <a:pt x="23040" y="31713"/>
                    <a:pt x="20666" y="33106"/>
                    <a:pt x="18139" y="33106"/>
                  </a:cubicBezTo>
                  <a:cubicBezTo>
                    <a:pt x="17039" y="33106"/>
                    <a:pt x="15910" y="32842"/>
                    <a:pt x="14814" y="32171"/>
                  </a:cubicBezTo>
                  <a:cubicBezTo>
                    <a:pt x="13302" y="31247"/>
                    <a:pt x="12126" y="29735"/>
                    <a:pt x="11426" y="27971"/>
                  </a:cubicBezTo>
                  <a:cubicBezTo>
                    <a:pt x="11202" y="27495"/>
                    <a:pt x="11090" y="27047"/>
                    <a:pt x="10950" y="26683"/>
                  </a:cubicBezTo>
                  <a:cubicBezTo>
                    <a:pt x="10614" y="25535"/>
                    <a:pt x="10250" y="24470"/>
                    <a:pt x="9214" y="23658"/>
                  </a:cubicBezTo>
                  <a:cubicBezTo>
                    <a:pt x="8738" y="23182"/>
                    <a:pt x="8037" y="22734"/>
                    <a:pt x="7589" y="22370"/>
                  </a:cubicBezTo>
                  <a:cubicBezTo>
                    <a:pt x="6525" y="21670"/>
                    <a:pt x="5601" y="20858"/>
                    <a:pt x="4649" y="20046"/>
                  </a:cubicBezTo>
                  <a:cubicBezTo>
                    <a:pt x="3613" y="18870"/>
                    <a:pt x="2801" y="17582"/>
                    <a:pt x="2213" y="16293"/>
                  </a:cubicBezTo>
                  <a:cubicBezTo>
                    <a:pt x="1401" y="12793"/>
                    <a:pt x="3137" y="9068"/>
                    <a:pt x="5013" y="6744"/>
                  </a:cubicBezTo>
                  <a:cubicBezTo>
                    <a:pt x="7701" y="3244"/>
                    <a:pt x="11902" y="1367"/>
                    <a:pt x="16102" y="1367"/>
                  </a:cubicBezTo>
                  <a:close/>
                  <a:moveTo>
                    <a:pt x="15959" y="1"/>
                  </a:moveTo>
                  <a:cubicBezTo>
                    <a:pt x="12008" y="1"/>
                    <a:pt x="8096" y="1436"/>
                    <a:pt x="5237" y="4280"/>
                  </a:cubicBezTo>
                  <a:cubicBezTo>
                    <a:pt x="2689" y="6856"/>
                    <a:pt x="0" y="11281"/>
                    <a:pt x="700" y="15957"/>
                  </a:cubicBezTo>
                  <a:cubicBezTo>
                    <a:pt x="1289" y="19458"/>
                    <a:pt x="3949" y="22734"/>
                    <a:pt x="8289" y="24834"/>
                  </a:cubicBezTo>
                  <a:cubicBezTo>
                    <a:pt x="8738" y="25283"/>
                    <a:pt x="9102" y="25871"/>
                    <a:pt x="9326" y="26459"/>
                  </a:cubicBezTo>
                  <a:lnTo>
                    <a:pt x="9438" y="26795"/>
                  </a:lnTo>
                  <a:cubicBezTo>
                    <a:pt x="9550" y="27635"/>
                    <a:pt x="9802" y="28335"/>
                    <a:pt x="10138" y="29035"/>
                  </a:cubicBezTo>
                  <a:cubicBezTo>
                    <a:pt x="10838" y="30659"/>
                    <a:pt x="12014" y="32059"/>
                    <a:pt x="13414" y="32984"/>
                  </a:cubicBezTo>
                  <a:cubicBezTo>
                    <a:pt x="14926" y="34160"/>
                    <a:pt x="16439" y="34636"/>
                    <a:pt x="18203" y="34636"/>
                  </a:cubicBezTo>
                  <a:cubicBezTo>
                    <a:pt x="18903" y="34636"/>
                    <a:pt x="19603" y="34636"/>
                    <a:pt x="20303" y="34384"/>
                  </a:cubicBezTo>
                  <a:cubicBezTo>
                    <a:pt x="24840" y="33348"/>
                    <a:pt x="29404" y="28671"/>
                    <a:pt x="31505" y="24582"/>
                  </a:cubicBezTo>
                  <a:cubicBezTo>
                    <a:pt x="33605" y="20382"/>
                    <a:pt x="34053" y="16657"/>
                    <a:pt x="32793" y="13269"/>
                  </a:cubicBezTo>
                  <a:cubicBezTo>
                    <a:pt x="31393" y="9292"/>
                    <a:pt x="28928" y="5792"/>
                    <a:pt x="25792" y="3356"/>
                  </a:cubicBezTo>
                  <a:cubicBezTo>
                    <a:pt x="22946" y="1113"/>
                    <a:pt x="19438" y="1"/>
                    <a:pt x="159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29"/>
            <p:cNvSpPr/>
            <p:nvPr/>
          </p:nvSpPr>
          <p:spPr>
            <a:xfrm>
              <a:off x="4969350" y="4866375"/>
              <a:ext cx="216350" cy="190700"/>
            </a:xfrm>
            <a:custGeom>
              <a:avLst/>
              <a:gdLst/>
              <a:ahLst/>
              <a:cxnLst/>
              <a:rect l="l" t="t" r="r" b="b"/>
              <a:pathLst>
                <a:path w="8654" h="7628" extrusionOk="0">
                  <a:moveTo>
                    <a:pt x="4201" y="1079"/>
                  </a:moveTo>
                  <a:cubicBezTo>
                    <a:pt x="4453" y="1079"/>
                    <a:pt x="4565" y="1192"/>
                    <a:pt x="4789" y="1304"/>
                  </a:cubicBezTo>
                  <a:lnTo>
                    <a:pt x="4901" y="1304"/>
                  </a:lnTo>
                  <a:cubicBezTo>
                    <a:pt x="5153" y="1416"/>
                    <a:pt x="5377" y="1528"/>
                    <a:pt x="5601" y="1640"/>
                  </a:cubicBezTo>
                  <a:cubicBezTo>
                    <a:pt x="7365" y="3040"/>
                    <a:pt x="7365" y="5840"/>
                    <a:pt x="5041" y="6428"/>
                  </a:cubicBezTo>
                  <a:cubicBezTo>
                    <a:pt x="4757" y="6505"/>
                    <a:pt x="4462" y="6541"/>
                    <a:pt x="4165" y="6541"/>
                  </a:cubicBezTo>
                  <a:cubicBezTo>
                    <a:pt x="2616" y="6541"/>
                    <a:pt x="1028" y="5543"/>
                    <a:pt x="840" y="3992"/>
                  </a:cubicBezTo>
                  <a:cubicBezTo>
                    <a:pt x="700" y="3740"/>
                    <a:pt x="700" y="3516"/>
                    <a:pt x="700" y="3404"/>
                  </a:cubicBezTo>
                  <a:cubicBezTo>
                    <a:pt x="1288" y="2340"/>
                    <a:pt x="1876" y="1416"/>
                    <a:pt x="3053" y="1079"/>
                  </a:cubicBezTo>
                  <a:close/>
                  <a:moveTo>
                    <a:pt x="3974" y="0"/>
                  </a:moveTo>
                  <a:cubicBezTo>
                    <a:pt x="3639" y="0"/>
                    <a:pt x="3294" y="42"/>
                    <a:pt x="2941" y="127"/>
                  </a:cubicBezTo>
                  <a:cubicBezTo>
                    <a:pt x="2801" y="127"/>
                    <a:pt x="2689" y="127"/>
                    <a:pt x="2577" y="239"/>
                  </a:cubicBezTo>
                  <a:cubicBezTo>
                    <a:pt x="1176" y="603"/>
                    <a:pt x="0" y="2116"/>
                    <a:pt x="0" y="3740"/>
                  </a:cubicBezTo>
                  <a:cubicBezTo>
                    <a:pt x="115" y="6030"/>
                    <a:pt x="2009" y="7628"/>
                    <a:pt x="4151" y="7628"/>
                  </a:cubicBezTo>
                  <a:cubicBezTo>
                    <a:pt x="4628" y="7628"/>
                    <a:pt x="5117" y="7549"/>
                    <a:pt x="5601" y="7380"/>
                  </a:cubicBezTo>
                  <a:cubicBezTo>
                    <a:pt x="8401" y="6428"/>
                    <a:pt x="8653" y="3040"/>
                    <a:pt x="6665" y="1079"/>
                  </a:cubicBezTo>
                  <a:cubicBezTo>
                    <a:pt x="5870" y="368"/>
                    <a:pt x="4965" y="0"/>
                    <a:pt x="39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29"/>
            <p:cNvSpPr/>
            <p:nvPr/>
          </p:nvSpPr>
          <p:spPr>
            <a:xfrm>
              <a:off x="5144375" y="4722300"/>
              <a:ext cx="220075" cy="191250"/>
            </a:xfrm>
            <a:custGeom>
              <a:avLst/>
              <a:gdLst/>
              <a:ahLst/>
              <a:cxnLst/>
              <a:rect l="l" t="t" r="r" b="b"/>
              <a:pathLst>
                <a:path w="8803" h="7650" extrusionOk="0">
                  <a:moveTo>
                    <a:pt x="4383" y="1120"/>
                  </a:moveTo>
                  <a:cubicBezTo>
                    <a:pt x="6168" y="1120"/>
                    <a:pt x="7723" y="2588"/>
                    <a:pt x="7001" y="4490"/>
                  </a:cubicBezTo>
                  <a:cubicBezTo>
                    <a:pt x="6467" y="5837"/>
                    <a:pt x="5116" y="6759"/>
                    <a:pt x="3785" y="6759"/>
                  </a:cubicBezTo>
                  <a:cubicBezTo>
                    <a:pt x="3372" y="6759"/>
                    <a:pt x="2961" y="6671"/>
                    <a:pt x="2576" y="6478"/>
                  </a:cubicBezTo>
                  <a:cubicBezTo>
                    <a:pt x="2352" y="6366"/>
                    <a:pt x="2240" y="6254"/>
                    <a:pt x="1988" y="6142"/>
                  </a:cubicBezTo>
                  <a:cubicBezTo>
                    <a:pt x="1540" y="5190"/>
                    <a:pt x="1064" y="4154"/>
                    <a:pt x="1540" y="2978"/>
                  </a:cubicBezTo>
                  <a:cubicBezTo>
                    <a:pt x="1652" y="2642"/>
                    <a:pt x="1876" y="2278"/>
                    <a:pt x="2240" y="2054"/>
                  </a:cubicBezTo>
                  <a:cubicBezTo>
                    <a:pt x="2352" y="1942"/>
                    <a:pt x="2464" y="1802"/>
                    <a:pt x="2688" y="1690"/>
                  </a:cubicBezTo>
                  <a:cubicBezTo>
                    <a:pt x="2688" y="1690"/>
                    <a:pt x="2688" y="1578"/>
                    <a:pt x="2800" y="1578"/>
                  </a:cubicBezTo>
                  <a:cubicBezTo>
                    <a:pt x="3053" y="1466"/>
                    <a:pt x="3277" y="1354"/>
                    <a:pt x="3501" y="1242"/>
                  </a:cubicBezTo>
                  <a:cubicBezTo>
                    <a:pt x="3795" y="1159"/>
                    <a:pt x="4092" y="1120"/>
                    <a:pt x="4383" y="1120"/>
                  </a:cubicBezTo>
                  <a:close/>
                  <a:moveTo>
                    <a:pt x="4401" y="1"/>
                  </a:moveTo>
                  <a:cubicBezTo>
                    <a:pt x="4152" y="1"/>
                    <a:pt x="3898" y="22"/>
                    <a:pt x="3641" y="66"/>
                  </a:cubicBezTo>
                  <a:cubicBezTo>
                    <a:pt x="2352" y="290"/>
                    <a:pt x="1176" y="1242"/>
                    <a:pt x="700" y="2502"/>
                  </a:cubicBezTo>
                  <a:cubicBezTo>
                    <a:pt x="588" y="2642"/>
                    <a:pt x="588" y="2754"/>
                    <a:pt x="588" y="2866"/>
                  </a:cubicBezTo>
                  <a:cubicBezTo>
                    <a:pt x="0" y="4266"/>
                    <a:pt x="588" y="6142"/>
                    <a:pt x="1876" y="6955"/>
                  </a:cubicBezTo>
                  <a:cubicBezTo>
                    <a:pt x="2562" y="7434"/>
                    <a:pt x="3312" y="7650"/>
                    <a:pt x="4048" y="7650"/>
                  </a:cubicBezTo>
                  <a:cubicBezTo>
                    <a:pt x="5807" y="7650"/>
                    <a:pt x="7493" y="6418"/>
                    <a:pt x="8065" y="4602"/>
                  </a:cubicBezTo>
                  <a:cubicBezTo>
                    <a:pt x="8803" y="2059"/>
                    <a:pt x="6861" y="1"/>
                    <a:pt x="44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29"/>
            <p:cNvSpPr/>
            <p:nvPr/>
          </p:nvSpPr>
          <p:spPr>
            <a:xfrm>
              <a:off x="5141575" y="4483000"/>
              <a:ext cx="222650" cy="189900"/>
            </a:xfrm>
            <a:custGeom>
              <a:avLst/>
              <a:gdLst/>
              <a:ahLst/>
              <a:cxnLst/>
              <a:rect l="l" t="t" r="r" b="b"/>
              <a:pathLst>
                <a:path w="8906" h="7596" extrusionOk="0">
                  <a:moveTo>
                    <a:pt x="4421" y="1109"/>
                  </a:moveTo>
                  <a:cubicBezTo>
                    <a:pt x="6184" y="1109"/>
                    <a:pt x="7694" y="2505"/>
                    <a:pt x="7001" y="4513"/>
                  </a:cubicBezTo>
                  <a:cubicBezTo>
                    <a:pt x="6542" y="5694"/>
                    <a:pt x="5159" y="6739"/>
                    <a:pt x="3802" y="6739"/>
                  </a:cubicBezTo>
                  <a:cubicBezTo>
                    <a:pt x="3422" y="6739"/>
                    <a:pt x="3044" y="6657"/>
                    <a:pt x="2688" y="6473"/>
                  </a:cubicBezTo>
                  <a:cubicBezTo>
                    <a:pt x="1400" y="5913"/>
                    <a:pt x="1064" y="4261"/>
                    <a:pt x="1512" y="2973"/>
                  </a:cubicBezTo>
                  <a:cubicBezTo>
                    <a:pt x="1764" y="2637"/>
                    <a:pt x="1876" y="2273"/>
                    <a:pt x="2212" y="1937"/>
                  </a:cubicBezTo>
                  <a:cubicBezTo>
                    <a:pt x="2352" y="1825"/>
                    <a:pt x="2464" y="1713"/>
                    <a:pt x="2688" y="1713"/>
                  </a:cubicBezTo>
                  <a:cubicBezTo>
                    <a:pt x="2688" y="1573"/>
                    <a:pt x="2688" y="1573"/>
                    <a:pt x="2800" y="1573"/>
                  </a:cubicBezTo>
                  <a:cubicBezTo>
                    <a:pt x="3052" y="1349"/>
                    <a:pt x="3277" y="1237"/>
                    <a:pt x="3501" y="1237"/>
                  </a:cubicBezTo>
                  <a:cubicBezTo>
                    <a:pt x="3808" y="1150"/>
                    <a:pt x="4118" y="1109"/>
                    <a:pt x="4421" y="1109"/>
                  </a:cubicBezTo>
                  <a:close/>
                  <a:moveTo>
                    <a:pt x="4367" y="0"/>
                  </a:moveTo>
                  <a:cubicBezTo>
                    <a:pt x="4119" y="0"/>
                    <a:pt x="3867" y="20"/>
                    <a:pt x="3613" y="60"/>
                  </a:cubicBezTo>
                  <a:cubicBezTo>
                    <a:pt x="2352" y="312"/>
                    <a:pt x="1176" y="1125"/>
                    <a:pt x="700" y="2413"/>
                  </a:cubicBezTo>
                  <a:cubicBezTo>
                    <a:pt x="588" y="2525"/>
                    <a:pt x="588" y="2749"/>
                    <a:pt x="588" y="2861"/>
                  </a:cubicBezTo>
                  <a:cubicBezTo>
                    <a:pt x="0" y="4261"/>
                    <a:pt x="588" y="6025"/>
                    <a:pt x="1876" y="6949"/>
                  </a:cubicBezTo>
                  <a:cubicBezTo>
                    <a:pt x="2559" y="7393"/>
                    <a:pt x="3305" y="7596"/>
                    <a:pt x="4038" y="7596"/>
                  </a:cubicBezTo>
                  <a:cubicBezTo>
                    <a:pt x="5801" y="7596"/>
                    <a:pt x="7492" y="6425"/>
                    <a:pt x="8065" y="4625"/>
                  </a:cubicBezTo>
                  <a:cubicBezTo>
                    <a:pt x="8905" y="1977"/>
                    <a:pt x="6852" y="0"/>
                    <a:pt x="43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29"/>
            <p:cNvSpPr/>
            <p:nvPr/>
          </p:nvSpPr>
          <p:spPr>
            <a:xfrm>
              <a:off x="4949050" y="4350725"/>
              <a:ext cx="212850" cy="200300"/>
            </a:xfrm>
            <a:custGeom>
              <a:avLst/>
              <a:gdLst/>
              <a:ahLst/>
              <a:cxnLst/>
              <a:rect l="l" t="t" r="r" b="b"/>
              <a:pathLst>
                <a:path w="8514" h="8012" extrusionOk="0">
                  <a:moveTo>
                    <a:pt x="4173" y="1059"/>
                  </a:moveTo>
                  <a:cubicBezTo>
                    <a:pt x="4943" y="1059"/>
                    <a:pt x="5696" y="1447"/>
                    <a:pt x="6189" y="2327"/>
                  </a:cubicBezTo>
                  <a:cubicBezTo>
                    <a:pt x="7001" y="3839"/>
                    <a:pt x="6777" y="6304"/>
                    <a:pt x="5153" y="7004"/>
                  </a:cubicBezTo>
                  <a:cubicBezTo>
                    <a:pt x="4866" y="7128"/>
                    <a:pt x="4561" y="7185"/>
                    <a:pt x="4254" y="7185"/>
                  </a:cubicBezTo>
                  <a:cubicBezTo>
                    <a:pt x="3182" y="7185"/>
                    <a:pt x="2088" y="6496"/>
                    <a:pt x="1652" y="5603"/>
                  </a:cubicBezTo>
                  <a:cubicBezTo>
                    <a:pt x="1400" y="5239"/>
                    <a:pt x="1288" y="4903"/>
                    <a:pt x="1288" y="4427"/>
                  </a:cubicBezTo>
                  <a:lnTo>
                    <a:pt x="1288" y="3951"/>
                  </a:lnTo>
                  <a:lnTo>
                    <a:pt x="1288" y="3727"/>
                  </a:lnTo>
                  <a:cubicBezTo>
                    <a:pt x="1288" y="3503"/>
                    <a:pt x="1400" y="3251"/>
                    <a:pt x="1512" y="3027"/>
                  </a:cubicBezTo>
                  <a:cubicBezTo>
                    <a:pt x="2000" y="1807"/>
                    <a:pt x="3103" y="1059"/>
                    <a:pt x="4173" y="1059"/>
                  </a:cubicBezTo>
                  <a:close/>
                  <a:moveTo>
                    <a:pt x="4217" y="0"/>
                  </a:moveTo>
                  <a:cubicBezTo>
                    <a:pt x="2870" y="0"/>
                    <a:pt x="1488" y="828"/>
                    <a:pt x="700" y="2215"/>
                  </a:cubicBezTo>
                  <a:cubicBezTo>
                    <a:pt x="0" y="3363"/>
                    <a:pt x="0" y="4763"/>
                    <a:pt x="588" y="5939"/>
                  </a:cubicBezTo>
                  <a:lnTo>
                    <a:pt x="952" y="6304"/>
                  </a:lnTo>
                  <a:cubicBezTo>
                    <a:pt x="1534" y="7351"/>
                    <a:pt x="2832" y="8012"/>
                    <a:pt x="4122" y="8012"/>
                  </a:cubicBezTo>
                  <a:cubicBezTo>
                    <a:pt x="4384" y="8012"/>
                    <a:pt x="4646" y="7984"/>
                    <a:pt x="4901" y="7928"/>
                  </a:cubicBezTo>
                  <a:cubicBezTo>
                    <a:pt x="7589" y="7116"/>
                    <a:pt x="8513" y="3839"/>
                    <a:pt x="7001" y="1627"/>
                  </a:cubicBezTo>
                  <a:cubicBezTo>
                    <a:pt x="6291" y="500"/>
                    <a:pt x="5265" y="0"/>
                    <a:pt x="42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29"/>
            <p:cNvSpPr/>
            <p:nvPr/>
          </p:nvSpPr>
          <p:spPr>
            <a:xfrm>
              <a:off x="4730600" y="4451225"/>
              <a:ext cx="212875" cy="200500"/>
            </a:xfrm>
            <a:custGeom>
              <a:avLst/>
              <a:gdLst/>
              <a:ahLst/>
              <a:cxnLst/>
              <a:rect l="l" t="t" r="r" b="b"/>
              <a:pathLst>
                <a:path w="8515" h="8020" extrusionOk="0">
                  <a:moveTo>
                    <a:pt x="4161" y="1119"/>
                  </a:moveTo>
                  <a:cubicBezTo>
                    <a:pt x="4960" y="1119"/>
                    <a:pt x="5756" y="1506"/>
                    <a:pt x="6302" y="2396"/>
                  </a:cubicBezTo>
                  <a:cubicBezTo>
                    <a:pt x="7114" y="3796"/>
                    <a:pt x="6750" y="6232"/>
                    <a:pt x="5126" y="7044"/>
                  </a:cubicBezTo>
                  <a:cubicBezTo>
                    <a:pt x="4847" y="7147"/>
                    <a:pt x="4553" y="7195"/>
                    <a:pt x="4256" y="7195"/>
                  </a:cubicBezTo>
                  <a:cubicBezTo>
                    <a:pt x="3183" y="7195"/>
                    <a:pt x="2086" y="6566"/>
                    <a:pt x="1625" y="5644"/>
                  </a:cubicBezTo>
                  <a:cubicBezTo>
                    <a:pt x="1401" y="5308"/>
                    <a:pt x="1289" y="4832"/>
                    <a:pt x="1289" y="4496"/>
                  </a:cubicBezTo>
                  <a:lnTo>
                    <a:pt x="1289" y="3908"/>
                  </a:lnTo>
                  <a:lnTo>
                    <a:pt x="1289" y="3796"/>
                  </a:lnTo>
                  <a:cubicBezTo>
                    <a:pt x="1289" y="3544"/>
                    <a:pt x="1401" y="3320"/>
                    <a:pt x="1513" y="2984"/>
                  </a:cubicBezTo>
                  <a:cubicBezTo>
                    <a:pt x="1981" y="1837"/>
                    <a:pt x="3073" y="1119"/>
                    <a:pt x="4161" y="1119"/>
                  </a:cubicBezTo>
                  <a:close/>
                  <a:moveTo>
                    <a:pt x="4171" y="1"/>
                  </a:moveTo>
                  <a:cubicBezTo>
                    <a:pt x="2838" y="1"/>
                    <a:pt x="1482" y="785"/>
                    <a:pt x="701" y="2143"/>
                  </a:cubicBezTo>
                  <a:cubicBezTo>
                    <a:pt x="1" y="3320"/>
                    <a:pt x="1" y="4832"/>
                    <a:pt x="701" y="6008"/>
                  </a:cubicBezTo>
                  <a:cubicBezTo>
                    <a:pt x="701" y="6120"/>
                    <a:pt x="813" y="6232"/>
                    <a:pt x="925" y="6344"/>
                  </a:cubicBezTo>
                  <a:cubicBezTo>
                    <a:pt x="1481" y="7368"/>
                    <a:pt x="2709" y="8020"/>
                    <a:pt x="3949" y="8020"/>
                  </a:cubicBezTo>
                  <a:cubicBezTo>
                    <a:pt x="4270" y="8020"/>
                    <a:pt x="4591" y="7976"/>
                    <a:pt x="4902" y="7884"/>
                  </a:cubicBezTo>
                  <a:cubicBezTo>
                    <a:pt x="7590" y="7044"/>
                    <a:pt x="8514" y="3908"/>
                    <a:pt x="7002" y="1583"/>
                  </a:cubicBezTo>
                  <a:cubicBezTo>
                    <a:pt x="6271" y="494"/>
                    <a:pt x="5228" y="1"/>
                    <a:pt x="41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2" name="Google Shape;1542;p29"/>
          <p:cNvGrpSpPr/>
          <p:nvPr/>
        </p:nvGrpSpPr>
        <p:grpSpPr>
          <a:xfrm>
            <a:off x="395750" y="1077175"/>
            <a:ext cx="653225" cy="586000"/>
            <a:chOff x="447650" y="1275975"/>
            <a:chExt cx="653225" cy="586000"/>
          </a:xfrm>
        </p:grpSpPr>
        <p:sp>
          <p:nvSpPr>
            <p:cNvPr id="1543" name="Google Shape;1543;p29"/>
            <p:cNvSpPr/>
            <p:nvPr/>
          </p:nvSpPr>
          <p:spPr>
            <a:xfrm>
              <a:off x="666100" y="1704450"/>
              <a:ext cx="122525" cy="128825"/>
            </a:xfrm>
            <a:custGeom>
              <a:avLst/>
              <a:gdLst/>
              <a:ahLst/>
              <a:cxnLst/>
              <a:rect l="l" t="t" r="r" b="b"/>
              <a:pathLst>
                <a:path w="4901" h="5153" extrusionOk="0">
                  <a:moveTo>
                    <a:pt x="2212" y="0"/>
                  </a:moveTo>
                  <a:cubicBezTo>
                    <a:pt x="1512" y="1764"/>
                    <a:pt x="812" y="3389"/>
                    <a:pt x="0" y="5153"/>
                  </a:cubicBezTo>
                  <a:lnTo>
                    <a:pt x="1400" y="4089"/>
                  </a:lnTo>
                  <a:cubicBezTo>
                    <a:pt x="2576" y="3276"/>
                    <a:pt x="3613" y="2240"/>
                    <a:pt x="4901" y="1400"/>
                  </a:cubicBezTo>
                  <a:cubicBezTo>
                    <a:pt x="4565" y="1176"/>
                    <a:pt x="4313" y="1064"/>
                    <a:pt x="3977" y="952"/>
                  </a:cubicBezTo>
                  <a:cubicBezTo>
                    <a:pt x="3389" y="588"/>
                    <a:pt x="2800" y="364"/>
                    <a:pt x="22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29"/>
            <p:cNvSpPr/>
            <p:nvPr/>
          </p:nvSpPr>
          <p:spPr>
            <a:xfrm>
              <a:off x="613575" y="1336900"/>
              <a:ext cx="432000" cy="490075"/>
            </a:xfrm>
            <a:custGeom>
              <a:avLst/>
              <a:gdLst/>
              <a:ahLst/>
              <a:cxnLst/>
              <a:rect l="l" t="t" r="r" b="b"/>
              <a:pathLst>
                <a:path w="17280" h="19603" extrusionOk="0">
                  <a:moveTo>
                    <a:pt x="17279" y="0"/>
                  </a:moveTo>
                  <a:cubicBezTo>
                    <a:pt x="16467" y="840"/>
                    <a:pt x="15655" y="1400"/>
                    <a:pt x="14815" y="2100"/>
                  </a:cubicBezTo>
                  <a:cubicBezTo>
                    <a:pt x="13303" y="3277"/>
                    <a:pt x="11790" y="4341"/>
                    <a:pt x="10278" y="5377"/>
                  </a:cubicBezTo>
                  <a:cubicBezTo>
                    <a:pt x="6890" y="7701"/>
                    <a:pt x="3501" y="10053"/>
                    <a:pt x="1" y="12266"/>
                  </a:cubicBezTo>
                  <a:cubicBezTo>
                    <a:pt x="477" y="13554"/>
                    <a:pt x="589" y="14954"/>
                    <a:pt x="813" y="16242"/>
                  </a:cubicBezTo>
                  <a:cubicBezTo>
                    <a:pt x="1065" y="17390"/>
                    <a:pt x="1289" y="18455"/>
                    <a:pt x="1513" y="19603"/>
                  </a:cubicBezTo>
                  <a:cubicBezTo>
                    <a:pt x="2353" y="17866"/>
                    <a:pt x="3165" y="15990"/>
                    <a:pt x="3865" y="14254"/>
                  </a:cubicBezTo>
                  <a:cubicBezTo>
                    <a:pt x="3865" y="14142"/>
                    <a:pt x="3865" y="14002"/>
                    <a:pt x="3977" y="13890"/>
                  </a:cubicBezTo>
                  <a:cubicBezTo>
                    <a:pt x="6302" y="11202"/>
                    <a:pt x="8990" y="8877"/>
                    <a:pt x="11566" y="6441"/>
                  </a:cubicBezTo>
                  <a:cubicBezTo>
                    <a:pt x="12855" y="5153"/>
                    <a:pt x="14115" y="3865"/>
                    <a:pt x="15291" y="2577"/>
                  </a:cubicBezTo>
                  <a:cubicBezTo>
                    <a:pt x="15991" y="1764"/>
                    <a:pt x="16691" y="952"/>
                    <a:pt x="172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29"/>
            <p:cNvSpPr/>
            <p:nvPr/>
          </p:nvSpPr>
          <p:spPr>
            <a:xfrm>
              <a:off x="727700" y="1311000"/>
              <a:ext cx="352875" cy="492875"/>
            </a:xfrm>
            <a:custGeom>
              <a:avLst/>
              <a:gdLst/>
              <a:ahLst/>
              <a:cxnLst/>
              <a:rect l="l" t="t" r="r" b="b"/>
              <a:pathLst>
                <a:path w="14115" h="19715" extrusionOk="0">
                  <a:moveTo>
                    <a:pt x="14114" y="0"/>
                  </a:moveTo>
                  <a:cubicBezTo>
                    <a:pt x="12490" y="2912"/>
                    <a:pt x="9914" y="5377"/>
                    <a:pt x="7589" y="7701"/>
                  </a:cubicBezTo>
                  <a:cubicBezTo>
                    <a:pt x="5013" y="10137"/>
                    <a:pt x="2325" y="12602"/>
                    <a:pt x="0" y="15290"/>
                  </a:cubicBezTo>
                  <a:cubicBezTo>
                    <a:pt x="701" y="15514"/>
                    <a:pt x="1289" y="15878"/>
                    <a:pt x="1989" y="16214"/>
                  </a:cubicBezTo>
                  <a:cubicBezTo>
                    <a:pt x="2801" y="16578"/>
                    <a:pt x="3501" y="17026"/>
                    <a:pt x="4313" y="17390"/>
                  </a:cubicBezTo>
                  <a:cubicBezTo>
                    <a:pt x="5713" y="18202"/>
                    <a:pt x="7337" y="18902"/>
                    <a:pt x="8738" y="19715"/>
                  </a:cubicBezTo>
                  <a:cubicBezTo>
                    <a:pt x="9802" y="16326"/>
                    <a:pt x="10726" y="13078"/>
                    <a:pt x="11538" y="9689"/>
                  </a:cubicBezTo>
                  <a:cubicBezTo>
                    <a:pt x="12014" y="7925"/>
                    <a:pt x="12490" y="6189"/>
                    <a:pt x="12938" y="4313"/>
                  </a:cubicBezTo>
                  <a:cubicBezTo>
                    <a:pt x="13302" y="2912"/>
                    <a:pt x="13638" y="1400"/>
                    <a:pt x="141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29"/>
            <p:cNvSpPr/>
            <p:nvPr/>
          </p:nvSpPr>
          <p:spPr>
            <a:xfrm>
              <a:off x="467975" y="1311000"/>
              <a:ext cx="589500" cy="320650"/>
            </a:xfrm>
            <a:custGeom>
              <a:avLst/>
              <a:gdLst/>
              <a:ahLst/>
              <a:cxnLst/>
              <a:rect l="l" t="t" r="r" b="b"/>
              <a:pathLst>
                <a:path w="23580" h="12826" extrusionOk="0">
                  <a:moveTo>
                    <a:pt x="23579" y="0"/>
                  </a:moveTo>
                  <a:cubicBezTo>
                    <a:pt x="19827" y="1624"/>
                    <a:pt x="15990" y="3276"/>
                    <a:pt x="12014" y="4789"/>
                  </a:cubicBezTo>
                  <a:cubicBezTo>
                    <a:pt x="9801" y="5601"/>
                    <a:pt x="7701" y="6525"/>
                    <a:pt x="5601" y="7589"/>
                  </a:cubicBezTo>
                  <a:cubicBezTo>
                    <a:pt x="4537" y="8037"/>
                    <a:pt x="3613" y="8513"/>
                    <a:pt x="2576" y="8989"/>
                  </a:cubicBezTo>
                  <a:cubicBezTo>
                    <a:pt x="1736" y="9437"/>
                    <a:pt x="924" y="10025"/>
                    <a:pt x="0" y="10277"/>
                  </a:cubicBezTo>
                  <a:cubicBezTo>
                    <a:pt x="924" y="10501"/>
                    <a:pt x="1736" y="11089"/>
                    <a:pt x="2576" y="11426"/>
                  </a:cubicBezTo>
                  <a:cubicBezTo>
                    <a:pt x="3613" y="11902"/>
                    <a:pt x="4537" y="12378"/>
                    <a:pt x="5489" y="12826"/>
                  </a:cubicBezTo>
                  <a:lnTo>
                    <a:pt x="5601" y="12826"/>
                  </a:lnTo>
                  <a:cubicBezTo>
                    <a:pt x="8877" y="10613"/>
                    <a:pt x="12238" y="8401"/>
                    <a:pt x="15514" y="6077"/>
                  </a:cubicBezTo>
                  <a:cubicBezTo>
                    <a:pt x="17138" y="5013"/>
                    <a:pt x="18791" y="3977"/>
                    <a:pt x="20303" y="2688"/>
                  </a:cubicBezTo>
                  <a:cubicBezTo>
                    <a:pt x="21479" y="1876"/>
                    <a:pt x="22515" y="924"/>
                    <a:pt x="235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29"/>
            <p:cNvSpPr/>
            <p:nvPr/>
          </p:nvSpPr>
          <p:spPr>
            <a:xfrm>
              <a:off x="447650" y="1275975"/>
              <a:ext cx="653225" cy="586000"/>
            </a:xfrm>
            <a:custGeom>
              <a:avLst/>
              <a:gdLst/>
              <a:ahLst/>
              <a:cxnLst/>
              <a:rect l="l" t="t" r="r" b="b"/>
              <a:pathLst>
                <a:path w="26129" h="23440" extrusionOk="0">
                  <a:moveTo>
                    <a:pt x="23440" y="1989"/>
                  </a:moveTo>
                  <a:cubicBezTo>
                    <a:pt x="23216" y="2213"/>
                    <a:pt x="22992" y="2325"/>
                    <a:pt x="22740" y="2577"/>
                  </a:cubicBezTo>
                  <a:cubicBezTo>
                    <a:pt x="22152" y="3025"/>
                    <a:pt x="21592" y="3613"/>
                    <a:pt x="21004" y="3977"/>
                  </a:cubicBezTo>
                  <a:cubicBezTo>
                    <a:pt x="19604" y="5014"/>
                    <a:pt x="18091" y="6190"/>
                    <a:pt x="16327" y="7338"/>
                  </a:cubicBezTo>
                  <a:cubicBezTo>
                    <a:pt x="14591" y="8626"/>
                    <a:pt x="12715" y="9802"/>
                    <a:pt x="10950" y="10978"/>
                  </a:cubicBezTo>
                  <a:cubicBezTo>
                    <a:pt x="9438" y="12014"/>
                    <a:pt x="7814" y="13079"/>
                    <a:pt x="6302" y="14115"/>
                  </a:cubicBezTo>
                  <a:cubicBezTo>
                    <a:pt x="5350" y="13639"/>
                    <a:pt x="4426" y="13191"/>
                    <a:pt x="3501" y="12714"/>
                  </a:cubicBezTo>
                  <a:cubicBezTo>
                    <a:pt x="3249" y="12602"/>
                    <a:pt x="3025" y="12490"/>
                    <a:pt x="2913" y="12378"/>
                  </a:cubicBezTo>
                  <a:cubicBezTo>
                    <a:pt x="2325" y="12126"/>
                    <a:pt x="1849" y="11902"/>
                    <a:pt x="1289" y="11678"/>
                  </a:cubicBezTo>
                  <a:cubicBezTo>
                    <a:pt x="1737" y="11538"/>
                    <a:pt x="2213" y="11202"/>
                    <a:pt x="2689" y="10978"/>
                  </a:cubicBezTo>
                  <a:cubicBezTo>
                    <a:pt x="2913" y="10838"/>
                    <a:pt x="3137" y="10726"/>
                    <a:pt x="3501" y="10614"/>
                  </a:cubicBezTo>
                  <a:cubicBezTo>
                    <a:pt x="4538" y="10026"/>
                    <a:pt x="5602" y="9578"/>
                    <a:pt x="6414" y="9102"/>
                  </a:cubicBezTo>
                  <a:cubicBezTo>
                    <a:pt x="8990" y="7926"/>
                    <a:pt x="10950" y="7002"/>
                    <a:pt x="12939" y="6302"/>
                  </a:cubicBezTo>
                  <a:cubicBezTo>
                    <a:pt x="16103" y="5126"/>
                    <a:pt x="19352" y="3725"/>
                    <a:pt x="23440" y="1989"/>
                  </a:cubicBezTo>
                  <a:close/>
                  <a:moveTo>
                    <a:pt x="24840" y="2437"/>
                  </a:moveTo>
                  <a:cubicBezTo>
                    <a:pt x="24616" y="3137"/>
                    <a:pt x="24504" y="3725"/>
                    <a:pt x="24392" y="4425"/>
                  </a:cubicBezTo>
                  <a:cubicBezTo>
                    <a:pt x="24252" y="4901"/>
                    <a:pt x="24140" y="5238"/>
                    <a:pt x="24028" y="5714"/>
                  </a:cubicBezTo>
                  <a:cubicBezTo>
                    <a:pt x="23552" y="7478"/>
                    <a:pt x="23104" y="9214"/>
                    <a:pt x="22628" y="10978"/>
                  </a:cubicBezTo>
                  <a:cubicBezTo>
                    <a:pt x="21816" y="14227"/>
                    <a:pt x="20892" y="17503"/>
                    <a:pt x="19828" y="20892"/>
                  </a:cubicBezTo>
                  <a:cubicBezTo>
                    <a:pt x="18903" y="20303"/>
                    <a:pt x="17839" y="19827"/>
                    <a:pt x="16915" y="19379"/>
                  </a:cubicBezTo>
                  <a:cubicBezTo>
                    <a:pt x="16439" y="19127"/>
                    <a:pt x="15991" y="18903"/>
                    <a:pt x="15515" y="18679"/>
                  </a:cubicBezTo>
                  <a:cubicBezTo>
                    <a:pt x="14815" y="18203"/>
                    <a:pt x="14003" y="17839"/>
                    <a:pt x="13303" y="17503"/>
                  </a:cubicBezTo>
                  <a:cubicBezTo>
                    <a:pt x="13051" y="17391"/>
                    <a:pt x="12827" y="17279"/>
                    <a:pt x="12715" y="17139"/>
                  </a:cubicBezTo>
                  <a:cubicBezTo>
                    <a:pt x="12239" y="17027"/>
                    <a:pt x="11903" y="16803"/>
                    <a:pt x="11426" y="16579"/>
                  </a:cubicBezTo>
                  <a:cubicBezTo>
                    <a:pt x="13191" y="14591"/>
                    <a:pt x="15039" y="12714"/>
                    <a:pt x="16915" y="10978"/>
                  </a:cubicBezTo>
                  <a:cubicBezTo>
                    <a:pt x="17615" y="10390"/>
                    <a:pt x="18203" y="9802"/>
                    <a:pt x="18903" y="9214"/>
                  </a:cubicBezTo>
                  <a:lnTo>
                    <a:pt x="18903" y="9102"/>
                  </a:lnTo>
                  <a:cubicBezTo>
                    <a:pt x="21004" y="7114"/>
                    <a:pt x="23216" y="4901"/>
                    <a:pt x="24840" y="2437"/>
                  </a:cubicBezTo>
                  <a:close/>
                  <a:moveTo>
                    <a:pt x="22992" y="3501"/>
                  </a:moveTo>
                  <a:lnTo>
                    <a:pt x="22992" y="3501"/>
                  </a:lnTo>
                  <a:cubicBezTo>
                    <a:pt x="22628" y="3977"/>
                    <a:pt x="22292" y="4425"/>
                    <a:pt x="21816" y="4901"/>
                  </a:cubicBezTo>
                  <a:cubicBezTo>
                    <a:pt x="20752" y="6078"/>
                    <a:pt x="19604" y="7226"/>
                    <a:pt x="18091" y="8738"/>
                  </a:cubicBezTo>
                  <a:cubicBezTo>
                    <a:pt x="17503" y="9214"/>
                    <a:pt x="16915" y="9802"/>
                    <a:pt x="16327" y="10390"/>
                  </a:cubicBezTo>
                  <a:cubicBezTo>
                    <a:pt x="14339" y="12238"/>
                    <a:pt x="12351" y="14115"/>
                    <a:pt x="10502" y="16215"/>
                  </a:cubicBezTo>
                  <a:cubicBezTo>
                    <a:pt x="10390" y="16327"/>
                    <a:pt x="10390" y="16439"/>
                    <a:pt x="10390" y="16579"/>
                  </a:cubicBezTo>
                  <a:cubicBezTo>
                    <a:pt x="9690" y="18203"/>
                    <a:pt x="8990" y="19939"/>
                    <a:pt x="8150" y="21592"/>
                  </a:cubicBezTo>
                  <a:lnTo>
                    <a:pt x="7702" y="18679"/>
                  </a:lnTo>
                  <a:cubicBezTo>
                    <a:pt x="7590" y="18315"/>
                    <a:pt x="7590" y="18091"/>
                    <a:pt x="7450" y="17727"/>
                  </a:cubicBezTo>
                  <a:cubicBezTo>
                    <a:pt x="7338" y="16803"/>
                    <a:pt x="7114" y="15739"/>
                    <a:pt x="6890" y="14815"/>
                  </a:cubicBezTo>
                  <a:cubicBezTo>
                    <a:pt x="10614" y="12378"/>
                    <a:pt x="13751" y="10138"/>
                    <a:pt x="16915" y="8038"/>
                  </a:cubicBezTo>
                  <a:cubicBezTo>
                    <a:pt x="18791" y="6638"/>
                    <a:pt x="20192" y="5714"/>
                    <a:pt x="21452" y="4677"/>
                  </a:cubicBezTo>
                  <a:lnTo>
                    <a:pt x="21928" y="4313"/>
                  </a:lnTo>
                  <a:cubicBezTo>
                    <a:pt x="22292" y="4089"/>
                    <a:pt x="22628" y="3725"/>
                    <a:pt x="22992" y="3501"/>
                  </a:cubicBezTo>
                  <a:close/>
                  <a:moveTo>
                    <a:pt x="11090" y="17391"/>
                  </a:moveTo>
                  <a:cubicBezTo>
                    <a:pt x="11426" y="17615"/>
                    <a:pt x="11790" y="17727"/>
                    <a:pt x="12239" y="17979"/>
                  </a:cubicBezTo>
                  <a:cubicBezTo>
                    <a:pt x="12351" y="18091"/>
                    <a:pt x="12491" y="18091"/>
                    <a:pt x="12715" y="18203"/>
                  </a:cubicBezTo>
                  <a:cubicBezTo>
                    <a:pt x="12939" y="18315"/>
                    <a:pt x="13051" y="18427"/>
                    <a:pt x="13303" y="18539"/>
                  </a:cubicBezTo>
                  <a:cubicBezTo>
                    <a:pt x="12827" y="18903"/>
                    <a:pt x="12351" y="19239"/>
                    <a:pt x="11903" y="19715"/>
                  </a:cubicBezTo>
                  <a:cubicBezTo>
                    <a:pt x="11314" y="20191"/>
                    <a:pt x="10614" y="20640"/>
                    <a:pt x="10026" y="21116"/>
                  </a:cubicBezTo>
                  <a:cubicBezTo>
                    <a:pt x="9802" y="21340"/>
                    <a:pt x="9550" y="21480"/>
                    <a:pt x="9326" y="21704"/>
                  </a:cubicBezTo>
                  <a:cubicBezTo>
                    <a:pt x="9214" y="21704"/>
                    <a:pt x="9214" y="21704"/>
                    <a:pt x="9102" y="21816"/>
                  </a:cubicBezTo>
                  <a:cubicBezTo>
                    <a:pt x="9802" y="20303"/>
                    <a:pt x="10502" y="18903"/>
                    <a:pt x="11090" y="17391"/>
                  </a:cubicBezTo>
                  <a:close/>
                  <a:moveTo>
                    <a:pt x="25904" y="1"/>
                  </a:moveTo>
                  <a:lnTo>
                    <a:pt x="25792" y="113"/>
                  </a:lnTo>
                  <a:cubicBezTo>
                    <a:pt x="25652" y="113"/>
                    <a:pt x="25652" y="113"/>
                    <a:pt x="25540" y="225"/>
                  </a:cubicBezTo>
                  <a:cubicBezTo>
                    <a:pt x="23804" y="925"/>
                    <a:pt x="21928" y="1737"/>
                    <a:pt x="20052" y="2577"/>
                  </a:cubicBezTo>
                  <a:lnTo>
                    <a:pt x="19127" y="2913"/>
                  </a:lnTo>
                  <a:cubicBezTo>
                    <a:pt x="17391" y="3725"/>
                    <a:pt x="15515" y="4425"/>
                    <a:pt x="13751" y="5014"/>
                  </a:cubicBezTo>
                  <a:cubicBezTo>
                    <a:pt x="13303" y="5238"/>
                    <a:pt x="12827" y="5490"/>
                    <a:pt x="12351" y="5602"/>
                  </a:cubicBezTo>
                  <a:cubicBezTo>
                    <a:pt x="10390" y="6414"/>
                    <a:pt x="8290" y="7226"/>
                    <a:pt x="6190" y="8290"/>
                  </a:cubicBezTo>
                  <a:cubicBezTo>
                    <a:pt x="5238" y="8738"/>
                    <a:pt x="4201" y="9326"/>
                    <a:pt x="3025" y="9914"/>
                  </a:cubicBezTo>
                  <a:cubicBezTo>
                    <a:pt x="2801" y="10026"/>
                    <a:pt x="2549" y="10138"/>
                    <a:pt x="2325" y="10278"/>
                  </a:cubicBezTo>
                  <a:cubicBezTo>
                    <a:pt x="1513" y="10614"/>
                    <a:pt x="701" y="10978"/>
                    <a:pt x="113" y="11538"/>
                  </a:cubicBezTo>
                  <a:cubicBezTo>
                    <a:pt x="1" y="11678"/>
                    <a:pt x="1" y="11790"/>
                    <a:pt x="113" y="11902"/>
                  </a:cubicBezTo>
                  <a:cubicBezTo>
                    <a:pt x="113" y="11902"/>
                    <a:pt x="113" y="12014"/>
                    <a:pt x="225" y="12014"/>
                  </a:cubicBezTo>
                  <a:cubicBezTo>
                    <a:pt x="813" y="12490"/>
                    <a:pt x="1513" y="12827"/>
                    <a:pt x="2213" y="13079"/>
                  </a:cubicBezTo>
                  <a:cubicBezTo>
                    <a:pt x="2549" y="13191"/>
                    <a:pt x="2913" y="13415"/>
                    <a:pt x="3137" y="13527"/>
                  </a:cubicBezTo>
                  <a:cubicBezTo>
                    <a:pt x="4089" y="14003"/>
                    <a:pt x="5014" y="14479"/>
                    <a:pt x="6050" y="14927"/>
                  </a:cubicBezTo>
                  <a:cubicBezTo>
                    <a:pt x="6190" y="15991"/>
                    <a:pt x="6414" y="16915"/>
                    <a:pt x="6526" y="17839"/>
                  </a:cubicBezTo>
                  <a:cubicBezTo>
                    <a:pt x="6638" y="18203"/>
                    <a:pt x="6638" y="18427"/>
                    <a:pt x="6750" y="18791"/>
                  </a:cubicBezTo>
                  <a:lnTo>
                    <a:pt x="7590" y="23104"/>
                  </a:lnTo>
                  <a:cubicBezTo>
                    <a:pt x="7590" y="23328"/>
                    <a:pt x="7702" y="23440"/>
                    <a:pt x="7814" y="23440"/>
                  </a:cubicBezTo>
                  <a:lnTo>
                    <a:pt x="8038" y="23440"/>
                  </a:lnTo>
                  <a:cubicBezTo>
                    <a:pt x="8150" y="23440"/>
                    <a:pt x="8290" y="23440"/>
                    <a:pt x="8290" y="23328"/>
                  </a:cubicBezTo>
                  <a:cubicBezTo>
                    <a:pt x="8514" y="23328"/>
                    <a:pt x="8738" y="23216"/>
                    <a:pt x="8990" y="22992"/>
                  </a:cubicBezTo>
                  <a:lnTo>
                    <a:pt x="9102" y="22880"/>
                  </a:lnTo>
                  <a:cubicBezTo>
                    <a:pt x="9802" y="22404"/>
                    <a:pt x="10390" y="21928"/>
                    <a:pt x="10950" y="21480"/>
                  </a:cubicBezTo>
                  <a:lnTo>
                    <a:pt x="11314" y="21228"/>
                  </a:lnTo>
                  <a:cubicBezTo>
                    <a:pt x="12239" y="20528"/>
                    <a:pt x="13303" y="19827"/>
                    <a:pt x="14115" y="19015"/>
                  </a:cubicBezTo>
                  <a:cubicBezTo>
                    <a:pt x="14451" y="19127"/>
                    <a:pt x="14815" y="19239"/>
                    <a:pt x="15039" y="19491"/>
                  </a:cubicBezTo>
                  <a:cubicBezTo>
                    <a:pt x="15515" y="19715"/>
                    <a:pt x="15991" y="19939"/>
                    <a:pt x="16439" y="20191"/>
                  </a:cubicBezTo>
                  <a:cubicBezTo>
                    <a:pt x="17615" y="20780"/>
                    <a:pt x="18791" y="21340"/>
                    <a:pt x="19828" y="21928"/>
                  </a:cubicBezTo>
                  <a:lnTo>
                    <a:pt x="20052" y="21928"/>
                  </a:lnTo>
                  <a:cubicBezTo>
                    <a:pt x="20304" y="21928"/>
                    <a:pt x="20528" y="21816"/>
                    <a:pt x="20640" y="21592"/>
                  </a:cubicBezTo>
                  <a:cubicBezTo>
                    <a:pt x="21592" y="18203"/>
                    <a:pt x="22628" y="14703"/>
                    <a:pt x="23552" y="11202"/>
                  </a:cubicBezTo>
                  <a:cubicBezTo>
                    <a:pt x="23916" y="9578"/>
                    <a:pt x="24392" y="7814"/>
                    <a:pt x="24840" y="6078"/>
                  </a:cubicBezTo>
                  <a:cubicBezTo>
                    <a:pt x="24952" y="5826"/>
                    <a:pt x="24952" y="5490"/>
                    <a:pt x="25092" y="5238"/>
                  </a:cubicBezTo>
                  <a:cubicBezTo>
                    <a:pt x="25428" y="3837"/>
                    <a:pt x="25792" y="2325"/>
                    <a:pt x="26016" y="813"/>
                  </a:cubicBezTo>
                  <a:cubicBezTo>
                    <a:pt x="26128" y="701"/>
                    <a:pt x="26128" y="477"/>
                    <a:pt x="26016" y="337"/>
                  </a:cubicBezTo>
                  <a:cubicBezTo>
                    <a:pt x="26016" y="225"/>
                    <a:pt x="25904" y="225"/>
                    <a:pt x="25792" y="225"/>
                  </a:cubicBezTo>
                  <a:lnTo>
                    <a:pt x="2590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8" name="Google Shape;1548;p29"/>
          <p:cNvGrpSpPr/>
          <p:nvPr/>
        </p:nvGrpSpPr>
        <p:grpSpPr>
          <a:xfrm rot="1570073">
            <a:off x="247600" y="3669286"/>
            <a:ext cx="651096" cy="1279867"/>
            <a:chOff x="476375" y="3669325"/>
            <a:chExt cx="651100" cy="1279875"/>
          </a:xfrm>
        </p:grpSpPr>
        <p:sp>
          <p:nvSpPr>
            <p:cNvPr id="1549" name="Google Shape;1549;p29"/>
            <p:cNvSpPr/>
            <p:nvPr/>
          </p:nvSpPr>
          <p:spPr>
            <a:xfrm>
              <a:off x="946125" y="3711600"/>
              <a:ext cx="160350" cy="297550"/>
            </a:xfrm>
            <a:custGeom>
              <a:avLst/>
              <a:gdLst/>
              <a:ahLst/>
              <a:cxnLst/>
              <a:rect l="l" t="t" r="r" b="b"/>
              <a:pathLst>
                <a:path w="6414" h="11902" extrusionOk="0">
                  <a:moveTo>
                    <a:pt x="4453" y="0"/>
                  </a:moveTo>
                  <a:cubicBezTo>
                    <a:pt x="3053" y="1877"/>
                    <a:pt x="1653" y="3501"/>
                    <a:pt x="701" y="5601"/>
                  </a:cubicBezTo>
                  <a:cubicBezTo>
                    <a:pt x="253" y="6777"/>
                    <a:pt x="1" y="7925"/>
                    <a:pt x="113" y="9214"/>
                  </a:cubicBezTo>
                  <a:cubicBezTo>
                    <a:pt x="113" y="10026"/>
                    <a:pt x="477" y="10726"/>
                    <a:pt x="701" y="11566"/>
                  </a:cubicBezTo>
                  <a:cubicBezTo>
                    <a:pt x="1177" y="11566"/>
                    <a:pt x="1653" y="11678"/>
                    <a:pt x="2213" y="11678"/>
                  </a:cubicBezTo>
                  <a:cubicBezTo>
                    <a:pt x="2801" y="11790"/>
                    <a:pt x="3389" y="11790"/>
                    <a:pt x="3977" y="11902"/>
                  </a:cubicBezTo>
                  <a:cubicBezTo>
                    <a:pt x="5853" y="10166"/>
                    <a:pt x="6413" y="7925"/>
                    <a:pt x="6077" y="5377"/>
                  </a:cubicBezTo>
                  <a:cubicBezTo>
                    <a:pt x="5853" y="3501"/>
                    <a:pt x="4901" y="1877"/>
                    <a:pt x="445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29"/>
            <p:cNvSpPr/>
            <p:nvPr/>
          </p:nvSpPr>
          <p:spPr>
            <a:xfrm>
              <a:off x="940525" y="4023850"/>
              <a:ext cx="113450" cy="172225"/>
            </a:xfrm>
            <a:custGeom>
              <a:avLst/>
              <a:gdLst/>
              <a:ahLst/>
              <a:cxnLst/>
              <a:rect l="l" t="t" r="r" b="b"/>
              <a:pathLst>
                <a:path w="4538" h="6889" extrusionOk="0">
                  <a:moveTo>
                    <a:pt x="813" y="0"/>
                  </a:moveTo>
                  <a:cubicBezTo>
                    <a:pt x="225" y="1988"/>
                    <a:pt x="225" y="4313"/>
                    <a:pt x="1" y="6413"/>
                  </a:cubicBezTo>
                  <a:cubicBezTo>
                    <a:pt x="701" y="6413"/>
                    <a:pt x="1289" y="6525"/>
                    <a:pt x="1989" y="6637"/>
                  </a:cubicBezTo>
                  <a:cubicBezTo>
                    <a:pt x="2437" y="6637"/>
                    <a:pt x="3025" y="6777"/>
                    <a:pt x="3613" y="6889"/>
                  </a:cubicBezTo>
                  <a:cubicBezTo>
                    <a:pt x="3837" y="4789"/>
                    <a:pt x="4201" y="2688"/>
                    <a:pt x="4537" y="476"/>
                  </a:cubicBezTo>
                  <a:cubicBezTo>
                    <a:pt x="3389" y="336"/>
                    <a:pt x="2101" y="112"/>
                    <a:pt x="8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29"/>
            <p:cNvSpPr/>
            <p:nvPr/>
          </p:nvSpPr>
          <p:spPr>
            <a:xfrm>
              <a:off x="874100" y="4207250"/>
              <a:ext cx="151150" cy="605350"/>
            </a:xfrm>
            <a:custGeom>
              <a:avLst/>
              <a:gdLst/>
              <a:ahLst/>
              <a:cxnLst/>
              <a:rect l="l" t="t" r="r" b="b"/>
              <a:pathLst>
                <a:path w="6046" h="24214" extrusionOk="0">
                  <a:moveTo>
                    <a:pt x="2546" y="1"/>
                  </a:moveTo>
                  <a:cubicBezTo>
                    <a:pt x="2294" y="2241"/>
                    <a:pt x="2069" y="4342"/>
                    <a:pt x="1845" y="6554"/>
                  </a:cubicBezTo>
                  <a:cubicBezTo>
                    <a:pt x="1369" y="10642"/>
                    <a:pt x="893" y="14843"/>
                    <a:pt x="333" y="18903"/>
                  </a:cubicBezTo>
                  <a:cubicBezTo>
                    <a:pt x="193" y="19968"/>
                    <a:pt x="81" y="21004"/>
                    <a:pt x="81" y="21956"/>
                  </a:cubicBezTo>
                  <a:cubicBezTo>
                    <a:pt x="0" y="22968"/>
                    <a:pt x="534" y="24214"/>
                    <a:pt x="1364" y="24214"/>
                  </a:cubicBezTo>
                  <a:cubicBezTo>
                    <a:pt x="1683" y="24214"/>
                    <a:pt x="2045" y="24030"/>
                    <a:pt x="2434" y="23580"/>
                  </a:cubicBezTo>
                  <a:cubicBezTo>
                    <a:pt x="3134" y="22768"/>
                    <a:pt x="3134" y="21592"/>
                    <a:pt x="3246" y="20668"/>
                  </a:cubicBezTo>
                  <a:cubicBezTo>
                    <a:pt x="3358" y="19603"/>
                    <a:pt x="3470" y="18679"/>
                    <a:pt x="3694" y="17643"/>
                  </a:cubicBezTo>
                  <a:cubicBezTo>
                    <a:pt x="4394" y="11902"/>
                    <a:pt x="5234" y="6302"/>
                    <a:pt x="6046" y="589"/>
                  </a:cubicBezTo>
                  <a:cubicBezTo>
                    <a:pt x="5570" y="589"/>
                    <a:pt x="4982" y="477"/>
                    <a:pt x="4394" y="365"/>
                  </a:cubicBezTo>
                  <a:cubicBezTo>
                    <a:pt x="3834" y="253"/>
                    <a:pt x="3134" y="253"/>
                    <a:pt x="25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29"/>
            <p:cNvSpPr/>
            <p:nvPr/>
          </p:nvSpPr>
          <p:spPr>
            <a:xfrm>
              <a:off x="843925" y="3669325"/>
              <a:ext cx="283550" cy="1168500"/>
            </a:xfrm>
            <a:custGeom>
              <a:avLst/>
              <a:gdLst/>
              <a:ahLst/>
              <a:cxnLst/>
              <a:rect l="l" t="t" r="r" b="b"/>
              <a:pathLst>
                <a:path w="11342" h="46740" extrusionOk="0">
                  <a:moveTo>
                    <a:pt x="8541" y="1691"/>
                  </a:moveTo>
                  <a:cubicBezTo>
                    <a:pt x="8989" y="3568"/>
                    <a:pt x="9941" y="5192"/>
                    <a:pt x="10165" y="7068"/>
                  </a:cubicBezTo>
                  <a:cubicBezTo>
                    <a:pt x="10501" y="9616"/>
                    <a:pt x="9941" y="11857"/>
                    <a:pt x="8065" y="13593"/>
                  </a:cubicBezTo>
                  <a:cubicBezTo>
                    <a:pt x="7477" y="13481"/>
                    <a:pt x="6889" y="13481"/>
                    <a:pt x="6301" y="13369"/>
                  </a:cubicBezTo>
                  <a:cubicBezTo>
                    <a:pt x="5741" y="13369"/>
                    <a:pt x="5265" y="13257"/>
                    <a:pt x="4789" y="13257"/>
                  </a:cubicBezTo>
                  <a:cubicBezTo>
                    <a:pt x="4565" y="12417"/>
                    <a:pt x="4201" y="11717"/>
                    <a:pt x="4201" y="10905"/>
                  </a:cubicBezTo>
                  <a:cubicBezTo>
                    <a:pt x="4089" y="9616"/>
                    <a:pt x="4341" y="8468"/>
                    <a:pt x="4789" y="7292"/>
                  </a:cubicBezTo>
                  <a:cubicBezTo>
                    <a:pt x="5741" y="5192"/>
                    <a:pt x="7141" y="3568"/>
                    <a:pt x="8541" y="1691"/>
                  </a:cubicBezTo>
                  <a:close/>
                  <a:moveTo>
                    <a:pt x="4677" y="14181"/>
                  </a:moveTo>
                  <a:cubicBezTo>
                    <a:pt x="5965" y="14293"/>
                    <a:pt x="7253" y="14517"/>
                    <a:pt x="8401" y="14657"/>
                  </a:cubicBezTo>
                  <a:cubicBezTo>
                    <a:pt x="8065" y="16869"/>
                    <a:pt x="7701" y="18970"/>
                    <a:pt x="7477" y="21070"/>
                  </a:cubicBezTo>
                  <a:cubicBezTo>
                    <a:pt x="6889" y="20958"/>
                    <a:pt x="6301" y="20818"/>
                    <a:pt x="5853" y="20818"/>
                  </a:cubicBezTo>
                  <a:cubicBezTo>
                    <a:pt x="5153" y="20706"/>
                    <a:pt x="4565" y="20594"/>
                    <a:pt x="3865" y="20594"/>
                  </a:cubicBezTo>
                  <a:cubicBezTo>
                    <a:pt x="4089" y="18494"/>
                    <a:pt x="4089" y="16169"/>
                    <a:pt x="4677" y="14181"/>
                  </a:cubicBezTo>
                  <a:close/>
                  <a:moveTo>
                    <a:pt x="3753" y="21518"/>
                  </a:moveTo>
                  <a:cubicBezTo>
                    <a:pt x="4341" y="21770"/>
                    <a:pt x="5041" y="21770"/>
                    <a:pt x="5601" y="21882"/>
                  </a:cubicBezTo>
                  <a:cubicBezTo>
                    <a:pt x="6189" y="21994"/>
                    <a:pt x="6777" y="22106"/>
                    <a:pt x="7253" y="22106"/>
                  </a:cubicBezTo>
                  <a:cubicBezTo>
                    <a:pt x="6441" y="27819"/>
                    <a:pt x="5601" y="33419"/>
                    <a:pt x="4901" y="39160"/>
                  </a:cubicBezTo>
                  <a:cubicBezTo>
                    <a:pt x="4677" y="40196"/>
                    <a:pt x="4565" y="41120"/>
                    <a:pt x="4453" y="42185"/>
                  </a:cubicBezTo>
                  <a:cubicBezTo>
                    <a:pt x="4341" y="43109"/>
                    <a:pt x="4341" y="44285"/>
                    <a:pt x="3641" y="45097"/>
                  </a:cubicBezTo>
                  <a:cubicBezTo>
                    <a:pt x="3252" y="45547"/>
                    <a:pt x="2890" y="45731"/>
                    <a:pt x="2571" y="45731"/>
                  </a:cubicBezTo>
                  <a:cubicBezTo>
                    <a:pt x="1741" y="45731"/>
                    <a:pt x="1207" y="44485"/>
                    <a:pt x="1288" y="43473"/>
                  </a:cubicBezTo>
                  <a:cubicBezTo>
                    <a:pt x="1288" y="42521"/>
                    <a:pt x="1400" y="41485"/>
                    <a:pt x="1540" y="40420"/>
                  </a:cubicBezTo>
                  <a:cubicBezTo>
                    <a:pt x="2100" y="36360"/>
                    <a:pt x="2576" y="32159"/>
                    <a:pt x="3052" y="28071"/>
                  </a:cubicBezTo>
                  <a:cubicBezTo>
                    <a:pt x="3276" y="25859"/>
                    <a:pt x="3501" y="23758"/>
                    <a:pt x="3753" y="21518"/>
                  </a:cubicBezTo>
                  <a:close/>
                  <a:moveTo>
                    <a:pt x="8683" y="1"/>
                  </a:moveTo>
                  <a:cubicBezTo>
                    <a:pt x="8552" y="1"/>
                    <a:pt x="8416" y="53"/>
                    <a:pt x="8289" y="179"/>
                  </a:cubicBezTo>
                  <a:cubicBezTo>
                    <a:pt x="6665" y="2616"/>
                    <a:pt x="4453" y="4968"/>
                    <a:pt x="3501" y="7880"/>
                  </a:cubicBezTo>
                  <a:cubicBezTo>
                    <a:pt x="3164" y="9280"/>
                    <a:pt x="2800" y="12081"/>
                    <a:pt x="3977" y="13481"/>
                  </a:cubicBezTo>
                  <a:cubicBezTo>
                    <a:pt x="3164" y="15581"/>
                    <a:pt x="3164" y="18018"/>
                    <a:pt x="2800" y="20258"/>
                  </a:cubicBezTo>
                  <a:cubicBezTo>
                    <a:pt x="2576" y="22694"/>
                    <a:pt x="2240" y="25270"/>
                    <a:pt x="1988" y="27707"/>
                  </a:cubicBezTo>
                  <a:cubicBezTo>
                    <a:pt x="1400" y="32495"/>
                    <a:pt x="840" y="37396"/>
                    <a:pt x="364" y="42297"/>
                  </a:cubicBezTo>
                  <a:cubicBezTo>
                    <a:pt x="140" y="43809"/>
                    <a:pt x="0" y="45797"/>
                    <a:pt x="1540" y="46497"/>
                  </a:cubicBezTo>
                  <a:cubicBezTo>
                    <a:pt x="1876" y="46665"/>
                    <a:pt x="2212" y="46740"/>
                    <a:pt x="2536" y="46740"/>
                  </a:cubicBezTo>
                  <a:cubicBezTo>
                    <a:pt x="3564" y="46740"/>
                    <a:pt x="4475" y="45991"/>
                    <a:pt x="4901" y="45097"/>
                  </a:cubicBezTo>
                  <a:cubicBezTo>
                    <a:pt x="5377" y="44173"/>
                    <a:pt x="5377" y="43221"/>
                    <a:pt x="5489" y="42297"/>
                  </a:cubicBezTo>
                  <a:cubicBezTo>
                    <a:pt x="5741" y="41008"/>
                    <a:pt x="5853" y="39720"/>
                    <a:pt x="5965" y="38460"/>
                  </a:cubicBezTo>
                  <a:cubicBezTo>
                    <a:pt x="6301" y="35996"/>
                    <a:pt x="6665" y="33419"/>
                    <a:pt x="7001" y="30983"/>
                  </a:cubicBezTo>
                  <a:cubicBezTo>
                    <a:pt x="7841" y="25382"/>
                    <a:pt x="8653" y="19894"/>
                    <a:pt x="9577" y="14293"/>
                  </a:cubicBezTo>
                  <a:cubicBezTo>
                    <a:pt x="9577" y="14069"/>
                    <a:pt x="9465" y="13957"/>
                    <a:pt x="9353" y="13817"/>
                  </a:cubicBezTo>
                  <a:cubicBezTo>
                    <a:pt x="10753" y="12417"/>
                    <a:pt x="11342" y="10317"/>
                    <a:pt x="11342" y="8356"/>
                  </a:cubicBezTo>
                  <a:cubicBezTo>
                    <a:pt x="11342" y="5556"/>
                    <a:pt x="9801" y="3204"/>
                    <a:pt x="9241" y="403"/>
                  </a:cubicBezTo>
                  <a:cubicBezTo>
                    <a:pt x="9150" y="184"/>
                    <a:pt x="8927" y="1"/>
                    <a:pt x="86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29"/>
            <p:cNvSpPr/>
            <p:nvPr/>
          </p:nvSpPr>
          <p:spPr>
            <a:xfrm>
              <a:off x="651400" y="4126050"/>
              <a:ext cx="140025" cy="200950"/>
            </a:xfrm>
            <a:custGeom>
              <a:avLst/>
              <a:gdLst/>
              <a:ahLst/>
              <a:cxnLst/>
              <a:rect l="l" t="t" r="r" b="b"/>
              <a:pathLst>
                <a:path w="5601" h="8038" extrusionOk="0">
                  <a:moveTo>
                    <a:pt x="3052" y="1"/>
                  </a:moveTo>
                  <a:cubicBezTo>
                    <a:pt x="2100" y="337"/>
                    <a:pt x="952" y="701"/>
                    <a:pt x="0" y="1037"/>
                  </a:cubicBezTo>
                  <a:cubicBezTo>
                    <a:pt x="364" y="1625"/>
                    <a:pt x="588" y="2325"/>
                    <a:pt x="840" y="2913"/>
                  </a:cubicBezTo>
                  <a:cubicBezTo>
                    <a:pt x="1288" y="4089"/>
                    <a:pt x="1652" y="5237"/>
                    <a:pt x="2100" y="6413"/>
                  </a:cubicBezTo>
                  <a:cubicBezTo>
                    <a:pt x="2352" y="6889"/>
                    <a:pt x="2464" y="7449"/>
                    <a:pt x="2688" y="8038"/>
                  </a:cubicBezTo>
                  <a:cubicBezTo>
                    <a:pt x="2940" y="7926"/>
                    <a:pt x="3164" y="7926"/>
                    <a:pt x="3276" y="7814"/>
                  </a:cubicBezTo>
                  <a:cubicBezTo>
                    <a:pt x="4089" y="7590"/>
                    <a:pt x="4901" y="7337"/>
                    <a:pt x="5601" y="7113"/>
                  </a:cubicBezTo>
                  <a:cubicBezTo>
                    <a:pt x="4789" y="4789"/>
                    <a:pt x="3977" y="2325"/>
                    <a:pt x="305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29"/>
            <p:cNvSpPr/>
            <p:nvPr/>
          </p:nvSpPr>
          <p:spPr>
            <a:xfrm>
              <a:off x="502975" y="3834125"/>
              <a:ext cx="230350" cy="294750"/>
            </a:xfrm>
            <a:custGeom>
              <a:avLst/>
              <a:gdLst/>
              <a:ahLst/>
              <a:cxnLst/>
              <a:rect l="l" t="t" r="r" b="b"/>
              <a:pathLst>
                <a:path w="9214" h="11790" extrusionOk="0">
                  <a:moveTo>
                    <a:pt x="5237" y="0"/>
                  </a:moveTo>
                  <a:cubicBezTo>
                    <a:pt x="4901" y="364"/>
                    <a:pt x="5377" y="1876"/>
                    <a:pt x="5377" y="2212"/>
                  </a:cubicBezTo>
                  <a:cubicBezTo>
                    <a:pt x="5452" y="2531"/>
                    <a:pt x="5163" y="2849"/>
                    <a:pt x="4889" y="2849"/>
                  </a:cubicBezTo>
                  <a:cubicBezTo>
                    <a:pt x="4753" y="2849"/>
                    <a:pt x="4620" y="2771"/>
                    <a:pt x="4537" y="2576"/>
                  </a:cubicBezTo>
                  <a:cubicBezTo>
                    <a:pt x="4313" y="2100"/>
                    <a:pt x="4089" y="1624"/>
                    <a:pt x="3725" y="1176"/>
                  </a:cubicBezTo>
                  <a:cubicBezTo>
                    <a:pt x="3725" y="1064"/>
                    <a:pt x="3277" y="112"/>
                    <a:pt x="3137" y="112"/>
                  </a:cubicBezTo>
                  <a:cubicBezTo>
                    <a:pt x="3071" y="80"/>
                    <a:pt x="3012" y="65"/>
                    <a:pt x="2960" y="65"/>
                  </a:cubicBezTo>
                  <a:cubicBezTo>
                    <a:pt x="2278" y="65"/>
                    <a:pt x="2697" y="2592"/>
                    <a:pt x="2801" y="2800"/>
                  </a:cubicBezTo>
                  <a:cubicBezTo>
                    <a:pt x="2876" y="3119"/>
                    <a:pt x="2587" y="3375"/>
                    <a:pt x="2320" y="3375"/>
                  </a:cubicBezTo>
                  <a:cubicBezTo>
                    <a:pt x="2189" y="3375"/>
                    <a:pt x="2063" y="3313"/>
                    <a:pt x="1988" y="3164"/>
                  </a:cubicBezTo>
                  <a:cubicBezTo>
                    <a:pt x="1736" y="2800"/>
                    <a:pt x="1512" y="2576"/>
                    <a:pt x="1288" y="2212"/>
                  </a:cubicBezTo>
                  <a:cubicBezTo>
                    <a:pt x="1028" y="1972"/>
                    <a:pt x="896" y="1774"/>
                    <a:pt x="719" y="1774"/>
                  </a:cubicBezTo>
                  <a:cubicBezTo>
                    <a:pt x="649" y="1774"/>
                    <a:pt x="572" y="1805"/>
                    <a:pt x="476" y="1876"/>
                  </a:cubicBezTo>
                  <a:cubicBezTo>
                    <a:pt x="0" y="2324"/>
                    <a:pt x="588" y="3276"/>
                    <a:pt x="812" y="3725"/>
                  </a:cubicBezTo>
                  <a:cubicBezTo>
                    <a:pt x="1176" y="4789"/>
                    <a:pt x="1736" y="5825"/>
                    <a:pt x="2437" y="6777"/>
                  </a:cubicBezTo>
                  <a:cubicBezTo>
                    <a:pt x="3137" y="7925"/>
                    <a:pt x="4089" y="9101"/>
                    <a:pt x="4789" y="10277"/>
                  </a:cubicBezTo>
                  <a:cubicBezTo>
                    <a:pt x="4901" y="10277"/>
                    <a:pt x="4901" y="10389"/>
                    <a:pt x="5013" y="10389"/>
                  </a:cubicBezTo>
                  <a:cubicBezTo>
                    <a:pt x="5237" y="10865"/>
                    <a:pt x="5601" y="11313"/>
                    <a:pt x="5825" y="11790"/>
                  </a:cubicBezTo>
                  <a:cubicBezTo>
                    <a:pt x="6413" y="11566"/>
                    <a:pt x="7001" y="11313"/>
                    <a:pt x="7589" y="11201"/>
                  </a:cubicBezTo>
                  <a:cubicBezTo>
                    <a:pt x="7925" y="11089"/>
                    <a:pt x="8289" y="10977"/>
                    <a:pt x="8625" y="10725"/>
                  </a:cubicBezTo>
                  <a:cubicBezTo>
                    <a:pt x="8989" y="10501"/>
                    <a:pt x="8989" y="10277"/>
                    <a:pt x="9101" y="9801"/>
                  </a:cubicBezTo>
                  <a:cubicBezTo>
                    <a:pt x="9213" y="8513"/>
                    <a:pt x="9101" y="7113"/>
                    <a:pt x="9101" y="5965"/>
                  </a:cubicBezTo>
                  <a:cubicBezTo>
                    <a:pt x="9101" y="4565"/>
                    <a:pt x="8989" y="3164"/>
                    <a:pt x="8737" y="1876"/>
                  </a:cubicBezTo>
                  <a:cubicBezTo>
                    <a:pt x="8737" y="1483"/>
                    <a:pt x="8661" y="303"/>
                    <a:pt x="8238" y="303"/>
                  </a:cubicBezTo>
                  <a:cubicBezTo>
                    <a:pt x="8150" y="303"/>
                    <a:pt x="8046" y="355"/>
                    <a:pt x="7925" y="476"/>
                  </a:cubicBezTo>
                  <a:cubicBezTo>
                    <a:pt x="7589" y="812"/>
                    <a:pt x="7477" y="1512"/>
                    <a:pt x="7337" y="2100"/>
                  </a:cubicBezTo>
                  <a:cubicBezTo>
                    <a:pt x="7288" y="2311"/>
                    <a:pt x="7123" y="2406"/>
                    <a:pt x="6946" y="2406"/>
                  </a:cubicBezTo>
                  <a:cubicBezTo>
                    <a:pt x="6721" y="2406"/>
                    <a:pt x="6476" y="2254"/>
                    <a:pt x="6413" y="1988"/>
                  </a:cubicBezTo>
                  <a:cubicBezTo>
                    <a:pt x="6413" y="1624"/>
                    <a:pt x="6301" y="700"/>
                    <a:pt x="6077" y="364"/>
                  </a:cubicBezTo>
                  <a:cubicBezTo>
                    <a:pt x="6077" y="224"/>
                    <a:pt x="6077" y="112"/>
                    <a:pt x="59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29"/>
            <p:cNvSpPr/>
            <p:nvPr/>
          </p:nvSpPr>
          <p:spPr>
            <a:xfrm>
              <a:off x="727700" y="4329775"/>
              <a:ext cx="259750" cy="592075"/>
            </a:xfrm>
            <a:custGeom>
              <a:avLst/>
              <a:gdLst/>
              <a:ahLst/>
              <a:cxnLst/>
              <a:rect l="l" t="t" r="r" b="b"/>
              <a:pathLst>
                <a:path w="10390" h="23683" extrusionOk="0">
                  <a:moveTo>
                    <a:pt x="2913" y="1"/>
                  </a:moveTo>
                  <a:cubicBezTo>
                    <a:pt x="2213" y="253"/>
                    <a:pt x="1401" y="365"/>
                    <a:pt x="588" y="589"/>
                  </a:cubicBezTo>
                  <a:cubicBezTo>
                    <a:pt x="336" y="589"/>
                    <a:pt x="112" y="701"/>
                    <a:pt x="0" y="841"/>
                  </a:cubicBezTo>
                  <a:cubicBezTo>
                    <a:pt x="448" y="2241"/>
                    <a:pt x="1037" y="3753"/>
                    <a:pt x="1513" y="5265"/>
                  </a:cubicBezTo>
                  <a:cubicBezTo>
                    <a:pt x="2913" y="9466"/>
                    <a:pt x="4201" y="13778"/>
                    <a:pt x="5601" y="17867"/>
                  </a:cubicBezTo>
                  <a:cubicBezTo>
                    <a:pt x="6015" y="18825"/>
                    <a:pt x="7363" y="23682"/>
                    <a:pt x="8847" y="23682"/>
                  </a:cubicBezTo>
                  <a:cubicBezTo>
                    <a:pt x="8968" y="23682"/>
                    <a:pt x="9091" y="23650"/>
                    <a:pt x="9214" y="23580"/>
                  </a:cubicBezTo>
                  <a:cubicBezTo>
                    <a:pt x="10390" y="22992"/>
                    <a:pt x="9438" y="20779"/>
                    <a:pt x="9214" y="19967"/>
                  </a:cubicBezTo>
                  <a:cubicBezTo>
                    <a:pt x="8850" y="18791"/>
                    <a:pt x="8514" y="17755"/>
                    <a:pt x="8150" y="16691"/>
                  </a:cubicBezTo>
                  <a:cubicBezTo>
                    <a:pt x="6525" y="11090"/>
                    <a:pt x="4789" y="5489"/>
                    <a:pt x="29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29"/>
            <p:cNvSpPr/>
            <p:nvPr/>
          </p:nvSpPr>
          <p:spPr>
            <a:xfrm>
              <a:off x="476375" y="3795475"/>
              <a:ext cx="524900" cy="1153725"/>
            </a:xfrm>
            <a:custGeom>
              <a:avLst/>
              <a:gdLst/>
              <a:ahLst/>
              <a:cxnLst/>
              <a:rect l="l" t="t" r="r" b="b"/>
              <a:pathLst>
                <a:path w="20996" h="46149" extrusionOk="0">
                  <a:moveTo>
                    <a:pt x="7001" y="1546"/>
                  </a:moveTo>
                  <a:cubicBezTo>
                    <a:pt x="7141" y="1658"/>
                    <a:pt x="7141" y="1770"/>
                    <a:pt x="7141" y="1910"/>
                  </a:cubicBezTo>
                  <a:cubicBezTo>
                    <a:pt x="7365" y="2246"/>
                    <a:pt x="7477" y="3170"/>
                    <a:pt x="7477" y="3534"/>
                  </a:cubicBezTo>
                  <a:cubicBezTo>
                    <a:pt x="7540" y="3800"/>
                    <a:pt x="7785" y="3952"/>
                    <a:pt x="8010" y="3952"/>
                  </a:cubicBezTo>
                  <a:cubicBezTo>
                    <a:pt x="8187" y="3952"/>
                    <a:pt x="8352" y="3857"/>
                    <a:pt x="8401" y="3646"/>
                  </a:cubicBezTo>
                  <a:cubicBezTo>
                    <a:pt x="8541" y="3058"/>
                    <a:pt x="8653" y="2358"/>
                    <a:pt x="8989" y="2022"/>
                  </a:cubicBezTo>
                  <a:cubicBezTo>
                    <a:pt x="9110" y="1901"/>
                    <a:pt x="9214" y="1849"/>
                    <a:pt x="9302" y="1849"/>
                  </a:cubicBezTo>
                  <a:cubicBezTo>
                    <a:pt x="9725" y="1849"/>
                    <a:pt x="9801" y="3029"/>
                    <a:pt x="9801" y="3422"/>
                  </a:cubicBezTo>
                  <a:cubicBezTo>
                    <a:pt x="10053" y="4710"/>
                    <a:pt x="10165" y="6111"/>
                    <a:pt x="10165" y="7511"/>
                  </a:cubicBezTo>
                  <a:cubicBezTo>
                    <a:pt x="10165" y="8659"/>
                    <a:pt x="10277" y="10059"/>
                    <a:pt x="10165" y="11347"/>
                  </a:cubicBezTo>
                  <a:cubicBezTo>
                    <a:pt x="10053" y="11823"/>
                    <a:pt x="10053" y="12047"/>
                    <a:pt x="9689" y="12271"/>
                  </a:cubicBezTo>
                  <a:cubicBezTo>
                    <a:pt x="9353" y="12523"/>
                    <a:pt x="8989" y="12635"/>
                    <a:pt x="8653" y="12747"/>
                  </a:cubicBezTo>
                  <a:cubicBezTo>
                    <a:pt x="8065" y="12859"/>
                    <a:pt x="7477" y="13112"/>
                    <a:pt x="6889" y="13336"/>
                  </a:cubicBezTo>
                  <a:cubicBezTo>
                    <a:pt x="6665" y="12859"/>
                    <a:pt x="6301" y="12411"/>
                    <a:pt x="6077" y="11935"/>
                  </a:cubicBezTo>
                  <a:cubicBezTo>
                    <a:pt x="5965" y="11935"/>
                    <a:pt x="5965" y="11823"/>
                    <a:pt x="5853" y="11823"/>
                  </a:cubicBezTo>
                  <a:cubicBezTo>
                    <a:pt x="5153" y="10647"/>
                    <a:pt x="4201" y="9471"/>
                    <a:pt x="3501" y="8323"/>
                  </a:cubicBezTo>
                  <a:cubicBezTo>
                    <a:pt x="2800" y="7371"/>
                    <a:pt x="2240" y="6335"/>
                    <a:pt x="1876" y="5271"/>
                  </a:cubicBezTo>
                  <a:cubicBezTo>
                    <a:pt x="1652" y="4822"/>
                    <a:pt x="1064" y="3870"/>
                    <a:pt x="1540" y="3422"/>
                  </a:cubicBezTo>
                  <a:cubicBezTo>
                    <a:pt x="1636" y="3351"/>
                    <a:pt x="1713" y="3320"/>
                    <a:pt x="1783" y="3320"/>
                  </a:cubicBezTo>
                  <a:cubicBezTo>
                    <a:pt x="1960" y="3320"/>
                    <a:pt x="2092" y="3518"/>
                    <a:pt x="2352" y="3758"/>
                  </a:cubicBezTo>
                  <a:cubicBezTo>
                    <a:pt x="2576" y="4122"/>
                    <a:pt x="2800" y="4346"/>
                    <a:pt x="3052" y="4710"/>
                  </a:cubicBezTo>
                  <a:cubicBezTo>
                    <a:pt x="3127" y="4859"/>
                    <a:pt x="3253" y="4921"/>
                    <a:pt x="3384" y="4921"/>
                  </a:cubicBezTo>
                  <a:cubicBezTo>
                    <a:pt x="3651" y="4921"/>
                    <a:pt x="3940" y="4665"/>
                    <a:pt x="3865" y="4346"/>
                  </a:cubicBezTo>
                  <a:cubicBezTo>
                    <a:pt x="3761" y="4138"/>
                    <a:pt x="3342" y="1611"/>
                    <a:pt x="4024" y="1611"/>
                  </a:cubicBezTo>
                  <a:cubicBezTo>
                    <a:pt x="4076" y="1611"/>
                    <a:pt x="4135" y="1626"/>
                    <a:pt x="4201" y="1658"/>
                  </a:cubicBezTo>
                  <a:cubicBezTo>
                    <a:pt x="4341" y="1658"/>
                    <a:pt x="4789" y="2610"/>
                    <a:pt x="4789" y="2722"/>
                  </a:cubicBezTo>
                  <a:cubicBezTo>
                    <a:pt x="5153" y="3170"/>
                    <a:pt x="5377" y="3646"/>
                    <a:pt x="5601" y="4122"/>
                  </a:cubicBezTo>
                  <a:cubicBezTo>
                    <a:pt x="5684" y="4317"/>
                    <a:pt x="5817" y="4395"/>
                    <a:pt x="5953" y="4395"/>
                  </a:cubicBezTo>
                  <a:cubicBezTo>
                    <a:pt x="6227" y="4395"/>
                    <a:pt x="6516" y="4077"/>
                    <a:pt x="6441" y="3758"/>
                  </a:cubicBezTo>
                  <a:cubicBezTo>
                    <a:pt x="6441" y="3422"/>
                    <a:pt x="5965" y="1910"/>
                    <a:pt x="6301" y="1546"/>
                  </a:cubicBezTo>
                  <a:close/>
                  <a:moveTo>
                    <a:pt x="10053" y="13224"/>
                  </a:moveTo>
                  <a:cubicBezTo>
                    <a:pt x="10978" y="15548"/>
                    <a:pt x="11790" y="18012"/>
                    <a:pt x="12602" y="20336"/>
                  </a:cubicBezTo>
                  <a:cubicBezTo>
                    <a:pt x="11902" y="20560"/>
                    <a:pt x="11090" y="20813"/>
                    <a:pt x="10277" y="21037"/>
                  </a:cubicBezTo>
                  <a:cubicBezTo>
                    <a:pt x="10165" y="21149"/>
                    <a:pt x="9941" y="21149"/>
                    <a:pt x="9689" y="21261"/>
                  </a:cubicBezTo>
                  <a:cubicBezTo>
                    <a:pt x="9465" y="20672"/>
                    <a:pt x="9353" y="20112"/>
                    <a:pt x="9101" y="19636"/>
                  </a:cubicBezTo>
                  <a:cubicBezTo>
                    <a:pt x="8653" y="18460"/>
                    <a:pt x="8289" y="17312"/>
                    <a:pt x="7841" y="16136"/>
                  </a:cubicBezTo>
                  <a:cubicBezTo>
                    <a:pt x="7589" y="15548"/>
                    <a:pt x="7365" y="14848"/>
                    <a:pt x="7001" y="14260"/>
                  </a:cubicBezTo>
                  <a:cubicBezTo>
                    <a:pt x="7953" y="13924"/>
                    <a:pt x="9101" y="13560"/>
                    <a:pt x="10053" y="13224"/>
                  </a:cubicBezTo>
                  <a:close/>
                  <a:moveTo>
                    <a:pt x="12966" y="21373"/>
                  </a:moveTo>
                  <a:cubicBezTo>
                    <a:pt x="14842" y="26861"/>
                    <a:pt x="16578" y="32462"/>
                    <a:pt x="18203" y="38063"/>
                  </a:cubicBezTo>
                  <a:cubicBezTo>
                    <a:pt x="18567" y="39127"/>
                    <a:pt x="18903" y="40163"/>
                    <a:pt x="19267" y="41339"/>
                  </a:cubicBezTo>
                  <a:cubicBezTo>
                    <a:pt x="19491" y="42151"/>
                    <a:pt x="20443" y="44364"/>
                    <a:pt x="19267" y="44952"/>
                  </a:cubicBezTo>
                  <a:cubicBezTo>
                    <a:pt x="19144" y="45022"/>
                    <a:pt x="19021" y="45054"/>
                    <a:pt x="18900" y="45054"/>
                  </a:cubicBezTo>
                  <a:cubicBezTo>
                    <a:pt x="17416" y="45054"/>
                    <a:pt x="16068" y="40197"/>
                    <a:pt x="15654" y="39239"/>
                  </a:cubicBezTo>
                  <a:cubicBezTo>
                    <a:pt x="14254" y="35150"/>
                    <a:pt x="12966" y="30838"/>
                    <a:pt x="11566" y="26637"/>
                  </a:cubicBezTo>
                  <a:cubicBezTo>
                    <a:pt x="11090" y="25125"/>
                    <a:pt x="10501" y="23613"/>
                    <a:pt x="10053" y="22213"/>
                  </a:cubicBezTo>
                  <a:cubicBezTo>
                    <a:pt x="10165" y="22073"/>
                    <a:pt x="10389" y="21961"/>
                    <a:pt x="10641" y="21961"/>
                  </a:cubicBezTo>
                  <a:cubicBezTo>
                    <a:pt x="11454" y="21737"/>
                    <a:pt x="12266" y="21625"/>
                    <a:pt x="12966" y="21373"/>
                  </a:cubicBezTo>
                  <a:close/>
                  <a:moveTo>
                    <a:pt x="6711" y="0"/>
                  </a:moveTo>
                  <a:cubicBezTo>
                    <a:pt x="6625" y="0"/>
                    <a:pt x="6535" y="11"/>
                    <a:pt x="6441" y="34"/>
                  </a:cubicBezTo>
                  <a:cubicBezTo>
                    <a:pt x="5741" y="370"/>
                    <a:pt x="5489" y="958"/>
                    <a:pt x="5377" y="1546"/>
                  </a:cubicBezTo>
                  <a:cubicBezTo>
                    <a:pt x="5000" y="903"/>
                    <a:pt x="4570" y="400"/>
                    <a:pt x="4059" y="400"/>
                  </a:cubicBezTo>
                  <a:cubicBezTo>
                    <a:pt x="3925" y="400"/>
                    <a:pt x="3786" y="434"/>
                    <a:pt x="3641" y="510"/>
                  </a:cubicBezTo>
                  <a:cubicBezTo>
                    <a:pt x="2800" y="958"/>
                    <a:pt x="2688" y="1910"/>
                    <a:pt x="2688" y="2834"/>
                  </a:cubicBezTo>
                  <a:cubicBezTo>
                    <a:pt x="2363" y="2407"/>
                    <a:pt x="1963" y="2113"/>
                    <a:pt x="1544" y="2113"/>
                  </a:cubicBezTo>
                  <a:cubicBezTo>
                    <a:pt x="1386" y="2113"/>
                    <a:pt x="1225" y="2154"/>
                    <a:pt x="1064" y="2246"/>
                  </a:cubicBezTo>
                  <a:cubicBezTo>
                    <a:pt x="0" y="2722"/>
                    <a:pt x="476" y="4234"/>
                    <a:pt x="700" y="5046"/>
                  </a:cubicBezTo>
                  <a:cubicBezTo>
                    <a:pt x="1876" y="8071"/>
                    <a:pt x="4089" y="10759"/>
                    <a:pt x="5965" y="13448"/>
                  </a:cubicBezTo>
                  <a:cubicBezTo>
                    <a:pt x="6077" y="13672"/>
                    <a:pt x="6189" y="13812"/>
                    <a:pt x="6189" y="14036"/>
                  </a:cubicBezTo>
                  <a:cubicBezTo>
                    <a:pt x="6301" y="14736"/>
                    <a:pt x="6553" y="15436"/>
                    <a:pt x="6777" y="16248"/>
                  </a:cubicBezTo>
                  <a:cubicBezTo>
                    <a:pt x="7253" y="17536"/>
                    <a:pt x="7701" y="18712"/>
                    <a:pt x="8065" y="19860"/>
                  </a:cubicBezTo>
                  <a:cubicBezTo>
                    <a:pt x="8989" y="22437"/>
                    <a:pt x="9801" y="24873"/>
                    <a:pt x="10754" y="27449"/>
                  </a:cubicBezTo>
                  <a:cubicBezTo>
                    <a:pt x="12378" y="32350"/>
                    <a:pt x="13666" y="37251"/>
                    <a:pt x="15654" y="42039"/>
                  </a:cubicBezTo>
                  <a:cubicBezTo>
                    <a:pt x="16102" y="43551"/>
                    <a:pt x="16802" y="45876"/>
                    <a:pt x="18567" y="46128"/>
                  </a:cubicBezTo>
                  <a:cubicBezTo>
                    <a:pt x="18669" y="46142"/>
                    <a:pt x="18767" y="46149"/>
                    <a:pt x="18863" y="46149"/>
                  </a:cubicBezTo>
                  <a:cubicBezTo>
                    <a:pt x="20289" y="46149"/>
                    <a:pt x="20996" y="44640"/>
                    <a:pt x="20891" y="43327"/>
                  </a:cubicBezTo>
                  <a:cubicBezTo>
                    <a:pt x="20667" y="42263"/>
                    <a:pt x="20303" y="41339"/>
                    <a:pt x="20079" y="40275"/>
                  </a:cubicBezTo>
                  <a:cubicBezTo>
                    <a:pt x="19603" y="39015"/>
                    <a:pt x="19267" y="37727"/>
                    <a:pt x="18903" y="36439"/>
                  </a:cubicBezTo>
                  <a:cubicBezTo>
                    <a:pt x="18090" y="33974"/>
                    <a:pt x="17390" y="31538"/>
                    <a:pt x="16578" y="29074"/>
                  </a:cubicBezTo>
                  <a:cubicBezTo>
                    <a:pt x="14842" y="23473"/>
                    <a:pt x="12966" y="17872"/>
                    <a:pt x="10866" y="12411"/>
                  </a:cubicBezTo>
                  <a:cubicBezTo>
                    <a:pt x="10978" y="12271"/>
                    <a:pt x="10978" y="12159"/>
                    <a:pt x="10978" y="12047"/>
                  </a:cubicBezTo>
                  <a:cubicBezTo>
                    <a:pt x="11342" y="9723"/>
                    <a:pt x="11090" y="7259"/>
                    <a:pt x="10978" y="5046"/>
                  </a:cubicBezTo>
                  <a:cubicBezTo>
                    <a:pt x="10866" y="4010"/>
                    <a:pt x="10754" y="2722"/>
                    <a:pt x="10501" y="1658"/>
                  </a:cubicBezTo>
                  <a:cubicBezTo>
                    <a:pt x="10389" y="1210"/>
                    <a:pt x="10277" y="734"/>
                    <a:pt x="9801" y="622"/>
                  </a:cubicBezTo>
                  <a:cubicBezTo>
                    <a:pt x="9672" y="582"/>
                    <a:pt x="9548" y="563"/>
                    <a:pt x="9430" y="563"/>
                  </a:cubicBezTo>
                  <a:cubicBezTo>
                    <a:pt x="8808" y="563"/>
                    <a:pt x="8348" y="1087"/>
                    <a:pt x="8065" y="1770"/>
                  </a:cubicBezTo>
                  <a:cubicBezTo>
                    <a:pt x="7864" y="840"/>
                    <a:pt x="7460" y="0"/>
                    <a:pt x="67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7" name="Google Shape;1557;p29"/>
          <p:cNvGrpSpPr/>
          <p:nvPr/>
        </p:nvGrpSpPr>
        <p:grpSpPr>
          <a:xfrm>
            <a:off x="3432925" y="4162788"/>
            <a:ext cx="863250" cy="930425"/>
            <a:chOff x="2470000" y="4248575"/>
            <a:chExt cx="863250" cy="930425"/>
          </a:xfrm>
        </p:grpSpPr>
        <p:sp>
          <p:nvSpPr>
            <p:cNvPr id="1558" name="Google Shape;1558;p29"/>
            <p:cNvSpPr/>
            <p:nvPr/>
          </p:nvSpPr>
          <p:spPr>
            <a:xfrm>
              <a:off x="2580625" y="4783550"/>
              <a:ext cx="113450" cy="60300"/>
            </a:xfrm>
            <a:custGeom>
              <a:avLst/>
              <a:gdLst/>
              <a:ahLst/>
              <a:cxnLst/>
              <a:rect l="l" t="t" r="r" b="b"/>
              <a:pathLst>
                <a:path w="4538" h="2412" extrusionOk="0">
                  <a:moveTo>
                    <a:pt x="3555" y="1"/>
                  </a:moveTo>
                  <a:cubicBezTo>
                    <a:pt x="3160" y="1"/>
                    <a:pt x="2733" y="147"/>
                    <a:pt x="2437" y="304"/>
                  </a:cubicBezTo>
                  <a:cubicBezTo>
                    <a:pt x="1877" y="528"/>
                    <a:pt x="1401" y="752"/>
                    <a:pt x="813" y="1004"/>
                  </a:cubicBezTo>
                  <a:cubicBezTo>
                    <a:pt x="224" y="1340"/>
                    <a:pt x="0" y="1816"/>
                    <a:pt x="589" y="2292"/>
                  </a:cubicBezTo>
                  <a:cubicBezTo>
                    <a:pt x="761" y="2376"/>
                    <a:pt x="957" y="2412"/>
                    <a:pt x="1167" y="2412"/>
                  </a:cubicBezTo>
                  <a:cubicBezTo>
                    <a:pt x="2086" y="2412"/>
                    <a:pt x="3267" y="1727"/>
                    <a:pt x="3837" y="1340"/>
                  </a:cubicBezTo>
                  <a:lnTo>
                    <a:pt x="4089" y="1116"/>
                  </a:lnTo>
                  <a:cubicBezTo>
                    <a:pt x="4201" y="1116"/>
                    <a:pt x="4313" y="1004"/>
                    <a:pt x="4313" y="892"/>
                  </a:cubicBezTo>
                  <a:cubicBezTo>
                    <a:pt x="4537" y="640"/>
                    <a:pt x="4425" y="416"/>
                    <a:pt x="4201" y="192"/>
                  </a:cubicBezTo>
                  <a:cubicBezTo>
                    <a:pt x="4021" y="55"/>
                    <a:pt x="3794" y="1"/>
                    <a:pt x="35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29"/>
            <p:cNvSpPr/>
            <p:nvPr/>
          </p:nvSpPr>
          <p:spPr>
            <a:xfrm>
              <a:off x="2540025" y="4658075"/>
              <a:ext cx="110625" cy="61175"/>
            </a:xfrm>
            <a:custGeom>
              <a:avLst/>
              <a:gdLst/>
              <a:ahLst/>
              <a:cxnLst/>
              <a:rect l="l" t="t" r="r" b="b"/>
              <a:pathLst>
                <a:path w="4425" h="2447" extrusionOk="0">
                  <a:moveTo>
                    <a:pt x="3583" y="0"/>
                  </a:moveTo>
                  <a:cubicBezTo>
                    <a:pt x="3180" y="0"/>
                    <a:pt x="2740" y="150"/>
                    <a:pt x="2437" y="310"/>
                  </a:cubicBezTo>
                  <a:cubicBezTo>
                    <a:pt x="1848" y="534"/>
                    <a:pt x="1260" y="758"/>
                    <a:pt x="700" y="1122"/>
                  </a:cubicBezTo>
                  <a:cubicBezTo>
                    <a:pt x="224" y="1346"/>
                    <a:pt x="0" y="1823"/>
                    <a:pt x="560" y="2271"/>
                  </a:cubicBezTo>
                  <a:cubicBezTo>
                    <a:pt x="738" y="2395"/>
                    <a:pt x="950" y="2446"/>
                    <a:pt x="1181" y="2446"/>
                  </a:cubicBezTo>
                  <a:cubicBezTo>
                    <a:pt x="2045" y="2446"/>
                    <a:pt x="3172" y="1722"/>
                    <a:pt x="3725" y="1346"/>
                  </a:cubicBezTo>
                  <a:cubicBezTo>
                    <a:pt x="3837" y="1234"/>
                    <a:pt x="3949" y="1234"/>
                    <a:pt x="3949" y="1122"/>
                  </a:cubicBezTo>
                  <a:cubicBezTo>
                    <a:pt x="4061" y="1122"/>
                    <a:pt x="4201" y="1010"/>
                    <a:pt x="4313" y="870"/>
                  </a:cubicBezTo>
                  <a:cubicBezTo>
                    <a:pt x="4425" y="646"/>
                    <a:pt x="4425" y="422"/>
                    <a:pt x="4201" y="170"/>
                  </a:cubicBezTo>
                  <a:cubicBezTo>
                    <a:pt x="4028" y="49"/>
                    <a:pt x="3812" y="0"/>
                    <a:pt x="358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29"/>
            <p:cNvSpPr/>
            <p:nvPr/>
          </p:nvSpPr>
          <p:spPr>
            <a:xfrm>
              <a:off x="2624025" y="4914975"/>
              <a:ext cx="114150" cy="58675"/>
            </a:xfrm>
            <a:custGeom>
              <a:avLst/>
              <a:gdLst/>
              <a:ahLst/>
              <a:cxnLst/>
              <a:rect l="l" t="t" r="r" b="b"/>
              <a:pathLst>
                <a:path w="4566" h="2347" extrusionOk="0">
                  <a:moveTo>
                    <a:pt x="3594" y="0"/>
                  </a:moveTo>
                  <a:cubicBezTo>
                    <a:pt x="3202" y="0"/>
                    <a:pt x="2766" y="142"/>
                    <a:pt x="2465" y="284"/>
                  </a:cubicBezTo>
                  <a:cubicBezTo>
                    <a:pt x="1877" y="396"/>
                    <a:pt x="1401" y="760"/>
                    <a:pt x="841" y="984"/>
                  </a:cubicBezTo>
                  <a:cubicBezTo>
                    <a:pt x="253" y="1236"/>
                    <a:pt x="1" y="1796"/>
                    <a:pt x="589" y="2160"/>
                  </a:cubicBezTo>
                  <a:cubicBezTo>
                    <a:pt x="802" y="2292"/>
                    <a:pt x="1050" y="2346"/>
                    <a:pt x="1313" y="2346"/>
                  </a:cubicBezTo>
                  <a:cubicBezTo>
                    <a:pt x="2223" y="2346"/>
                    <a:pt x="3322" y="1695"/>
                    <a:pt x="3865" y="1348"/>
                  </a:cubicBezTo>
                  <a:lnTo>
                    <a:pt x="4089" y="1096"/>
                  </a:lnTo>
                  <a:cubicBezTo>
                    <a:pt x="4201" y="984"/>
                    <a:pt x="4341" y="984"/>
                    <a:pt x="4453" y="760"/>
                  </a:cubicBezTo>
                  <a:cubicBezTo>
                    <a:pt x="4565" y="536"/>
                    <a:pt x="4453" y="284"/>
                    <a:pt x="4201" y="172"/>
                  </a:cubicBezTo>
                  <a:cubicBezTo>
                    <a:pt x="4037" y="48"/>
                    <a:pt x="3823" y="0"/>
                    <a:pt x="359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29"/>
            <p:cNvSpPr/>
            <p:nvPr/>
          </p:nvSpPr>
          <p:spPr>
            <a:xfrm>
              <a:off x="2495925" y="4528900"/>
              <a:ext cx="110625" cy="59350"/>
            </a:xfrm>
            <a:custGeom>
              <a:avLst/>
              <a:gdLst/>
              <a:ahLst/>
              <a:cxnLst/>
              <a:rect l="l" t="t" r="r" b="b"/>
              <a:pathLst>
                <a:path w="4425" h="2374" extrusionOk="0">
                  <a:moveTo>
                    <a:pt x="3415" y="1"/>
                  </a:moveTo>
                  <a:cubicBezTo>
                    <a:pt x="3065" y="1"/>
                    <a:pt x="2710" y="90"/>
                    <a:pt x="2464" y="213"/>
                  </a:cubicBezTo>
                  <a:cubicBezTo>
                    <a:pt x="1876" y="437"/>
                    <a:pt x="1288" y="801"/>
                    <a:pt x="700" y="1025"/>
                  </a:cubicBezTo>
                  <a:cubicBezTo>
                    <a:pt x="224" y="1277"/>
                    <a:pt x="0" y="1837"/>
                    <a:pt x="588" y="2201"/>
                  </a:cubicBezTo>
                  <a:cubicBezTo>
                    <a:pt x="757" y="2323"/>
                    <a:pt x="960" y="2374"/>
                    <a:pt x="1183" y="2374"/>
                  </a:cubicBezTo>
                  <a:cubicBezTo>
                    <a:pt x="2035" y="2374"/>
                    <a:pt x="3170" y="1632"/>
                    <a:pt x="3725" y="1277"/>
                  </a:cubicBezTo>
                  <a:cubicBezTo>
                    <a:pt x="3865" y="1277"/>
                    <a:pt x="3977" y="1137"/>
                    <a:pt x="3977" y="1137"/>
                  </a:cubicBezTo>
                  <a:lnTo>
                    <a:pt x="4313" y="801"/>
                  </a:lnTo>
                  <a:cubicBezTo>
                    <a:pt x="4425" y="577"/>
                    <a:pt x="4425" y="325"/>
                    <a:pt x="4201" y="213"/>
                  </a:cubicBezTo>
                  <a:cubicBezTo>
                    <a:pt x="3986" y="61"/>
                    <a:pt x="3702" y="1"/>
                    <a:pt x="34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29"/>
            <p:cNvSpPr/>
            <p:nvPr/>
          </p:nvSpPr>
          <p:spPr>
            <a:xfrm>
              <a:off x="2670925" y="5045925"/>
              <a:ext cx="110650" cy="58675"/>
            </a:xfrm>
            <a:custGeom>
              <a:avLst/>
              <a:gdLst/>
              <a:ahLst/>
              <a:cxnLst/>
              <a:rect l="l" t="t" r="r" b="b"/>
              <a:pathLst>
                <a:path w="4426" h="2347" extrusionOk="0">
                  <a:moveTo>
                    <a:pt x="3397" y="1"/>
                  </a:moveTo>
                  <a:cubicBezTo>
                    <a:pt x="3015" y="1"/>
                    <a:pt x="2610" y="115"/>
                    <a:pt x="2325" y="198"/>
                  </a:cubicBezTo>
                  <a:cubicBezTo>
                    <a:pt x="1765" y="422"/>
                    <a:pt x="1289" y="758"/>
                    <a:pt x="701" y="1010"/>
                  </a:cubicBezTo>
                  <a:cubicBezTo>
                    <a:pt x="113" y="1234"/>
                    <a:pt x="1" y="1823"/>
                    <a:pt x="477" y="2159"/>
                  </a:cubicBezTo>
                  <a:cubicBezTo>
                    <a:pt x="685" y="2291"/>
                    <a:pt x="929" y="2347"/>
                    <a:pt x="1190" y="2347"/>
                  </a:cubicBezTo>
                  <a:cubicBezTo>
                    <a:pt x="2087" y="2347"/>
                    <a:pt x="3183" y="1690"/>
                    <a:pt x="3725" y="1234"/>
                  </a:cubicBezTo>
                  <a:cubicBezTo>
                    <a:pt x="3865" y="1234"/>
                    <a:pt x="3865" y="1122"/>
                    <a:pt x="3977" y="1122"/>
                  </a:cubicBezTo>
                  <a:lnTo>
                    <a:pt x="4314" y="758"/>
                  </a:lnTo>
                  <a:cubicBezTo>
                    <a:pt x="4426" y="534"/>
                    <a:pt x="4314" y="310"/>
                    <a:pt x="4089" y="198"/>
                  </a:cubicBezTo>
                  <a:cubicBezTo>
                    <a:pt x="3898" y="52"/>
                    <a:pt x="3653" y="1"/>
                    <a:pt x="33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29"/>
            <p:cNvSpPr/>
            <p:nvPr/>
          </p:nvSpPr>
          <p:spPr>
            <a:xfrm>
              <a:off x="2528125" y="4283575"/>
              <a:ext cx="764525" cy="863225"/>
            </a:xfrm>
            <a:custGeom>
              <a:avLst/>
              <a:gdLst/>
              <a:ahLst/>
              <a:cxnLst/>
              <a:rect l="l" t="t" r="r" b="b"/>
              <a:pathLst>
                <a:path w="30581" h="34529" extrusionOk="0">
                  <a:moveTo>
                    <a:pt x="20166" y="5586"/>
                  </a:moveTo>
                  <a:cubicBezTo>
                    <a:pt x="20449" y="5586"/>
                    <a:pt x="20599" y="6072"/>
                    <a:pt x="20191" y="6301"/>
                  </a:cubicBezTo>
                  <a:cubicBezTo>
                    <a:pt x="17979" y="7113"/>
                    <a:pt x="15626" y="7925"/>
                    <a:pt x="13302" y="8737"/>
                  </a:cubicBezTo>
                  <a:cubicBezTo>
                    <a:pt x="11202" y="9550"/>
                    <a:pt x="8989" y="10614"/>
                    <a:pt x="6777" y="10950"/>
                  </a:cubicBezTo>
                  <a:cubicBezTo>
                    <a:pt x="6525" y="10950"/>
                    <a:pt x="6525" y="10726"/>
                    <a:pt x="6637" y="10614"/>
                  </a:cubicBezTo>
                  <a:cubicBezTo>
                    <a:pt x="8513" y="9438"/>
                    <a:pt x="10978" y="8849"/>
                    <a:pt x="13078" y="8037"/>
                  </a:cubicBezTo>
                  <a:cubicBezTo>
                    <a:pt x="15402" y="7225"/>
                    <a:pt x="17727" y="6413"/>
                    <a:pt x="20079" y="5601"/>
                  </a:cubicBezTo>
                  <a:cubicBezTo>
                    <a:pt x="20109" y="5591"/>
                    <a:pt x="20138" y="5586"/>
                    <a:pt x="20166" y="5586"/>
                  </a:cubicBezTo>
                  <a:close/>
                  <a:moveTo>
                    <a:pt x="22266" y="11187"/>
                  </a:moveTo>
                  <a:cubicBezTo>
                    <a:pt x="22551" y="11187"/>
                    <a:pt x="22709" y="11672"/>
                    <a:pt x="22403" y="11902"/>
                  </a:cubicBezTo>
                  <a:cubicBezTo>
                    <a:pt x="20079" y="12714"/>
                    <a:pt x="17727" y="13526"/>
                    <a:pt x="15514" y="14338"/>
                  </a:cubicBezTo>
                  <a:cubicBezTo>
                    <a:pt x="13302" y="15150"/>
                    <a:pt x="11090" y="16214"/>
                    <a:pt x="8877" y="16550"/>
                  </a:cubicBezTo>
                  <a:cubicBezTo>
                    <a:pt x="8737" y="16550"/>
                    <a:pt x="8625" y="16326"/>
                    <a:pt x="8737" y="16214"/>
                  </a:cubicBezTo>
                  <a:cubicBezTo>
                    <a:pt x="10726" y="15038"/>
                    <a:pt x="13078" y="14450"/>
                    <a:pt x="15178" y="13638"/>
                  </a:cubicBezTo>
                  <a:cubicBezTo>
                    <a:pt x="17503" y="12826"/>
                    <a:pt x="19827" y="12014"/>
                    <a:pt x="22179" y="11202"/>
                  </a:cubicBezTo>
                  <a:cubicBezTo>
                    <a:pt x="22209" y="11192"/>
                    <a:pt x="22238" y="11187"/>
                    <a:pt x="22266" y="11187"/>
                  </a:cubicBezTo>
                  <a:close/>
                  <a:moveTo>
                    <a:pt x="24145" y="16900"/>
                  </a:moveTo>
                  <a:cubicBezTo>
                    <a:pt x="24537" y="16900"/>
                    <a:pt x="24689" y="17400"/>
                    <a:pt x="24279" y="17503"/>
                  </a:cubicBezTo>
                  <a:cubicBezTo>
                    <a:pt x="21927" y="18427"/>
                    <a:pt x="19715" y="19239"/>
                    <a:pt x="17390" y="20051"/>
                  </a:cubicBezTo>
                  <a:cubicBezTo>
                    <a:pt x="15290" y="20891"/>
                    <a:pt x="13078" y="21927"/>
                    <a:pt x="10838" y="22291"/>
                  </a:cubicBezTo>
                  <a:cubicBezTo>
                    <a:pt x="10614" y="22291"/>
                    <a:pt x="10614" y="22039"/>
                    <a:pt x="10726" y="21927"/>
                  </a:cubicBezTo>
                  <a:cubicBezTo>
                    <a:pt x="12602" y="20751"/>
                    <a:pt x="15038" y="20051"/>
                    <a:pt x="17138" y="19351"/>
                  </a:cubicBezTo>
                  <a:cubicBezTo>
                    <a:pt x="19491" y="18539"/>
                    <a:pt x="21703" y="17727"/>
                    <a:pt x="24027" y="16915"/>
                  </a:cubicBezTo>
                  <a:cubicBezTo>
                    <a:pt x="24068" y="16905"/>
                    <a:pt x="24108" y="16900"/>
                    <a:pt x="24145" y="16900"/>
                  </a:cubicBezTo>
                  <a:close/>
                  <a:moveTo>
                    <a:pt x="26155" y="22583"/>
                  </a:moveTo>
                  <a:cubicBezTo>
                    <a:pt x="26428" y="22583"/>
                    <a:pt x="26539" y="23119"/>
                    <a:pt x="26128" y="23215"/>
                  </a:cubicBezTo>
                  <a:cubicBezTo>
                    <a:pt x="23915" y="24139"/>
                    <a:pt x="21591" y="24952"/>
                    <a:pt x="19239" y="25792"/>
                  </a:cubicBezTo>
                  <a:cubicBezTo>
                    <a:pt x="17138" y="26492"/>
                    <a:pt x="14926" y="27640"/>
                    <a:pt x="12714" y="27892"/>
                  </a:cubicBezTo>
                  <a:cubicBezTo>
                    <a:pt x="12602" y="27892"/>
                    <a:pt x="12490" y="27640"/>
                    <a:pt x="12602" y="27640"/>
                  </a:cubicBezTo>
                  <a:cubicBezTo>
                    <a:pt x="14478" y="26352"/>
                    <a:pt x="16914" y="25792"/>
                    <a:pt x="19015" y="25092"/>
                  </a:cubicBezTo>
                  <a:cubicBezTo>
                    <a:pt x="21339" y="24139"/>
                    <a:pt x="23691" y="23327"/>
                    <a:pt x="26016" y="22627"/>
                  </a:cubicBezTo>
                  <a:cubicBezTo>
                    <a:pt x="26065" y="22597"/>
                    <a:pt x="26112" y="22583"/>
                    <a:pt x="26155" y="22583"/>
                  </a:cubicBezTo>
                  <a:close/>
                  <a:moveTo>
                    <a:pt x="20891" y="0"/>
                  </a:moveTo>
                  <a:cubicBezTo>
                    <a:pt x="17278" y="924"/>
                    <a:pt x="13778" y="2325"/>
                    <a:pt x="10390" y="3725"/>
                  </a:cubicBezTo>
                  <a:cubicBezTo>
                    <a:pt x="7001" y="5125"/>
                    <a:pt x="3501" y="6749"/>
                    <a:pt x="0" y="7701"/>
                  </a:cubicBezTo>
                  <a:cubicBezTo>
                    <a:pt x="112" y="7925"/>
                    <a:pt x="224" y="8149"/>
                    <a:pt x="336" y="8401"/>
                  </a:cubicBezTo>
                  <a:cubicBezTo>
                    <a:pt x="476" y="8737"/>
                    <a:pt x="588" y="8990"/>
                    <a:pt x="700" y="9326"/>
                  </a:cubicBezTo>
                  <a:cubicBezTo>
                    <a:pt x="1266" y="9042"/>
                    <a:pt x="1852" y="8870"/>
                    <a:pt x="2385" y="8870"/>
                  </a:cubicBezTo>
                  <a:cubicBezTo>
                    <a:pt x="2960" y="8870"/>
                    <a:pt x="3474" y="9070"/>
                    <a:pt x="3837" y="9550"/>
                  </a:cubicBezTo>
                  <a:cubicBezTo>
                    <a:pt x="5013" y="11090"/>
                    <a:pt x="3137" y="11902"/>
                    <a:pt x="1736" y="12350"/>
                  </a:cubicBezTo>
                  <a:cubicBezTo>
                    <a:pt x="1988" y="12714"/>
                    <a:pt x="2100" y="13050"/>
                    <a:pt x="2212" y="13414"/>
                  </a:cubicBezTo>
                  <a:cubicBezTo>
                    <a:pt x="2324" y="13750"/>
                    <a:pt x="2577" y="14114"/>
                    <a:pt x="2577" y="14450"/>
                  </a:cubicBezTo>
                  <a:cubicBezTo>
                    <a:pt x="3066" y="14259"/>
                    <a:pt x="3560" y="14150"/>
                    <a:pt x="4021" y="14150"/>
                  </a:cubicBezTo>
                  <a:cubicBezTo>
                    <a:pt x="4641" y="14150"/>
                    <a:pt x="5199" y="14348"/>
                    <a:pt x="5601" y="14814"/>
                  </a:cubicBezTo>
                  <a:cubicBezTo>
                    <a:pt x="6777" y="16326"/>
                    <a:pt x="4901" y="17139"/>
                    <a:pt x="3613" y="17615"/>
                  </a:cubicBezTo>
                  <a:cubicBezTo>
                    <a:pt x="3613" y="17727"/>
                    <a:pt x="3613" y="17839"/>
                    <a:pt x="3725" y="17839"/>
                  </a:cubicBezTo>
                  <a:cubicBezTo>
                    <a:pt x="3977" y="18427"/>
                    <a:pt x="4201" y="18903"/>
                    <a:pt x="4313" y="19491"/>
                  </a:cubicBezTo>
                  <a:cubicBezTo>
                    <a:pt x="4774" y="19284"/>
                    <a:pt x="5273" y="19168"/>
                    <a:pt x="5737" y="19168"/>
                  </a:cubicBezTo>
                  <a:cubicBezTo>
                    <a:pt x="6343" y="19168"/>
                    <a:pt x="6892" y="19367"/>
                    <a:pt x="7225" y="19827"/>
                  </a:cubicBezTo>
                  <a:cubicBezTo>
                    <a:pt x="8401" y="21339"/>
                    <a:pt x="6413" y="22151"/>
                    <a:pt x="5125" y="22627"/>
                  </a:cubicBezTo>
                  <a:cubicBezTo>
                    <a:pt x="5489" y="23327"/>
                    <a:pt x="5713" y="24027"/>
                    <a:pt x="5937" y="24728"/>
                  </a:cubicBezTo>
                  <a:cubicBezTo>
                    <a:pt x="6472" y="24511"/>
                    <a:pt x="7007" y="24370"/>
                    <a:pt x="7497" y="24370"/>
                  </a:cubicBezTo>
                  <a:cubicBezTo>
                    <a:pt x="8085" y="24370"/>
                    <a:pt x="8608" y="24573"/>
                    <a:pt x="8989" y="25092"/>
                  </a:cubicBezTo>
                  <a:cubicBezTo>
                    <a:pt x="10138" y="26492"/>
                    <a:pt x="8289" y="27416"/>
                    <a:pt x="7001" y="27892"/>
                  </a:cubicBezTo>
                  <a:cubicBezTo>
                    <a:pt x="7113" y="28116"/>
                    <a:pt x="7225" y="28340"/>
                    <a:pt x="7337" y="28592"/>
                  </a:cubicBezTo>
                  <a:cubicBezTo>
                    <a:pt x="7477" y="29040"/>
                    <a:pt x="7701" y="29516"/>
                    <a:pt x="7701" y="29852"/>
                  </a:cubicBezTo>
                  <a:cubicBezTo>
                    <a:pt x="8200" y="29710"/>
                    <a:pt x="8714" y="29607"/>
                    <a:pt x="9185" y="29607"/>
                  </a:cubicBezTo>
                  <a:cubicBezTo>
                    <a:pt x="9825" y="29607"/>
                    <a:pt x="10387" y="29796"/>
                    <a:pt x="10726" y="30328"/>
                  </a:cubicBezTo>
                  <a:cubicBezTo>
                    <a:pt x="11902" y="31728"/>
                    <a:pt x="9914" y="32653"/>
                    <a:pt x="8625" y="33129"/>
                  </a:cubicBezTo>
                  <a:cubicBezTo>
                    <a:pt x="8989" y="33493"/>
                    <a:pt x="9213" y="34053"/>
                    <a:pt x="9325" y="34529"/>
                  </a:cubicBezTo>
                  <a:cubicBezTo>
                    <a:pt x="13302" y="33353"/>
                    <a:pt x="17138" y="31952"/>
                    <a:pt x="21003" y="30440"/>
                  </a:cubicBezTo>
                  <a:cubicBezTo>
                    <a:pt x="23103" y="29628"/>
                    <a:pt x="25092" y="28704"/>
                    <a:pt x="27192" y="27752"/>
                  </a:cubicBezTo>
                  <a:cubicBezTo>
                    <a:pt x="28004" y="27416"/>
                    <a:pt x="29180" y="27052"/>
                    <a:pt x="29992" y="26492"/>
                  </a:cubicBezTo>
                  <a:cubicBezTo>
                    <a:pt x="30328" y="26352"/>
                    <a:pt x="30580" y="26240"/>
                    <a:pt x="30580" y="25904"/>
                  </a:cubicBezTo>
                  <a:cubicBezTo>
                    <a:pt x="30440" y="25540"/>
                    <a:pt x="30328" y="25204"/>
                    <a:pt x="30216" y="24952"/>
                  </a:cubicBezTo>
                  <a:cubicBezTo>
                    <a:pt x="29992" y="24504"/>
                    <a:pt x="29880" y="24027"/>
                    <a:pt x="29740" y="23551"/>
                  </a:cubicBezTo>
                  <a:cubicBezTo>
                    <a:pt x="26716" y="15738"/>
                    <a:pt x="23803" y="7813"/>
                    <a:pt x="2089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29"/>
            <p:cNvSpPr/>
            <p:nvPr/>
          </p:nvSpPr>
          <p:spPr>
            <a:xfrm>
              <a:off x="2470000" y="4248575"/>
              <a:ext cx="863250" cy="930425"/>
            </a:xfrm>
            <a:custGeom>
              <a:avLst/>
              <a:gdLst/>
              <a:ahLst/>
              <a:cxnLst/>
              <a:rect l="l" t="t" r="r" b="b"/>
              <a:pathLst>
                <a:path w="34530" h="37217" extrusionOk="0">
                  <a:moveTo>
                    <a:pt x="4490" y="11360"/>
                  </a:moveTo>
                  <a:cubicBezTo>
                    <a:pt x="4717" y="11360"/>
                    <a:pt x="4939" y="11406"/>
                    <a:pt x="5126" y="11538"/>
                  </a:cubicBezTo>
                  <a:cubicBezTo>
                    <a:pt x="5238" y="11538"/>
                    <a:pt x="5350" y="11650"/>
                    <a:pt x="5238" y="11902"/>
                  </a:cubicBezTo>
                  <a:cubicBezTo>
                    <a:pt x="5126" y="12014"/>
                    <a:pt x="5126" y="12126"/>
                    <a:pt x="5014" y="12238"/>
                  </a:cubicBezTo>
                  <a:cubicBezTo>
                    <a:pt x="4902" y="12238"/>
                    <a:pt x="4762" y="12350"/>
                    <a:pt x="4762" y="12350"/>
                  </a:cubicBezTo>
                  <a:cubicBezTo>
                    <a:pt x="4298" y="12651"/>
                    <a:pt x="3087" y="13412"/>
                    <a:pt x="2159" y="13412"/>
                  </a:cubicBezTo>
                  <a:cubicBezTo>
                    <a:pt x="1966" y="13412"/>
                    <a:pt x="1785" y="13379"/>
                    <a:pt x="1625" y="13302"/>
                  </a:cubicBezTo>
                  <a:cubicBezTo>
                    <a:pt x="1513" y="13190"/>
                    <a:pt x="1401" y="13050"/>
                    <a:pt x="1401" y="12826"/>
                  </a:cubicBezTo>
                  <a:cubicBezTo>
                    <a:pt x="1401" y="12714"/>
                    <a:pt x="1625" y="12490"/>
                    <a:pt x="1849" y="12350"/>
                  </a:cubicBezTo>
                  <a:cubicBezTo>
                    <a:pt x="2101" y="12238"/>
                    <a:pt x="2213" y="12126"/>
                    <a:pt x="2437" y="12126"/>
                  </a:cubicBezTo>
                  <a:cubicBezTo>
                    <a:pt x="2801" y="11902"/>
                    <a:pt x="3137" y="11790"/>
                    <a:pt x="3361" y="11538"/>
                  </a:cubicBezTo>
                  <a:lnTo>
                    <a:pt x="3501" y="11538"/>
                  </a:lnTo>
                  <a:cubicBezTo>
                    <a:pt x="3774" y="11470"/>
                    <a:pt x="4139" y="11360"/>
                    <a:pt x="4490" y="11360"/>
                  </a:cubicBezTo>
                  <a:close/>
                  <a:moveTo>
                    <a:pt x="6324" y="16548"/>
                  </a:moveTo>
                  <a:cubicBezTo>
                    <a:pt x="6541" y="16548"/>
                    <a:pt x="6729" y="16591"/>
                    <a:pt x="6862" y="16690"/>
                  </a:cubicBezTo>
                  <a:cubicBezTo>
                    <a:pt x="7002" y="16802"/>
                    <a:pt x="7114" y="17026"/>
                    <a:pt x="7002" y="17138"/>
                  </a:cubicBezTo>
                  <a:cubicBezTo>
                    <a:pt x="6862" y="17250"/>
                    <a:pt x="6750" y="17390"/>
                    <a:pt x="6750" y="17390"/>
                  </a:cubicBezTo>
                  <a:cubicBezTo>
                    <a:pt x="6638" y="17502"/>
                    <a:pt x="6526" y="17502"/>
                    <a:pt x="6526" y="17614"/>
                  </a:cubicBezTo>
                  <a:cubicBezTo>
                    <a:pt x="6042" y="17891"/>
                    <a:pt x="4858" y="18659"/>
                    <a:pt x="4001" y="18659"/>
                  </a:cubicBezTo>
                  <a:cubicBezTo>
                    <a:pt x="3816" y="18659"/>
                    <a:pt x="3646" y="18623"/>
                    <a:pt x="3501" y="18539"/>
                  </a:cubicBezTo>
                  <a:cubicBezTo>
                    <a:pt x="3249" y="18427"/>
                    <a:pt x="3137" y="18315"/>
                    <a:pt x="3137" y="18090"/>
                  </a:cubicBezTo>
                  <a:cubicBezTo>
                    <a:pt x="3137" y="17838"/>
                    <a:pt x="3361" y="17726"/>
                    <a:pt x="3613" y="17614"/>
                  </a:cubicBezTo>
                  <a:cubicBezTo>
                    <a:pt x="3837" y="17502"/>
                    <a:pt x="3949" y="17390"/>
                    <a:pt x="4201" y="17250"/>
                  </a:cubicBezTo>
                  <a:cubicBezTo>
                    <a:pt x="4537" y="17138"/>
                    <a:pt x="4902" y="16914"/>
                    <a:pt x="5238" y="16802"/>
                  </a:cubicBezTo>
                  <a:cubicBezTo>
                    <a:pt x="5594" y="16650"/>
                    <a:pt x="5992" y="16548"/>
                    <a:pt x="6324" y="16548"/>
                  </a:cubicBezTo>
                  <a:close/>
                  <a:moveTo>
                    <a:pt x="7982" y="21569"/>
                  </a:moveTo>
                  <a:cubicBezTo>
                    <a:pt x="8191" y="21569"/>
                    <a:pt x="8377" y="21608"/>
                    <a:pt x="8514" y="21703"/>
                  </a:cubicBezTo>
                  <a:cubicBezTo>
                    <a:pt x="8626" y="21815"/>
                    <a:pt x="8738" y="21927"/>
                    <a:pt x="8626" y="22151"/>
                  </a:cubicBezTo>
                  <a:cubicBezTo>
                    <a:pt x="8626" y="22291"/>
                    <a:pt x="8514" y="22403"/>
                    <a:pt x="8402" y="22403"/>
                  </a:cubicBezTo>
                  <a:cubicBezTo>
                    <a:pt x="8262" y="22515"/>
                    <a:pt x="8262" y="22515"/>
                    <a:pt x="8150" y="22627"/>
                  </a:cubicBezTo>
                  <a:cubicBezTo>
                    <a:pt x="7797" y="22914"/>
                    <a:pt x="6630" y="23616"/>
                    <a:pt x="5753" y="23616"/>
                  </a:cubicBezTo>
                  <a:cubicBezTo>
                    <a:pt x="5515" y="23616"/>
                    <a:pt x="5299" y="23565"/>
                    <a:pt x="5126" y="23439"/>
                  </a:cubicBezTo>
                  <a:cubicBezTo>
                    <a:pt x="5014" y="23439"/>
                    <a:pt x="4902" y="23327"/>
                    <a:pt x="4902" y="23103"/>
                  </a:cubicBezTo>
                  <a:cubicBezTo>
                    <a:pt x="4902" y="22851"/>
                    <a:pt x="5014" y="22739"/>
                    <a:pt x="5238" y="22627"/>
                  </a:cubicBezTo>
                  <a:cubicBezTo>
                    <a:pt x="5462" y="22515"/>
                    <a:pt x="5714" y="22403"/>
                    <a:pt x="5826" y="22291"/>
                  </a:cubicBezTo>
                  <a:cubicBezTo>
                    <a:pt x="6162" y="22151"/>
                    <a:pt x="6526" y="21927"/>
                    <a:pt x="6862" y="21815"/>
                  </a:cubicBezTo>
                  <a:cubicBezTo>
                    <a:pt x="7228" y="21675"/>
                    <a:pt x="7638" y="21569"/>
                    <a:pt x="7982" y="21569"/>
                  </a:cubicBezTo>
                  <a:close/>
                  <a:moveTo>
                    <a:pt x="9765" y="26818"/>
                  </a:moveTo>
                  <a:cubicBezTo>
                    <a:pt x="9983" y="26818"/>
                    <a:pt x="10191" y="26854"/>
                    <a:pt x="10362" y="26940"/>
                  </a:cubicBezTo>
                  <a:cubicBezTo>
                    <a:pt x="10502" y="27052"/>
                    <a:pt x="10502" y="27192"/>
                    <a:pt x="10362" y="27416"/>
                  </a:cubicBezTo>
                  <a:cubicBezTo>
                    <a:pt x="10362" y="27528"/>
                    <a:pt x="10250" y="27528"/>
                    <a:pt x="10138" y="27640"/>
                  </a:cubicBezTo>
                  <a:cubicBezTo>
                    <a:pt x="10026" y="27752"/>
                    <a:pt x="10026" y="27752"/>
                    <a:pt x="9914" y="27892"/>
                  </a:cubicBezTo>
                  <a:cubicBezTo>
                    <a:pt x="9538" y="28157"/>
                    <a:pt x="8374" y="28878"/>
                    <a:pt x="7488" y="28878"/>
                  </a:cubicBezTo>
                  <a:cubicBezTo>
                    <a:pt x="7253" y="28878"/>
                    <a:pt x="7038" y="28827"/>
                    <a:pt x="6862" y="28704"/>
                  </a:cubicBezTo>
                  <a:cubicBezTo>
                    <a:pt x="6750" y="28704"/>
                    <a:pt x="6638" y="28452"/>
                    <a:pt x="6638" y="28340"/>
                  </a:cubicBezTo>
                  <a:cubicBezTo>
                    <a:pt x="6638" y="28116"/>
                    <a:pt x="6750" y="27892"/>
                    <a:pt x="7002" y="27752"/>
                  </a:cubicBezTo>
                  <a:cubicBezTo>
                    <a:pt x="7226" y="27752"/>
                    <a:pt x="7450" y="27640"/>
                    <a:pt x="7562" y="27528"/>
                  </a:cubicBezTo>
                  <a:cubicBezTo>
                    <a:pt x="7926" y="27416"/>
                    <a:pt x="8262" y="27192"/>
                    <a:pt x="8626" y="27052"/>
                  </a:cubicBezTo>
                  <a:lnTo>
                    <a:pt x="8738" y="27052"/>
                  </a:lnTo>
                  <a:cubicBezTo>
                    <a:pt x="9032" y="26913"/>
                    <a:pt x="9412" y="26818"/>
                    <a:pt x="9765" y="26818"/>
                  </a:cubicBezTo>
                  <a:close/>
                  <a:moveTo>
                    <a:pt x="11539" y="32021"/>
                  </a:moveTo>
                  <a:cubicBezTo>
                    <a:pt x="11749" y="32021"/>
                    <a:pt x="11953" y="32071"/>
                    <a:pt x="12126" y="32204"/>
                  </a:cubicBezTo>
                  <a:cubicBezTo>
                    <a:pt x="12126" y="32204"/>
                    <a:pt x="12351" y="32428"/>
                    <a:pt x="12126" y="32652"/>
                  </a:cubicBezTo>
                  <a:cubicBezTo>
                    <a:pt x="12126" y="32792"/>
                    <a:pt x="12014" y="32792"/>
                    <a:pt x="11902" y="32904"/>
                  </a:cubicBezTo>
                  <a:cubicBezTo>
                    <a:pt x="11902" y="32904"/>
                    <a:pt x="11762" y="33016"/>
                    <a:pt x="11650" y="33016"/>
                  </a:cubicBezTo>
                  <a:cubicBezTo>
                    <a:pt x="11290" y="33287"/>
                    <a:pt x="10075" y="34103"/>
                    <a:pt x="9192" y="34103"/>
                  </a:cubicBezTo>
                  <a:cubicBezTo>
                    <a:pt x="8978" y="34103"/>
                    <a:pt x="8784" y="34055"/>
                    <a:pt x="8626" y="33941"/>
                  </a:cubicBezTo>
                  <a:cubicBezTo>
                    <a:pt x="8514" y="33829"/>
                    <a:pt x="8402" y="33717"/>
                    <a:pt x="8402" y="33604"/>
                  </a:cubicBezTo>
                  <a:cubicBezTo>
                    <a:pt x="8402" y="33352"/>
                    <a:pt x="8514" y="33128"/>
                    <a:pt x="8738" y="33016"/>
                  </a:cubicBezTo>
                  <a:cubicBezTo>
                    <a:pt x="8962" y="33016"/>
                    <a:pt x="9214" y="32904"/>
                    <a:pt x="9326" y="32792"/>
                  </a:cubicBezTo>
                  <a:cubicBezTo>
                    <a:pt x="9662" y="32540"/>
                    <a:pt x="10026" y="32428"/>
                    <a:pt x="10362" y="32316"/>
                  </a:cubicBezTo>
                  <a:lnTo>
                    <a:pt x="10502" y="32316"/>
                  </a:lnTo>
                  <a:cubicBezTo>
                    <a:pt x="10787" y="32174"/>
                    <a:pt x="11173" y="32021"/>
                    <a:pt x="11539" y="32021"/>
                  </a:cubicBezTo>
                  <a:close/>
                  <a:moveTo>
                    <a:pt x="23104" y="1512"/>
                  </a:moveTo>
                  <a:cubicBezTo>
                    <a:pt x="25764" y="8989"/>
                    <a:pt x="28565" y="16326"/>
                    <a:pt x="31365" y="23691"/>
                  </a:cubicBezTo>
                  <a:lnTo>
                    <a:pt x="32065" y="25539"/>
                  </a:lnTo>
                  <a:cubicBezTo>
                    <a:pt x="32205" y="25791"/>
                    <a:pt x="32317" y="26128"/>
                    <a:pt x="32429" y="26352"/>
                  </a:cubicBezTo>
                  <a:cubicBezTo>
                    <a:pt x="32541" y="26716"/>
                    <a:pt x="32653" y="26940"/>
                    <a:pt x="32765" y="27304"/>
                  </a:cubicBezTo>
                  <a:cubicBezTo>
                    <a:pt x="32653" y="27528"/>
                    <a:pt x="32541" y="27640"/>
                    <a:pt x="32317" y="27640"/>
                  </a:cubicBezTo>
                  <a:lnTo>
                    <a:pt x="32205" y="27752"/>
                  </a:lnTo>
                  <a:cubicBezTo>
                    <a:pt x="31617" y="28116"/>
                    <a:pt x="30917" y="28452"/>
                    <a:pt x="30217" y="28704"/>
                  </a:cubicBezTo>
                  <a:cubicBezTo>
                    <a:pt x="29965" y="28816"/>
                    <a:pt x="29629" y="28928"/>
                    <a:pt x="29405" y="29040"/>
                  </a:cubicBezTo>
                  <a:cubicBezTo>
                    <a:pt x="27417" y="29992"/>
                    <a:pt x="25316" y="30916"/>
                    <a:pt x="23328" y="31728"/>
                  </a:cubicBezTo>
                  <a:cubicBezTo>
                    <a:pt x="19603" y="33128"/>
                    <a:pt x="15739" y="34529"/>
                    <a:pt x="11762" y="35705"/>
                  </a:cubicBezTo>
                  <a:cubicBezTo>
                    <a:pt x="11538" y="35341"/>
                    <a:pt x="11426" y="34893"/>
                    <a:pt x="11202" y="34529"/>
                  </a:cubicBezTo>
                  <a:cubicBezTo>
                    <a:pt x="12239" y="34193"/>
                    <a:pt x="13303" y="33604"/>
                    <a:pt x="13527" y="32904"/>
                  </a:cubicBezTo>
                  <a:cubicBezTo>
                    <a:pt x="13639" y="32428"/>
                    <a:pt x="13527" y="32092"/>
                    <a:pt x="13163" y="31616"/>
                  </a:cubicBezTo>
                  <a:cubicBezTo>
                    <a:pt x="12816" y="31114"/>
                    <a:pt x="12277" y="30880"/>
                    <a:pt x="11586" y="30880"/>
                  </a:cubicBezTo>
                  <a:cubicBezTo>
                    <a:pt x="11158" y="30880"/>
                    <a:pt x="10673" y="30969"/>
                    <a:pt x="10138" y="31140"/>
                  </a:cubicBezTo>
                  <a:cubicBezTo>
                    <a:pt x="10138" y="30804"/>
                    <a:pt x="10026" y="30440"/>
                    <a:pt x="9914" y="30216"/>
                  </a:cubicBezTo>
                  <a:cubicBezTo>
                    <a:pt x="9802" y="30104"/>
                    <a:pt x="9802" y="29992"/>
                    <a:pt x="9802" y="29992"/>
                  </a:cubicBezTo>
                  <a:cubicBezTo>
                    <a:pt x="9802" y="29852"/>
                    <a:pt x="9662" y="29852"/>
                    <a:pt x="9662" y="29740"/>
                  </a:cubicBezTo>
                  <a:cubicBezTo>
                    <a:pt x="9662" y="29628"/>
                    <a:pt x="9550" y="29516"/>
                    <a:pt x="9550" y="29292"/>
                  </a:cubicBezTo>
                  <a:cubicBezTo>
                    <a:pt x="10614" y="28928"/>
                    <a:pt x="11538" y="28452"/>
                    <a:pt x="11762" y="27640"/>
                  </a:cubicBezTo>
                  <a:cubicBezTo>
                    <a:pt x="11902" y="27192"/>
                    <a:pt x="11762" y="26828"/>
                    <a:pt x="11426" y="26352"/>
                  </a:cubicBezTo>
                  <a:cubicBezTo>
                    <a:pt x="11068" y="25856"/>
                    <a:pt x="10543" y="25621"/>
                    <a:pt x="9870" y="25621"/>
                  </a:cubicBezTo>
                  <a:cubicBezTo>
                    <a:pt x="9439" y="25621"/>
                    <a:pt x="8948" y="25718"/>
                    <a:pt x="8402" y="25904"/>
                  </a:cubicBezTo>
                  <a:cubicBezTo>
                    <a:pt x="8150" y="25315"/>
                    <a:pt x="7926" y="24727"/>
                    <a:pt x="7562" y="24139"/>
                  </a:cubicBezTo>
                  <a:cubicBezTo>
                    <a:pt x="8738" y="23691"/>
                    <a:pt x="9802" y="23215"/>
                    <a:pt x="10026" y="22403"/>
                  </a:cubicBezTo>
                  <a:cubicBezTo>
                    <a:pt x="10138" y="22039"/>
                    <a:pt x="10026" y="21591"/>
                    <a:pt x="9662" y="21115"/>
                  </a:cubicBezTo>
                  <a:cubicBezTo>
                    <a:pt x="9316" y="20613"/>
                    <a:pt x="8777" y="20378"/>
                    <a:pt x="8085" y="20378"/>
                  </a:cubicBezTo>
                  <a:cubicBezTo>
                    <a:pt x="7658" y="20378"/>
                    <a:pt x="7172" y="20468"/>
                    <a:pt x="6638" y="20639"/>
                  </a:cubicBezTo>
                  <a:cubicBezTo>
                    <a:pt x="6526" y="20191"/>
                    <a:pt x="6414" y="19715"/>
                    <a:pt x="6162" y="19351"/>
                  </a:cubicBezTo>
                  <a:lnTo>
                    <a:pt x="6162" y="19239"/>
                  </a:lnTo>
                  <a:cubicBezTo>
                    <a:pt x="6162" y="19239"/>
                    <a:pt x="6162" y="19127"/>
                    <a:pt x="6050" y="19127"/>
                  </a:cubicBezTo>
                  <a:cubicBezTo>
                    <a:pt x="7114" y="18651"/>
                    <a:pt x="8150" y="18203"/>
                    <a:pt x="8402" y="17390"/>
                  </a:cubicBezTo>
                  <a:cubicBezTo>
                    <a:pt x="8514" y="17026"/>
                    <a:pt x="8402" y="16550"/>
                    <a:pt x="8038" y="16102"/>
                  </a:cubicBezTo>
                  <a:cubicBezTo>
                    <a:pt x="7656" y="15648"/>
                    <a:pt x="7085" y="15382"/>
                    <a:pt x="6348" y="15382"/>
                  </a:cubicBezTo>
                  <a:cubicBezTo>
                    <a:pt x="5950" y="15382"/>
                    <a:pt x="5504" y="15459"/>
                    <a:pt x="5014" y="15626"/>
                  </a:cubicBezTo>
                  <a:cubicBezTo>
                    <a:pt x="5014" y="15402"/>
                    <a:pt x="4902" y="15150"/>
                    <a:pt x="4762" y="14926"/>
                  </a:cubicBezTo>
                  <a:lnTo>
                    <a:pt x="4649" y="14702"/>
                  </a:lnTo>
                  <a:cubicBezTo>
                    <a:pt x="4537" y="14450"/>
                    <a:pt x="4425" y="14114"/>
                    <a:pt x="4313" y="13890"/>
                  </a:cubicBezTo>
                  <a:cubicBezTo>
                    <a:pt x="5350" y="13526"/>
                    <a:pt x="6414" y="12938"/>
                    <a:pt x="6638" y="12126"/>
                  </a:cubicBezTo>
                  <a:cubicBezTo>
                    <a:pt x="6750" y="11790"/>
                    <a:pt x="6638" y="11314"/>
                    <a:pt x="6302" y="10950"/>
                  </a:cubicBezTo>
                  <a:cubicBezTo>
                    <a:pt x="5886" y="10401"/>
                    <a:pt x="5343" y="10139"/>
                    <a:pt x="4654" y="10139"/>
                  </a:cubicBezTo>
                  <a:cubicBezTo>
                    <a:pt x="4181" y="10139"/>
                    <a:pt x="3640" y="10262"/>
                    <a:pt x="3025" y="10502"/>
                  </a:cubicBezTo>
                  <a:cubicBezTo>
                    <a:pt x="3025" y="10390"/>
                    <a:pt x="2913" y="10137"/>
                    <a:pt x="2913" y="10025"/>
                  </a:cubicBezTo>
                  <a:cubicBezTo>
                    <a:pt x="2801" y="9913"/>
                    <a:pt x="2801" y="9913"/>
                    <a:pt x="2801" y="9801"/>
                  </a:cubicBezTo>
                  <a:cubicBezTo>
                    <a:pt x="2661" y="9549"/>
                    <a:pt x="2549" y="9437"/>
                    <a:pt x="2549" y="9213"/>
                  </a:cubicBezTo>
                  <a:cubicBezTo>
                    <a:pt x="5126" y="8513"/>
                    <a:pt x="7814" y="7449"/>
                    <a:pt x="10250" y="6301"/>
                  </a:cubicBezTo>
                  <a:cubicBezTo>
                    <a:pt x="11062" y="5937"/>
                    <a:pt x="11902" y="5601"/>
                    <a:pt x="12827" y="5237"/>
                  </a:cubicBezTo>
                  <a:cubicBezTo>
                    <a:pt x="15851" y="4089"/>
                    <a:pt x="19351" y="2548"/>
                    <a:pt x="23104" y="1512"/>
                  </a:cubicBezTo>
                  <a:close/>
                  <a:moveTo>
                    <a:pt x="23328" y="0"/>
                  </a:moveTo>
                  <a:cubicBezTo>
                    <a:pt x="19351" y="1148"/>
                    <a:pt x="15739" y="2548"/>
                    <a:pt x="12351" y="3949"/>
                  </a:cubicBezTo>
                  <a:cubicBezTo>
                    <a:pt x="11202" y="4425"/>
                    <a:pt x="10026" y="4901"/>
                    <a:pt x="8850" y="5349"/>
                  </a:cubicBezTo>
                  <a:cubicBezTo>
                    <a:pt x="6414" y="6413"/>
                    <a:pt x="3949" y="7337"/>
                    <a:pt x="1513" y="8513"/>
                  </a:cubicBezTo>
                  <a:cubicBezTo>
                    <a:pt x="1401" y="8513"/>
                    <a:pt x="1261" y="8625"/>
                    <a:pt x="1261" y="8737"/>
                  </a:cubicBezTo>
                  <a:lnTo>
                    <a:pt x="1261" y="9101"/>
                  </a:lnTo>
                  <a:cubicBezTo>
                    <a:pt x="1401" y="9549"/>
                    <a:pt x="1513" y="9913"/>
                    <a:pt x="1625" y="10249"/>
                  </a:cubicBezTo>
                  <a:cubicBezTo>
                    <a:pt x="1625" y="10390"/>
                    <a:pt x="1737" y="10390"/>
                    <a:pt x="1737" y="10502"/>
                  </a:cubicBezTo>
                  <a:cubicBezTo>
                    <a:pt x="1737" y="10726"/>
                    <a:pt x="1849" y="10838"/>
                    <a:pt x="1849" y="11090"/>
                  </a:cubicBezTo>
                  <a:cubicBezTo>
                    <a:pt x="1401" y="11202"/>
                    <a:pt x="701" y="11538"/>
                    <a:pt x="337" y="12126"/>
                  </a:cubicBezTo>
                  <a:cubicBezTo>
                    <a:pt x="1" y="12826"/>
                    <a:pt x="113" y="13638"/>
                    <a:pt x="701" y="14114"/>
                  </a:cubicBezTo>
                  <a:cubicBezTo>
                    <a:pt x="1086" y="14446"/>
                    <a:pt x="1496" y="14570"/>
                    <a:pt x="1908" y="14570"/>
                  </a:cubicBezTo>
                  <a:cubicBezTo>
                    <a:pt x="2364" y="14570"/>
                    <a:pt x="2822" y="14417"/>
                    <a:pt x="3249" y="14226"/>
                  </a:cubicBezTo>
                  <a:cubicBezTo>
                    <a:pt x="3361" y="14338"/>
                    <a:pt x="3361" y="14590"/>
                    <a:pt x="3501" y="14702"/>
                  </a:cubicBezTo>
                  <a:cubicBezTo>
                    <a:pt x="3501" y="14814"/>
                    <a:pt x="3613" y="14926"/>
                    <a:pt x="3613" y="15150"/>
                  </a:cubicBezTo>
                  <a:cubicBezTo>
                    <a:pt x="3613" y="15150"/>
                    <a:pt x="3725" y="15290"/>
                    <a:pt x="3725" y="15402"/>
                  </a:cubicBezTo>
                  <a:cubicBezTo>
                    <a:pt x="3837" y="15626"/>
                    <a:pt x="3837" y="15850"/>
                    <a:pt x="3949" y="16102"/>
                  </a:cubicBezTo>
                  <a:lnTo>
                    <a:pt x="3837" y="16214"/>
                  </a:lnTo>
                  <a:cubicBezTo>
                    <a:pt x="3249" y="16438"/>
                    <a:pt x="2549" y="16690"/>
                    <a:pt x="2101" y="17390"/>
                  </a:cubicBezTo>
                  <a:cubicBezTo>
                    <a:pt x="1737" y="18090"/>
                    <a:pt x="1849" y="18903"/>
                    <a:pt x="2437" y="19351"/>
                  </a:cubicBezTo>
                  <a:cubicBezTo>
                    <a:pt x="2827" y="19687"/>
                    <a:pt x="3249" y="19810"/>
                    <a:pt x="3673" y="19810"/>
                  </a:cubicBezTo>
                  <a:cubicBezTo>
                    <a:pt x="4131" y="19810"/>
                    <a:pt x="4591" y="19665"/>
                    <a:pt x="5014" y="19491"/>
                  </a:cubicBezTo>
                  <a:cubicBezTo>
                    <a:pt x="5126" y="19603"/>
                    <a:pt x="5126" y="19715"/>
                    <a:pt x="5126" y="19715"/>
                  </a:cubicBezTo>
                  <a:cubicBezTo>
                    <a:pt x="5126" y="19827"/>
                    <a:pt x="5238" y="19939"/>
                    <a:pt x="5238" y="19939"/>
                  </a:cubicBezTo>
                  <a:lnTo>
                    <a:pt x="5238" y="20051"/>
                  </a:lnTo>
                  <a:cubicBezTo>
                    <a:pt x="5350" y="20415"/>
                    <a:pt x="5462" y="20751"/>
                    <a:pt x="5602" y="21115"/>
                  </a:cubicBezTo>
                  <a:cubicBezTo>
                    <a:pt x="5602" y="21227"/>
                    <a:pt x="5462" y="21227"/>
                    <a:pt x="5462" y="21227"/>
                  </a:cubicBezTo>
                  <a:cubicBezTo>
                    <a:pt x="4902" y="21339"/>
                    <a:pt x="4201" y="21703"/>
                    <a:pt x="3837" y="22403"/>
                  </a:cubicBezTo>
                  <a:cubicBezTo>
                    <a:pt x="3361" y="23103"/>
                    <a:pt x="3501" y="23915"/>
                    <a:pt x="4061" y="24391"/>
                  </a:cubicBezTo>
                  <a:cubicBezTo>
                    <a:pt x="4481" y="24671"/>
                    <a:pt x="4923" y="24783"/>
                    <a:pt x="5360" y="24783"/>
                  </a:cubicBezTo>
                  <a:cubicBezTo>
                    <a:pt x="5798" y="24783"/>
                    <a:pt x="6232" y="24671"/>
                    <a:pt x="6638" y="24503"/>
                  </a:cubicBezTo>
                  <a:cubicBezTo>
                    <a:pt x="6750" y="25203"/>
                    <a:pt x="7002" y="25791"/>
                    <a:pt x="7226" y="26492"/>
                  </a:cubicBezTo>
                  <a:cubicBezTo>
                    <a:pt x="6638" y="26604"/>
                    <a:pt x="5938" y="26940"/>
                    <a:pt x="5602" y="27528"/>
                  </a:cubicBezTo>
                  <a:cubicBezTo>
                    <a:pt x="5126" y="28228"/>
                    <a:pt x="5238" y="29152"/>
                    <a:pt x="5938" y="29628"/>
                  </a:cubicBezTo>
                  <a:cubicBezTo>
                    <a:pt x="6288" y="29922"/>
                    <a:pt x="6694" y="30041"/>
                    <a:pt x="7131" y="30041"/>
                  </a:cubicBezTo>
                  <a:cubicBezTo>
                    <a:pt x="7569" y="30041"/>
                    <a:pt x="8038" y="29922"/>
                    <a:pt x="8514" y="29740"/>
                  </a:cubicBezTo>
                  <a:cubicBezTo>
                    <a:pt x="8514" y="29852"/>
                    <a:pt x="8514" y="29992"/>
                    <a:pt x="8626" y="30104"/>
                  </a:cubicBezTo>
                  <a:lnTo>
                    <a:pt x="8626" y="30328"/>
                  </a:lnTo>
                  <a:cubicBezTo>
                    <a:pt x="8626" y="30440"/>
                    <a:pt x="8738" y="30552"/>
                    <a:pt x="8738" y="30552"/>
                  </a:cubicBezTo>
                  <a:cubicBezTo>
                    <a:pt x="8850" y="30916"/>
                    <a:pt x="8850" y="31252"/>
                    <a:pt x="9102" y="31616"/>
                  </a:cubicBezTo>
                  <a:lnTo>
                    <a:pt x="8962" y="31616"/>
                  </a:lnTo>
                  <a:cubicBezTo>
                    <a:pt x="8402" y="31840"/>
                    <a:pt x="7702" y="32204"/>
                    <a:pt x="7338" y="32792"/>
                  </a:cubicBezTo>
                  <a:cubicBezTo>
                    <a:pt x="6862" y="33492"/>
                    <a:pt x="7002" y="34305"/>
                    <a:pt x="7702" y="34893"/>
                  </a:cubicBezTo>
                  <a:cubicBezTo>
                    <a:pt x="8028" y="35153"/>
                    <a:pt x="8402" y="35244"/>
                    <a:pt x="8780" y="35244"/>
                  </a:cubicBezTo>
                  <a:cubicBezTo>
                    <a:pt x="9214" y="35244"/>
                    <a:pt x="9652" y="35124"/>
                    <a:pt x="10026" y="35005"/>
                  </a:cubicBezTo>
                  <a:cubicBezTo>
                    <a:pt x="10138" y="35229"/>
                    <a:pt x="10138" y="35341"/>
                    <a:pt x="10250" y="35453"/>
                  </a:cubicBezTo>
                  <a:lnTo>
                    <a:pt x="10250" y="35593"/>
                  </a:lnTo>
                  <a:cubicBezTo>
                    <a:pt x="10250" y="35705"/>
                    <a:pt x="10362" y="35817"/>
                    <a:pt x="10362" y="36041"/>
                  </a:cubicBezTo>
                  <a:cubicBezTo>
                    <a:pt x="10502" y="36293"/>
                    <a:pt x="10502" y="36517"/>
                    <a:pt x="10614" y="36741"/>
                  </a:cubicBezTo>
                  <a:cubicBezTo>
                    <a:pt x="10726" y="36853"/>
                    <a:pt x="10838" y="36993"/>
                    <a:pt x="11062" y="37105"/>
                  </a:cubicBezTo>
                  <a:cubicBezTo>
                    <a:pt x="11314" y="37217"/>
                    <a:pt x="11538" y="37217"/>
                    <a:pt x="11762" y="37217"/>
                  </a:cubicBezTo>
                  <a:cubicBezTo>
                    <a:pt x="15627" y="36041"/>
                    <a:pt x="19463" y="34641"/>
                    <a:pt x="23104" y="33240"/>
                  </a:cubicBezTo>
                  <a:cubicBezTo>
                    <a:pt x="23804" y="33016"/>
                    <a:pt x="24364" y="32652"/>
                    <a:pt x="25064" y="32428"/>
                  </a:cubicBezTo>
                  <a:cubicBezTo>
                    <a:pt x="27164" y="31616"/>
                    <a:pt x="29153" y="30692"/>
                    <a:pt x="31141" y="29740"/>
                  </a:cubicBezTo>
                  <a:cubicBezTo>
                    <a:pt x="31365" y="29628"/>
                    <a:pt x="31617" y="29516"/>
                    <a:pt x="31841" y="29404"/>
                  </a:cubicBezTo>
                  <a:cubicBezTo>
                    <a:pt x="33017" y="28928"/>
                    <a:pt x="34529" y="28340"/>
                    <a:pt x="34053" y="26828"/>
                  </a:cubicBezTo>
                  <a:cubicBezTo>
                    <a:pt x="33605" y="25315"/>
                    <a:pt x="33017" y="23803"/>
                    <a:pt x="32429" y="22291"/>
                  </a:cubicBezTo>
                  <a:cubicBezTo>
                    <a:pt x="32065" y="21591"/>
                    <a:pt x="31841" y="20891"/>
                    <a:pt x="31505" y="20191"/>
                  </a:cubicBezTo>
                  <a:lnTo>
                    <a:pt x="29153" y="13890"/>
                  </a:lnTo>
                  <a:cubicBezTo>
                    <a:pt x="27529" y="9437"/>
                    <a:pt x="25764" y="4901"/>
                    <a:pt x="24140" y="448"/>
                  </a:cubicBezTo>
                  <a:cubicBezTo>
                    <a:pt x="24028" y="112"/>
                    <a:pt x="23664" y="0"/>
                    <a:pt x="233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29"/>
            <p:cNvSpPr/>
            <p:nvPr/>
          </p:nvSpPr>
          <p:spPr>
            <a:xfrm>
              <a:off x="2691250" y="4423225"/>
              <a:ext cx="351850" cy="134100"/>
            </a:xfrm>
            <a:custGeom>
              <a:avLst/>
              <a:gdLst/>
              <a:ahLst/>
              <a:cxnLst/>
              <a:rect l="l" t="t" r="r" b="b"/>
              <a:pathLst>
                <a:path w="14074" h="5364" extrusionOk="0">
                  <a:moveTo>
                    <a:pt x="13641" y="0"/>
                  </a:moveTo>
                  <a:cubicBezTo>
                    <a:pt x="13613" y="0"/>
                    <a:pt x="13584" y="5"/>
                    <a:pt x="13554" y="15"/>
                  </a:cubicBezTo>
                  <a:cubicBezTo>
                    <a:pt x="11202" y="827"/>
                    <a:pt x="8877" y="1639"/>
                    <a:pt x="6553" y="2451"/>
                  </a:cubicBezTo>
                  <a:cubicBezTo>
                    <a:pt x="4453" y="3263"/>
                    <a:pt x="1988" y="3852"/>
                    <a:pt x="112" y="5028"/>
                  </a:cubicBezTo>
                  <a:cubicBezTo>
                    <a:pt x="0" y="5140"/>
                    <a:pt x="0" y="5364"/>
                    <a:pt x="252" y="5364"/>
                  </a:cubicBezTo>
                  <a:cubicBezTo>
                    <a:pt x="2464" y="5028"/>
                    <a:pt x="4677" y="3964"/>
                    <a:pt x="6777" y="3151"/>
                  </a:cubicBezTo>
                  <a:cubicBezTo>
                    <a:pt x="9101" y="2339"/>
                    <a:pt x="11454" y="1527"/>
                    <a:pt x="13666" y="715"/>
                  </a:cubicBezTo>
                  <a:cubicBezTo>
                    <a:pt x="14074" y="486"/>
                    <a:pt x="13924" y="0"/>
                    <a:pt x="136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29"/>
            <p:cNvSpPr/>
            <p:nvPr/>
          </p:nvSpPr>
          <p:spPr>
            <a:xfrm>
              <a:off x="2743750" y="4563250"/>
              <a:ext cx="352125" cy="134100"/>
            </a:xfrm>
            <a:custGeom>
              <a:avLst/>
              <a:gdLst/>
              <a:ahLst/>
              <a:cxnLst/>
              <a:rect l="l" t="t" r="r" b="b"/>
              <a:pathLst>
                <a:path w="14085" h="5364" extrusionOk="0">
                  <a:moveTo>
                    <a:pt x="13641" y="0"/>
                  </a:moveTo>
                  <a:cubicBezTo>
                    <a:pt x="13613" y="0"/>
                    <a:pt x="13584" y="5"/>
                    <a:pt x="13554" y="15"/>
                  </a:cubicBezTo>
                  <a:cubicBezTo>
                    <a:pt x="11202" y="827"/>
                    <a:pt x="8878" y="1639"/>
                    <a:pt x="6553" y="2451"/>
                  </a:cubicBezTo>
                  <a:cubicBezTo>
                    <a:pt x="4453" y="3263"/>
                    <a:pt x="2101" y="3851"/>
                    <a:pt x="112" y="5027"/>
                  </a:cubicBezTo>
                  <a:cubicBezTo>
                    <a:pt x="0" y="5139"/>
                    <a:pt x="112" y="5363"/>
                    <a:pt x="252" y="5363"/>
                  </a:cubicBezTo>
                  <a:cubicBezTo>
                    <a:pt x="2465" y="5027"/>
                    <a:pt x="4677" y="3963"/>
                    <a:pt x="6889" y="3151"/>
                  </a:cubicBezTo>
                  <a:cubicBezTo>
                    <a:pt x="9102" y="2339"/>
                    <a:pt x="11454" y="1527"/>
                    <a:pt x="13778" y="715"/>
                  </a:cubicBezTo>
                  <a:cubicBezTo>
                    <a:pt x="14084" y="485"/>
                    <a:pt x="13926" y="0"/>
                    <a:pt x="136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29"/>
            <p:cNvSpPr/>
            <p:nvPr/>
          </p:nvSpPr>
          <p:spPr>
            <a:xfrm>
              <a:off x="2793450" y="4706075"/>
              <a:ext cx="351900" cy="134800"/>
            </a:xfrm>
            <a:custGeom>
              <a:avLst/>
              <a:gdLst/>
              <a:ahLst/>
              <a:cxnLst/>
              <a:rect l="l" t="t" r="r" b="b"/>
              <a:pathLst>
                <a:path w="14076" h="5392" extrusionOk="0">
                  <a:moveTo>
                    <a:pt x="13532" y="0"/>
                  </a:moveTo>
                  <a:cubicBezTo>
                    <a:pt x="13495" y="0"/>
                    <a:pt x="13455" y="5"/>
                    <a:pt x="13414" y="15"/>
                  </a:cubicBezTo>
                  <a:cubicBezTo>
                    <a:pt x="11090" y="827"/>
                    <a:pt x="8878" y="1639"/>
                    <a:pt x="6525" y="2451"/>
                  </a:cubicBezTo>
                  <a:cubicBezTo>
                    <a:pt x="4425" y="3151"/>
                    <a:pt x="1989" y="3851"/>
                    <a:pt x="113" y="5027"/>
                  </a:cubicBezTo>
                  <a:cubicBezTo>
                    <a:pt x="1" y="5139"/>
                    <a:pt x="1" y="5391"/>
                    <a:pt x="225" y="5391"/>
                  </a:cubicBezTo>
                  <a:cubicBezTo>
                    <a:pt x="2465" y="5027"/>
                    <a:pt x="4677" y="3991"/>
                    <a:pt x="6777" y="3151"/>
                  </a:cubicBezTo>
                  <a:cubicBezTo>
                    <a:pt x="9102" y="2339"/>
                    <a:pt x="11314" y="1527"/>
                    <a:pt x="13666" y="603"/>
                  </a:cubicBezTo>
                  <a:cubicBezTo>
                    <a:pt x="14076" y="500"/>
                    <a:pt x="13924" y="0"/>
                    <a:pt x="135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29"/>
            <p:cNvSpPr/>
            <p:nvPr/>
          </p:nvSpPr>
          <p:spPr>
            <a:xfrm>
              <a:off x="2840350" y="4848150"/>
              <a:ext cx="351250" cy="132725"/>
            </a:xfrm>
            <a:custGeom>
              <a:avLst/>
              <a:gdLst/>
              <a:ahLst/>
              <a:cxnLst/>
              <a:rect l="l" t="t" r="r" b="b"/>
              <a:pathLst>
                <a:path w="14050" h="5309" extrusionOk="0">
                  <a:moveTo>
                    <a:pt x="13666" y="0"/>
                  </a:moveTo>
                  <a:cubicBezTo>
                    <a:pt x="13623" y="0"/>
                    <a:pt x="13576" y="14"/>
                    <a:pt x="13527" y="44"/>
                  </a:cubicBezTo>
                  <a:cubicBezTo>
                    <a:pt x="11202" y="744"/>
                    <a:pt x="8850" y="1556"/>
                    <a:pt x="6526" y="2509"/>
                  </a:cubicBezTo>
                  <a:cubicBezTo>
                    <a:pt x="4425" y="3209"/>
                    <a:pt x="1989" y="3769"/>
                    <a:pt x="113" y="5057"/>
                  </a:cubicBezTo>
                  <a:cubicBezTo>
                    <a:pt x="1" y="5057"/>
                    <a:pt x="113" y="5309"/>
                    <a:pt x="225" y="5309"/>
                  </a:cubicBezTo>
                  <a:cubicBezTo>
                    <a:pt x="2437" y="5057"/>
                    <a:pt x="4649" y="3909"/>
                    <a:pt x="6750" y="3209"/>
                  </a:cubicBezTo>
                  <a:cubicBezTo>
                    <a:pt x="9102" y="2369"/>
                    <a:pt x="11426" y="1556"/>
                    <a:pt x="13639" y="632"/>
                  </a:cubicBezTo>
                  <a:cubicBezTo>
                    <a:pt x="14050" y="536"/>
                    <a:pt x="13939" y="0"/>
                    <a:pt x="136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69" name="Google Shape;1569;p29"/>
          <p:cNvGrpSpPr/>
          <p:nvPr/>
        </p:nvGrpSpPr>
        <p:grpSpPr>
          <a:xfrm>
            <a:off x="2124118" y="471117"/>
            <a:ext cx="4771651" cy="754994"/>
            <a:chOff x="1801425" y="909900"/>
            <a:chExt cx="3827425" cy="567025"/>
          </a:xfrm>
        </p:grpSpPr>
        <p:sp>
          <p:nvSpPr>
            <p:cNvPr id="1570" name="Google Shape;1570;p29"/>
            <p:cNvSpPr/>
            <p:nvPr/>
          </p:nvSpPr>
          <p:spPr>
            <a:xfrm>
              <a:off x="1801425" y="909900"/>
              <a:ext cx="3827425" cy="567025"/>
            </a:xfrm>
            <a:custGeom>
              <a:avLst/>
              <a:gdLst/>
              <a:ahLst/>
              <a:cxnLst/>
              <a:rect l="l" t="t" r="r" b="b"/>
              <a:pathLst>
                <a:path w="153097" h="22681" extrusionOk="0">
                  <a:moveTo>
                    <a:pt x="90061" y="1864"/>
                  </a:moveTo>
                  <a:cubicBezTo>
                    <a:pt x="99745" y="1864"/>
                    <a:pt x="109434" y="1977"/>
                    <a:pt x="119156" y="2266"/>
                  </a:cubicBezTo>
                  <a:cubicBezTo>
                    <a:pt x="129770" y="2518"/>
                    <a:pt x="140383" y="3078"/>
                    <a:pt x="150884" y="3778"/>
                  </a:cubicBezTo>
                  <a:cubicBezTo>
                    <a:pt x="149484" y="5319"/>
                    <a:pt x="148196" y="6943"/>
                    <a:pt x="146684" y="8455"/>
                  </a:cubicBezTo>
                  <a:cubicBezTo>
                    <a:pt x="145760" y="9267"/>
                    <a:pt x="144808" y="10079"/>
                    <a:pt x="143883" y="10919"/>
                  </a:cubicBezTo>
                  <a:cubicBezTo>
                    <a:pt x="143295" y="11479"/>
                    <a:pt x="142119" y="11956"/>
                    <a:pt x="141895" y="12880"/>
                  </a:cubicBezTo>
                  <a:cubicBezTo>
                    <a:pt x="141671" y="13720"/>
                    <a:pt x="142483" y="14280"/>
                    <a:pt x="142959" y="14756"/>
                  </a:cubicBezTo>
                  <a:cubicBezTo>
                    <a:pt x="143883" y="15680"/>
                    <a:pt x="144920" y="16520"/>
                    <a:pt x="145872" y="17332"/>
                  </a:cubicBezTo>
                  <a:cubicBezTo>
                    <a:pt x="147384" y="18480"/>
                    <a:pt x="149120" y="19544"/>
                    <a:pt x="150408" y="20833"/>
                  </a:cubicBezTo>
                  <a:cubicBezTo>
                    <a:pt x="130475" y="19329"/>
                    <a:pt x="110481" y="18818"/>
                    <a:pt x="90470" y="18818"/>
                  </a:cubicBezTo>
                  <a:cubicBezTo>
                    <a:pt x="71715" y="18818"/>
                    <a:pt x="52944" y="19267"/>
                    <a:pt x="34193" y="19769"/>
                  </a:cubicBezTo>
                  <a:cubicBezTo>
                    <a:pt x="24168" y="20021"/>
                    <a:pt x="14002" y="20021"/>
                    <a:pt x="3977" y="20945"/>
                  </a:cubicBezTo>
                  <a:cubicBezTo>
                    <a:pt x="3277" y="20945"/>
                    <a:pt x="2577" y="20833"/>
                    <a:pt x="1989" y="20833"/>
                  </a:cubicBezTo>
                  <a:cubicBezTo>
                    <a:pt x="3053" y="19180"/>
                    <a:pt x="4341" y="17668"/>
                    <a:pt x="5601" y="16156"/>
                  </a:cubicBezTo>
                  <a:cubicBezTo>
                    <a:pt x="6441" y="15120"/>
                    <a:pt x="7141" y="14056"/>
                    <a:pt x="7953" y="13132"/>
                  </a:cubicBezTo>
                  <a:cubicBezTo>
                    <a:pt x="8289" y="12656"/>
                    <a:pt x="9102" y="11956"/>
                    <a:pt x="9102" y="11367"/>
                  </a:cubicBezTo>
                  <a:cubicBezTo>
                    <a:pt x="9102" y="10779"/>
                    <a:pt x="8541" y="10331"/>
                    <a:pt x="8177" y="9967"/>
                  </a:cubicBezTo>
                  <a:cubicBezTo>
                    <a:pt x="7365" y="9267"/>
                    <a:pt x="6553" y="8567"/>
                    <a:pt x="5853" y="7755"/>
                  </a:cubicBezTo>
                  <a:cubicBezTo>
                    <a:pt x="4453" y="6355"/>
                    <a:pt x="3165" y="4731"/>
                    <a:pt x="1765" y="3330"/>
                  </a:cubicBezTo>
                  <a:lnTo>
                    <a:pt x="1765" y="3330"/>
                  </a:lnTo>
                  <a:cubicBezTo>
                    <a:pt x="4348" y="3451"/>
                    <a:pt x="6937" y="3499"/>
                    <a:pt x="9529" y="3499"/>
                  </a:cubicBezTo>
                  <a:cubicBezTo>
                    <a:pt x="16547" y="3499"/>
                    <a:pt x="23586" y="3150"/>
                    <a:pt x="30580" y="2966"/>
                  </a:cubicBezTo>
                  <a:cubicBezTo>
                    <a:pt x="40382" y="2630"/>
                    <a:pt x="50295" y="2378"/>
                    <a:pt x="60096" y="2154"/>
                  </a:cubicBezTo>
                  <a:cubicBezTo>
                    <a:pt x="70102" y="1984"/>
                    <a:pt x="80079" y="1864"/>
                    <a:pt x="90061" y="1864"/>
                  </a:cubicBezTo>
                  <a:close/>
                  <a:moveTo>
                    <a:pt x="91428" y="0"/>
                  </a:moveTo>
                  <a:cubicBezTo>
                    <a:pt x="72338" y="0"/>
                    <a:pt x="53249" y="476"/>
                    <a:pt x="34193" y="978"/>
                  </a:cubicBezTo>
                  <a:cubicBezTo>
                    <a:pt x="23103" y="1230"/>
                    <a:pt x="12042" y="1230"/>
                    <a:pt x="1064" y="2378"/>
                  </a:cubicBezTo>
                  <a:cubicBezTo>
                    <a:pt x="952" y="2378"/>
                    <a:pt x="840" y="2378"/>
                    <a:pt x="700" y="2518"/>
                  </a:cubicBezTo>
                  <a:cubicBezTo>
                    <a:pt x="667" y="2497"/>
                    <a:pt x="630" y="2488"/>
                    <a:pt x="593" y="2488"/>
                  </a:cubicBezTo>
                  <a:cubicBezTo>
                    <a:pt x="385" y="2488"/>
                    <a:pt x="157" y="2793"/>
                    <a:pt x="252" y="3078"/>
                  </a:cubicBezTo>
                  <a:cubicBezTo>
                    <a:pt x="1176" y="4731"/>
                    <a:pt x="2577" y="6131"/>
                    <a:pt x="3865" y="7419"/>
                  </a:cubicBezTo>
                  <a:lnTo>
                    <a:pt x="5965" y="9519"/>
                  </a:lnTo>
                  <a:cubicBezTo>
                    <a:pt x="6301" y="9855"/>
                    <a:pt x="6665" y="10079"/>
                    <a:pt x="7001" y="10443"/>
                  </a:cubicBezTo>
                  <a:cubicBezTo>
                    <a:pt x="7589" y="10919"/>
                    <a:pt x="7953" y="11031"/>
                    <a:pt x="7589" y="11844"/>
                  </a:cubicBezTo>
                  <a:cubicBezTo>
                    <a:pt x="7141" y="12656"/>
                    <a:pt x="6189" y="13356"/>
                    <a:pt x="5601" y="14056"/>
                  </a:cubicBezTo>
                  <a:cubicBezTo>
                    <a:pt x="4901" y="14980"/>
                    <a:pt x="4089" y="15932"/>
                    <a:pt x="3389" y="16856"/>
                  </a:cubicBezTo>
                  <a:cubicBezTo>
                    <a:pt x="2241" y="18256"/>
                    <a:pt x="1064" y="19544"/>
                    <a:pt x="252" y="21169"/>
                  </a:cubicBezTo>
                  <a:cubicBezTo>
                    <a:pt x="0" y="21645"/>
                    <a:pt x="364" y="22233"/>
                    <a:pt x="840" y="22233"/>
                  </a:cubicBezTo>
                  <a:lnTo>
                    <a:pt x="3501" y="22233"/>
                  </a:lnTo>
                  <a:cubicBezTo>
                    <a:pt x="5143" y="22274"/>
                    <a:pt x="6789" y="22291"/>
                    <a:pt x="8438" y="22291"/>
                  </a:cubicBezTo>
                  <a:cubicBezTo>
                    <a:pt x="15812" y="22291"/>
                    <a:pt x="23233" y="21940"/>
                    <a:pt x="30580" y="21757"/>
                  </a:cubicBezTo>
                  <a:cubicBezTo>
                    <a:pt x="40382" y="21421"/>
                    <a:pt x="50295" y="21169"/>
                    <a:pt x="60096" y="20945"/>
                  </a:cubicBezTo>
                  <a:cubicBezTo>
                    <a:pt x="69954" y="20763"/>
                    <a:pt x="79783" y="20644"/>
                    <a:pt x="89616" y="20644"/>
                  </a:cubicBezTo>
                  <a:cubicBezTo>
                    <a:pt x="99449" y="20644"/>
                    <a:pt x="109285" y="20763"/>
                    <a:pt x="119156" y="21057"/>
                  </a:cubicBezTo>
                  <a:cubicBezTo>
                    <a:pt x="130106" y="21281"/>
                    <a:pt x="140971" y="21869"/>
                    <a:pt x="151921" y="22569"/>
                  </a:cubicBezTo>
                  <a:cubicBezTo>
                    <a:pt x="152061" y="22681"/>
                    <a:pt x="152285" y="22681"/>
                    <a:pt x="152397" y="22681"/>
                  </a:cubicBezTo>
                  <a:cubicBezTo>
                    <a:pt x="152761" y="22569"/>
                    <a:pt x="152873" y="22457"/>
                    <a:pt x="152985" y="22233"/>
                  </a:cubicBezTo>
                  <a:cubicBezTo>
                    <a:pt x="153097" y="21981"/>
                    <a:pt x="153097" y="21757"/>
                    <a:pt x="152985" y="21421"/>
                  </a:cubicBezTo>
                  <a:cubicBezTo>
                    <a:pt x="152061" y="19769"/>
                    <a:pt x="150660" y="18844"/>
                    <a:pt x="149120" y="17780"/>
                  </a:cubicBezTo>
                  <a:cubicBezTo>
                    <a:pt x="147972" y="16968"/>
                    <a:pt x="146796" y="16044"/>
                    <a:pt x="145760" y="15120"/>
                  </a:cubicBezTo>
                  <a:cubicBezTo>
                    <a:pt x="145284" y="14756"/>
                    <a:pt x="144920" y="14420"/>
                    <a:pt x="144472" y="14056"/>
                  </a:cubicBezTo>
                  <a:cubicBezTo>
                    <a:pt x="144220" y="13832"/>
                    <a:pt x="143883" y="13468"/>
                    <a:pt x="143659" y="13244"/>
                  </a:cubicBezTo>
                  <a:cubicBezTo>
                    <a:pt x="143506" y="13338"/>
                    <a:pt x="143397" y="13373"/>
                    <a:pt x="143348" y="13373"/>
                  </a:cubicBezTo>
                  <a:cubicBezTo>
                    <a:pt x="143281" y="13373"/>
                    <a:pt x="143325" y="13308"/>
                    <a:pt x="143519" y="13244"/>
                  </a:cubicBezTo>
                  <a:cubicBezTo>
                    <a:pt x="144107" y="12432"/>
                    <a:pt x="145396" y="11619"/>
                    <a:pt x="146208" y="11031"/>
                  </a:cubicBezTo>
                  <a:cubicBezTo>
                    <a:pt x="147020" y="10219"/>
                    <a:pt x="147860" y="9379"/>
                    <a:pt x="148672" y="8567"/>
                  </a:cubicBezTo>
                  <a:cubicBezTo>
                    <a:pt x="150072" y="7055"/>
                    <a:pt x="151584" y="5543"/>
                    <a:pt x="152621" y="3778"/>
                  </a:cubicBezTo>
                  <a:cubicBezTo>
                    <a:pt x="152873" y="3666"/>
                    <a:pt x="153097" y="3330"/>
                    <a:pt x="152985" y="3078"/>
                  </a:cubicBezTo>
                  <a:cubicBezTo>
                    <a:pt x="153097" y="2854"/>
                    <a:pt x="152985" y="2742"/>
                    <a:pt x="152985" y="2630"/>
                  </a:cubicBezTo>
                  <a:cubicBezTo>
                    <a:pt x="152873" y="2378"/>
                    <a:pt x="152621" y="2154"/>
                    <a:pt x="152285" y="2154"/>
                  </a:cubicBezTo>
                  <a:cubicBezTo>
                    <a:pt x="132024" y="538"/>
                    <a:pt x="111725" y="0"/>
                    <a:pt x="914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29"/>
            <p:cNvSpPr/>
            <p:nvPr/>
          </p:nvSpPr>
          <p:spPr>
            <a:xfrm>
              <a:off x="1839752" y="956470"/>
              <a:ext cx="3753003" cy="477050"/>
            </a:xfrm>
            <a:custGeom>
              <a:avLst/>
              <a:gdLst/>
              <a:ahLst/>
              <a:cxnLst/>
              <a:rect l="l" t="t" r="r" b="b"/>
              <a:pathLst>
                <a:path w="149121" h="19082" extrusionOk="0">
                  <a:moveTo>
                    <a:pt x="88297" y="1"/>
                  </a:moveTo>
                  <a:cubicBezTo>
                    <a:pt x="78315" y="1"/>
                    <a:pt x="68338" y="121"/>
                    <a:pt x="58332" y="291"/>
                  </a:cubicBezTo>
                  <a:cubicBezTo>
                    <a:pt x="48531" y="515"/>
                    <a:pt x="38618" y="767"/>
                    <a:pt x="28816" y="1103"/>
                  </a:cubicBezTo>
                  <a:cubicBezTo>
                    <a:pt x="21822" y="1287"/>
                    <a:pt x="14783" y="1636"/>
                    <a:pt x="7765" y="1636"/>
                  </a:cubicBezTo>
                  <a:cubicBezTo>
                    <a:pt x="5173" y="1636"/>
                    <a:pt x="2584" y="1588"/>
                    <a:pt x="1" y="1467"/>
                  </a:cubicBezTo>
                  <a:lnTo>
                    <a:pt x="1" y="1467"/>
                  </a:lnTo>
                  <a:cubicBezTo>
                    <a:pt x="1401" y="2868"/>
                    <a:pt x="2689" y="4492"/>
                    <a:pt x="4089" y="5892"/>
                  </a:cubicBezTo>
                  <a:cubicBezTo>
                    <a:pt x="4789" y="6704"/>
                    <a:pt x="5601" y="7404"/>
                    <a:pt x="6413" y="8104"/>
                  </a:cubicBezTo>
                  <a:cubicBezTo>
                    <a:pt x="6777" y="8468"/>
                    <a:pt x="7338" y="8916"/>
                    <a:pt x="7338" y="9504"/>
                  </a:cubicBezTo>
                  <a:cubicBezTo>
                    <a:pt x="7338" y="10093"/>
                    <a:pt x="6525" y="10793"/>
                    <a:pt x="6189" y="11269"/>
                  </a:cubicBezTo>
                  <a:cubicBezTo>
                    <a:pt x="5377" y="12193"/>
                    <a:pt x="4677" y="13257"/>
                    <a:pt x="3837" y="14293"/>
                  </a:cubicBezTo>
                  <a:cubicBezTo>
                    <a:pt x="2577" y="15805"/>
                    <a:pt x="1289" y="17317"/>
                    <a:pt x="225" y="18970"/>
                  </a:cubicBezTo>
                  <a:cubicBezTo>
                    <a:pt x="813" y="18970"/>
                    <a:pt x="1513" y="19082"/>
                    <a:pt x="2213" y="19082"/>
                  </a:cubicBezTo>
                  <a:cubicBezTo>
                    <a:pt x="12238" y="18158"/>
                    <a:pt x="22404" y="18158"/>
                    <a:pt x="32429" y="17906"/>
                  </a:cubicBezTo>
                  <a:cubicBezTo>
                    <a:pt x="51180" y="17404"/>
                    <a:pt x="69951" y="16955"/>
                    <a:pt x="88706" y="16955"/>
                  </a:cubicBezTo>
                  <a:cubicBezTo>
                    <a:pt x="108717" y="16955"/>
                    <a:pt x="128711" y="17466"/>
                    <a:pt x="148644" y="18970"/>
                  </a:cubicBezTo>
                  <a:cubicBezTo>
                    <a:pt x="147356" y="17681"/>
                    <a:pt x="145620" y="16617"/>
                    <a:pt x="144108" y="15469"/>
                  </a:cubicBezTo>
                  <a:cubicBezTo>
                    <a:pt x="143156" y="14657"/>
                    <a:pt x="142119" y="13817"/>
                    <a:pt x="141195" y="12893"/>
                  </a:cubicBezTo>
                  <a:cubicBezTo>
                    <a:pt x="140719" y="12417"/>
                    <a:pt x="139907" y="11857"/>
                    <a:pt x="140131" y="11017"/>
                  </a:cubicBezTo>
                  <a:cubicBezTo>
                    <a:pt x="140355" y="10093"/>
                    <a:pt x="141531" y="9616"/>
                    <a:pt x="142119" y="9056"/>
                  </a:cubicBezTo>
                  <a:cubicBezTo>
                    <a:pt x="143044" y="8216"/>
                    <a:pt x="143996" y="7404"/>
                    <a:pt x="144920" y="6592"/>
                  </a:cubicBezTo>
                  <a:cubicBezTo>
                    <a:pt x="146432" y="5080"/>
                    <a:pt x="147720" y="3456"/>
                    <a:pt x="149120" y="1915"/>
                  </a:cubicBezTo>
                  <a:cubicBezTo>
                    <a:pt x="138619" y="1215"/>
                    <a:pt x="128006" y="655"/>
                    <a:pt x="117392" y="403"/>
                  </a:cubicBezTo>
                  <a:cubicBezTo>
                    <a:pt x="107670" y="114"/>
                    <a:pt x="97981" y="1"/>
                    <a:pt x="882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72" name="Google Shape;1572;p29"/>
          <p:cNvGrpSpPr/>
          <p:nvPr/>
        </p:nvGrpSpPr>
        <p:grpSpPr>
          <a:xfrm>
            <a:off x="1840162" y="230766"/>
            <a:ext cx="431649" cy="240597"/>
            <a:chOff x="1840162" y="230766"/>
            <a:chExt cx="431649" cy="240597"/>
          </a:xfrm>
        </p:grpSpPr>
        <p:sp>
          <p:nvSpPr>
            <p:cNvPr id="1573" name="Google Shape;1573;p29"/>
            <p:cNvSpPr/>
            <p:nvPr/>
          </p:nvSpPr>
          <p:spPr>
            <a:xfrm>
              <a:off x="1840162" y="230766"/>
              <a:ext cx="431649" cy="109323"/>
            </a:xfrm>
            <a:custGeom>
              <a:avLst/>
              <a:gdLst/>
              <a:ahLst/>
              <a:cxnLst/>
              <a:rect l="l" t="t" r="r" b="b"/>
              <a:pathLst>
                <a:path w="15987" h="4049" extrusionOk="0">
                  <a:moveTo>
                    <a:pt x="13531" y="0"/>
                  </a:moveTo>
                  <a:cubicBezTo>
                    <a:pt x="13486" y="0"/>
                    <a:pt x="13440" y="6"/>
                    <a:pt x="13395" y="16"/>
                  </a:cubicBezTo>
                  <a:cubicBezTo>
                    <a:pt x="12835" y="16"/>
                    <a:pt x="12471" y="604"/>
                    <a:pt x="12134" y="856"/>
                  </a:cubicBezTo>
                  <a:cubicBezTo>
                    <a:pt x="11546" y="1416"/>
                    <a:pt x="10958" y="2005"/>
                    <a:pt x="10370" y="2593"/>
                  </a:cubicBezTo>
                  <a:cubicBezTo>
                    <a:pt x="9894" y="2005"/>
                    <a:pt x="9446" y="1416"/>
                    <a:pt x="8970" y="856"/>
                  </a:cubicBezTo>
                  <a:cubicBezTo>
                    <a:pt x="8693" y="556"/>
                    <a:pt x="8473" y="351"/>
                    <a:pt x="8216" y="351"/>
                  </a:cubicBezTo>
                  <a:cubicBezTo>
                    <a:pt x="8161" y="351"/>
                    <a:pt x="8105" y="361"/>
                    <a:pt x="8046" y="380"/>
                  </a:cubicBezTo>
                  <a:cubicBezTo>
                    <a:pt x="7458" y="380"/>
                    <a:pt x="6982" y="1080"/>
                    <a:pt x="6646" y="1416"/>
                  </a:cubicBezTo>
                  <a:cubicBezTo>
                    <a:pt x="6058" y="1893"/>
                    <a:pt x="5358" y="2369"/>
                    <a:pt x="4769" y="2817"/>
                  </a:cubicBezTo>
                  <a:cubicBezTo>
                    <a:pt x="4293" y="2369"/>
                    <a:pt x="3845" y="1781"/>
                    <a:pt x="3257" y="1304"/>
                  </a:cubicBezTo>
                  <a:cubicBezTo>
                    <a:pt x="3033" y="968"/>
                    <a:pt x="2669" y="604"/>
                    <a:pt x="2333" y="604"/>
                  </a:cubicBezTo>
                  <a:cubicBezTo>
                    <a:pt x="1857" y="716"/>
                    <a:pt x="1745" y="968"/>
                    <a:pt x="1493" y="1304"/>
                  </a:cubicBezTo>
                  <a:cubicBezTo>
                    <a:pt x="933" y="1893"/>
                    <a:pt x="457" y="2593"/>
                    <a:pt x="93" y="3405"/>
                  </a:cubicBezTo>
                  <a:cubicBezTo>
                    <a:pt x="0" y="3497"/>
                    <a:pt x="156" y="3685"/>
                    <a:pt x="339" y="3685"/>
                  </a:cubicBezTo>
                  <a:cubicBezTo>
                    <a:pt x="378" y="3685"/>
                    <a:pt x="418" y="3676"/>
                    <a:pt x="457" y="3657"/>
                  </a:cubicBezTo>
                  <a:cubicBezTo>
                    <a:pt x="681" y="3405"/>
                    <a:pt x="2193" y="1669"/>
                    <a:pt x="2333" y="1669"/>
                  </a:cubicBezTo>
                  <a:cubicBezTo>
                    <a:pt x="2445" y="1669"/>
                    <a:pt x="3033" y="2481"/>
                    <a:pt x="3145" y="2593"/>
                  </a:cubicBezTo>
                  <a:cubicBezTo>
                    <a:pt x="3593" y="3069"/>
                    <a:pt x="3957" y="3517"/>
                    <a:pt x="4433" y="3881"/>
                  </a:cubicBezTo>
                  <a:cubicBezTo>
                    <a:pt x="4545" y="3993"/>
                    <a:pt x="4657" y="4049"/>
                    <a:pt x="4773" y="4049"/>
                  </a:cubicBezTo>
                  <a:cubicBezTo>
                    <a:pt x="4889" y="4049"/>
                    <a:pt x="5008" y="3993"/>
                    <a:pt x="5134" y="3881"/>
                  </a:cubicBezTo>
                  <a:cubicBezTo>
                    <a:pt x="6058" y="3181"/>
                    <a:pt x="6982" y="2481"/>
                    <a:pt x="7794" y="1669"/>
                  </a:cubicBezTo>
                  <a:cubicBezTo>
                    <a:pt x="7938" y="1524"/>
                    <a:pt x="7963" y="1462"/>
                    <a:pt x="8021" y="1462"/>
                  </a:cubicBezTo>
                  <a:cubicBezTo>
                    <a:pt x="8065" y="1462"/>
                    <a:pt x="8126" y="1497"/>
                    <a:pt x="8270" y="1556"/>
                  </a:cubicBezTo>
                  <a:cubicBezTo>
                    <a:pt x="8382" y="1669"/>
                    <a:pt x="8634" y="2005"/>
                    <a:pt x="8746" y="2117"/>
                  </a:cubicBezTo>
                  <a:cubicBezTo>
                    <a:pt x="9194" y="2705"/>
                    <a:pt x="9558" y="3181"/>
                    <a:pt x="9894" y="3657"/>
                  </a:cubicBezTo>
                  <a:cubicBezTo>
                    <a:pt x="10001" y="3751"/>
                    <a:pt x="10122" y="3786"/>
                    <a:pt x="10236" y="3786"/>
                  </a:cubicBezTo>
                  <a:cubicBezTo>
                    <a:pt x="10390" y="3786"/>
                    <a:pt x="10530" y="3721"/>
                    <a:pt x="10594" y="3657"/>
                  </a:cubicBezTo>
                  <a:cubicBezTo>
                    <a:pt x="11434" y="2957"/>
                    <a:pt x="12246" y="2117"/>
                    <a:pt x="13059" y="1416"/>
                  </a:cubicBezTo>
                  <a:cubicBezTo>
                    <a:pt x="13171" y="1304"/>
                    <a:pt x="13283" y="1192"/>
                    <a:pt x="13535" y="1080"/>
                  </a:cubicBezTo>
                  <a:cubicBezTo>
                    <a:pt x="13647" y="1304"/>
                    <a:pt x="13759" y="1556"/>
                    <a:pt x="13871" y="1669"/>
                  </a:cubicBezTo>
                  <a:cubicBezTo>
                    <a:pt x="14235" y="2257"/>
                    <a:pt x="14571" y="2705"/>
                    <a:pt x="14795" y="3181"/>
                  </a:cubicBezTo>
                  <a:cubicBezTo>
                    <a:pt x="14899" y="3317"/>
                    <a:pt x="15049" y="3375"/>
                    <a:pt x="15202" y="3375"/>
                  </a:cubicBezTo>
                  <a:cubicBezTo>
                    <a:pt x="15585" y="3375"/>
                    <a:pt x="15987" y="3012"/>
                    <a:pt x="15747" y="2593"/>
                  </a:cubicBezTo>
                  <a:cubicBezTo>
                    <a:pt x="15294" y="2033"/>
                    <a:pt x="14434" y="0"/>
                    <a:pt x="13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29"/>
            <p:cNvSpPr/>
            <p:nvPr/>
          </p:nvSpPr>
          <p:spPr>
            <a:xfrm>
              <a:off x="1840540" y="360366"/>
              <a:ext cx="431163" cy="110997"/>
            </a:xfrm>
            <a:custGeom>
              <a:avLst/>
              <a:gdLst/>
              <a:ahLst/>
              <a:cxnLst/>
              <a:rect l="l" t="t" r="r" b="b"/>
              <a:pathLst>
                <a:path w="15969" h="4111" extrusionOk="0">
                  <a:moveTo>
                    <a:pt x="13454" y="1"/>
                  </a:moveTo>
                  <a:cubicBezTo>
                    <a:pt x="13430" y="1"/>
                    <a:pt x="13405" y="2"/>
                    <a:pt x="13381" y="5"/>
                  </a:cubicBezTo>
                  <a:cubicBezTo>
                    <a:pt x="12821" y="117"/>
                    <a:pt x="12457" y="593"/>
                    <a:pt x="12120" y="957"/>
                  </a:cubicBezTo>
                  <a:cubicBezTo>
                    <a:pt x="11532" y="1517"/>
                    <a:pt x="10944" y="1993"/>
                    <a:pt x="10356" y="2581"/>
                  </a:cubicBezTo>
                  <a:cubicBezTo>
                    <a:pt x="9880" y="1993"/>
                    <a:pt x="9432" y="1405"/>
                    <a:pt x="8956" y="817"/>
                  </a:cubicBezTo>
                  <a:cubicBezTo>
                    <a:pt x="8620" y="593"/>
                    <a:pt x="8368" y="369"/>
                    <a:pt x="8032" y="369"/>
                  </a:cubicBezTo>
                  <a:cubicBezTo>
                    <a:pt x="7444" y="481"/>
                    <a:pt x="6968" y="1069"/>
                    <a:pt x="6632" y="1405"/>
                  </a:cubicBezTo>
                  <a:cubicBezTo>
                    <a:pt x="6044" y="1881"/>
                    <a:pt x="5344" y="2357"/>
                    <a:pt x="4755" y="2917"/>
                  </a:cubicBezTo>
                  <a:cubicBezTo>
                    <a:pt x="4279" y="2357"/>
                    <a:pt x="3831" y="1881"/>
                    <a:pt x="3243" y="1293"/>
                  </a:cubicBezTo>
                  <a:cubicBezTo>
                    <a:pt x="3042" y="1092"/>
                    <a:pt x="2729" y="688"/>
                    <a:pt x="2423" y="688"/>
                  </a:cubicBezTo>
                  <a:cubicBezTo>
                    <a:pt x="2389" y="688"/>
                    <a:pt x="2354" y="693"/>
                    <a:pt x="2319" y="705"/>
                  </a:cubicBezTo>
                  <a:cubicBezTo>
                    <a:pt x="1843" y="705"/>
                    <a:pt x="1731" y="1069"/>
                    <a:pt x="1479" y="1293"/>
                  </a:cubicBezTo>
                  <a:cubicBezTo>
                    <a:pt x="919" y="1993"/>
                    <a:pt x="443" y="2693"/>
                    <a:pt x="79" y="3393"/>
                  </a:cubicBezTo>
                  <a:cubicBezTo>
                    <a:pt x="0" y="3551"/>
                    <a:pt x="101" y="3722"/>
                    <a:pt x="247" y="3722"/>
                  </a:cubicBezTo>
                  <a:cubicBezTo>
                    <a:pt x="308" y="3722"/>
                    <a:pt x="377" y="3692"/>
                    <a:pt x="443" y="3617"/>
                  </a:cubicBezTo>
                  <a:cubicBezTo>
                    <a:pt x="667" y="3393"/>
                    <a:pt x="2179" y="1769"/>
                    <a:pt x="2319" y="1769"/>
                  </a:cubicBezTo>
                  <a:cubicBezTo>
                    <a:pt x="2431" y="1769"/>
                    <a:pt x="3019" y="2469"/>
                    <a:pt x="3131" y="2693"/>
                  </a:cubicBezTo>
                  <a:cubicBezTo>
                    <a:pt x="3579" y="3169"/>
                    <a:pt x="3943" y="3505"/>
                    <a:pt x="4419" y="3981"/>
                  </a:cubicBezTo>
                  <a:cubicBezTo>
                    <a:pt x="4514" y="4076"/>
                    <a:pt x="4609" y="4111"/>
                    <a:pt x="4706" y="4111"/>
                  </a:cubicBezTo>
                  <a:cubicBezTo>
                    <a:pt x="4838" y="4111"/>
                    <a:pt x="4974" y="4046"/>
                    <a:pt x="5120" y="3981"/>
                  </a:cubicBezTo>
                  <a:cubicBezTo>
                    <a:pt x="6044" y="3281"/>
                    <a:pt x="6968" y="2581"/>
                    <a:pt x="7780" y="1769"/>
                  </a:cubicBezTo>
                  <a:cubicBezTo>
                    <a:pt x="7942" y="1535"/>
                    <a:pt x="7954" y="1451"/>
                    <a:pt x="8030" y="1451"/>
                  </a:cubicBezTo>
                  <a:cubicBezTo>
                    <a:pt x="8073" y="1451"/>
                    <a:pt x="8136" y="1477"/>
                    <a:pt x="8256" y="1517"/>
                  </a:cubicBezTo>
                  <a:cubicBezTo>
                    <a:pt x="8368" y="1657"/>
                    <a:pt x="8620" y="2105"/>
                    <a:pt x="8732" y="2217"/>
                  </a:cubicBezTo>
                  <a:cubicBezTo>
                    <a:pt x="9180" y="2693"/>
                    <a:pt x="9544" y="3169"/>
                    <a:pt x="9880" y="3617"/>
                  </a:cubicBezTo>
                  <a:cubicBezTo>
                    <a:pt x="10006" y="3743"/>
                    <a:pt x="10153" y="3806"/>
                    <a:pt x="10283" y="3806"/>
                  </a:cubicBezTo>
                  <a:cubicBezTo>
                    <a:pt x="10412" y="3806"/>
                    <a:pt x="10524" y="3743"/>
                    <a:pt x="10580" y="3617"/>
                  </a:cubicBezTo>
                  <a:cubicBezTo>
                    <a:pt x="11420" y="2917"/>
                    <a:pt x="12232" y="2217"/>
                    <a:pt x="13045" y="1517"/>
                  </a:cubicBezTo>
                  <a:cubicBezTo>
                    <a:pt x="13157" y="1405"/>
                    <a:pt x="13269" y="1181"/>
                    <a:pt x="13521" y="1069"/>
                  </a:cubicBezTo>
                  <a:cubicBezTo>
                    <a:pt x="13633" y="1293"/>
                    <a:pt x="13745" y="1517"/>
                    <a:pt x="13857" y="1769"/>
                  </a:cubicBezTo>
                  <a:cubicBezTo>
                    <a:pt x="14221" y="2217"/>
                    <a:pt x="14557" y="2693"/>
                    <a:pt x="14781" y="3169"/>
                  </a:cubicBezTo>
                  <a:cubicBezTo>
                    <a:pt x="14890" y="3345"/>
                    <a:pt x="15049" y="3416"/>
                    <a:pt x="15209" y="3416"/>
                  </a:cubicBezTo>
                  <a:cubicBezTo>
                    <a:pt x="15585" y="3416"/>
                    <a:pt x="15969" y="3027"/>
                    <a:pt x="15733" y="2693"/>
                  </a:cubicBezTo>
                  <a:cubicBezTo>
                    <a:pt x="15269" y="2011"/>
                    <a:pt x="14380" y="1"/>
                    <a:pt x="1345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75" name="Google Shape;1575;p29"/>
          <p:cNvSpPr txBox="1">
            <a:spLocks noGrp="1"/>
          </p:cNvSpPr>
          <p:nvPr>
            <p:ph type="title"/>
          </p:nvPr>
        </p:nvSpPr>
        <p:spPr>
          <a:xfrm>
            <a:off x="2769900" y="415675"/>
            <a:ext cx="3604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8">
  <p:cSld name="CUSTOM_15">
    <p:spTree>
      <p:nvGrpSpPr>
        <p:cNvPr id="1" name="Shape 1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3" name="Google Shape;1623;p31"/>
          <p:cNvSpPr txBox="1">
            <a:spLocks noGrp="1"/>
          </p:cNvSpPr>
          <p:nvPr>
            <p:ph type="title"/>
          </p:nvPr>
        </p:nvSpPr>
        <p:spPr>
          <a:xfrm>
            <a:off x="720000" y="558538"/>
            <a:ext cx="7704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B0DF"/>
              </a:buClr>
              <a:buSzPts val="3600"/>
              <a:buNone/>
              <a:defRPr sz="5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624" name="Google Shape;1624;p31"/>
          <p:cNvSpPr txBox="1">
            <a:spLocks noGrp="1"/>
          </p:cNvSpPr>
          <p:nvPr>
            <p:ph type="subTitle" idx="1"/>
          </p:nvPr>
        </p:nvSpPr>
        <p:spPr>
          <a:xfrm>
            <a:off x="2391900" y="1920338"/>
            <a:ext cx="43602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4000">
                <a:solidFill>
                  <a:schemeClr val="accent4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5" name="Google Shape;1625;p31"/>
          <p:cNvSpPr txBox="1">
            <a:spLocks noGrp="1"/>
          </p:cNvSpPr>
          <p:nvPr>
            <p:ph type="subTitle" idx="2"/>
          </p:nvPr>
        </p:nvSpPr>
        <p:spPr>
          <a:xfrm>
            <a:off x="2162850" y="1358375"/>
            <a:ext cx="4818300" cy="3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9pPr>
          </a:lstStyle>
          <a:p>
            <a:endParaRPr/>
          </a:p>
        </p:txBody>
      </p:sp>
      <p:sp>
        <p:nvSpPr>
          <p:cNvPr id="1626" name="Google Shape;1626;p31"/>
          <p:cNvSpPr txBox="1">
            <a:spLocks noGrp="1"/>
          </p:cNvSpPr>
          <p:nvPr>
            <p:ph type="subTitle" idx="3"/>
          </p:nvPr>
        </p:nvSpPr>
        <p:spPr>
          <a:xfrm>
            <a:off x="1095300" y="3834875"/>
            <a:ext cx="2152800" cy="3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200">
                <a:solidFill>
                  <a:srgbClr val="302F2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200">
                <a:solidFill>
                  <a:srgbClr val="302F2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200">
                <a:solidFill>
                  <a:srgbClr val="302F2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200">
                <a:solidFill>
                  <a:srgbClr val="302F2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200">
                <a:solidFill>
                  <a:srgbClr val="302F2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200">
                <a:solidFill>
                  <a:srgbClr val="302F2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200">
                <a:solidFill>
                  <a:srgbClr val="302F2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302F2F"/>
              </a:buClr>
              <a:buSzPts val="1200"/>
              <a:buNone/>
              <a:defRPr sz="1200">
                <a:solidFill>
                  <a:srgbClr val="302F2F"/>
                </a:solidFill>
              </a:defRPr>
            </a:lvl9pPr>
          </a:lstStyle>
          <a:p>
            <a:endParaRPr/>
          </a:p>
        </p:txBody>
      </p:sp>
      <p:sp>
        <p:nvSpPr>
          <p:cNvPr id="1627" name="Google Shape;1627;p31"/>
          <p:cNvSpPr txBox="1">
            <a:spLocks noGrp="1"/>
          </p:cNvSpPr>
          <p:nvPr>
            <p:ph type="subTitle" idx="4"/>
          </p:nvPr>
        </p:nvSpPr>
        <p:spPr>
          <a:xfrm>
            <a:off x="5895900" y="3834875"/>
            <a:ext cx="2152800" cy="3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200">
                <a:solidFill>
                  <a:srgbClr val="302F2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200">
                <a:solidFill>
                  <a:srgbClr val="302F2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200">
                <a:solidFill>
                  <a:srgbClr val="302F2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200">
                <a:solidFill>
                  <a:srgbClr val="302F2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200">
                <a:solidFill>
                  <a:srgbClr val="302F2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200">
                <a:solidFill>
                  <a:srgbClr val="302F2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200">
                <a:solidFill>
                  <a:srgbClr val="302F2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302F2F"/>
              </a:buClr>
              <a:buSzPts val="1200"/>
              <a:buNone/>
              <a:defRPr sz="1200">
                <a:solidFill>
                  <a:srgbClr val="302F2F"/>
                </a:solidFill>
              </a:defRPr>
            </a:lvl9pPr>
          </a:lstStyle>
          <a:p>
            <a:endParaRPr/>
          </a:p>
        </p:txBody>
      </p:sp>
      <p:grpSp>
        <p:nvGrpSpPr>
          <p:cNvPr id="1628" name="Google Shape;1628;p31"/>
          <p:cNvGrpSpPr/>
          <p:nvPr/>
        </p:nvGrpSpPr>
        <p:grpSpPr>
          <a:xfrm>
            <a:off x="5925631" y="1070179"/>
            <a:ext cx="2562344" cy="3592245"/>
            <a:chOff x="5925631" y="1070179"/>
            <a:chExt cx="2562344" cy="3592245"/>
          </a:xfrm>
        </p:grpSpPr>
        <p:sp>
          <p:nvSpPr>
            <p:cNvPr id="1629" name="Google Shape;1629;p31"/>
            <p:cNvSpPr/>
            <p:nvPr/>
          </p:nvSpPr>
          <p:spPr>
            <a:xfrm rot="-5400000">
              <a:off x="6611428" y="2850851"/>
              <a:ext cx="3592245" cy="30900"/>
            </a:xfrm>
            <a:custGeom>
              <a:avLst/>
              <a:gdLst/>
              <a:ahLst/>
              <a:cxnLst/>
              <a:rect l="l" t="t" r="r" b="b"/>
              <a:pathLst>
                <a:path w="43919" h="1236" extrusionOk="0">
                  <a:moveTo>
                    <a:pt x="27110" y="1"/>
                  </a:moveTo>
                  <a:cubicBezTo>
                    <a:pt x="24215" y="1"/>
                    <a:pt x="21301" y="1"/>
                    <a:pt x="18386" y="80"/>
                  </a:cubicBezTo>
                  <a:cubicBezTo>
                    <a:pt x="15551" y="260"/>
                    <a:pt x="12816" y="500"/>
                    <a:pt x="9982" y="679"/>
                  </a:cubicBezTo>
                  <a:cubicBezTo>
                    <a:pt x="8476" y="791"/>
                    <a:pt x="6966" y="868"/>
                    <a:pt x="5464" y="868"/>
                  </a:cubicBezTo>
                  <a:cubicBezTo>
                    <a:pt x="3740" y="868"/>
                    <a:pt x="2025" y="766"/>
                    <a:pt x="340" y="500"/>
                  </a:cubicBezTo>
                  <a:cubicBezTo>
                    <a:pt x="80" y="500"/>
                    <a:pt x="0" y="759"/>
                    <a:pt x="260" y="839"/>
                  </a:cubicBezTo>
                  <a:cubicBezTo>
                    <a:pt x="1991" y="1129"/>
                    <a:pt x="3739" y="1236"/>
                    <a:pt x="5495" y="1236"/>
                  </a:cubicBezTo>
                  <a:cubicBezTo>
                    <a:pt x="9306" y="1236"/>
                    <a:pt x="13156" y="732"/>
                    <a:pt x="16969" y="500"/>
                  </a:cubicBezTo>
                  <a:cubicBezTo>
                    <a:pt x="19492" y="355"/>
                    <a:pt x="22036" y="309"/>
                    <a:pt x="24582" y="309"/>
                  </a:cubicBezTo>
                  <a:cubicBezTo>
                    <a:pt x="27655" y="309"/>
                    <a:pt x="30731" y="376"/>
                    <a:pt x="33778" y="420"/>
                  </a:cubicBezTo>
                  <a:lnTo>
                    <a:pt x="43679" y="420"/>
                  </a:lnTo>
                  <a:cubicBezTo>
                    <a:pt x="43919" y="420"/>
                    <a:pt x="43919" y="80"/>
                    <a:pt x="43679" y="80"/>
                  </a:cubicBezTo>
                  <a:cubicBezTo>
                    <a:pt x="38189" y="80"/>
                    <a:pt x="32600" y="1"/>
                    <a:pt x="27110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31"/>
            <p:cNvSpPr/>
            <p:nvPr/>
          </p:nvSpPr>
          <p:spPr>
            <a:xfrm rot="10800000">
              <a:off x="5925631" y="4603450"/>
              <a:ext cx="2562344" cy="30900"/>
            </a:xfrm>
            <a:custGeom>
              <a:avLst/>
              <a:gdLst/>
              <a:ahLst/>
              <a:cxnLst/>
              <a:rect l="l" t="t" r="r" b="b"/>
              <a:pathLst>
                <a:path w="43919" h="1236" extrusionOk="0">
                  <a:moveTo>
                    <a:pt x="27110" y="1"/>
                  </a:moveTo>
                  <a:cubicBezTo>
                    <a:pt x="24215" y="1"/>
                    <a:pt x="21301" y="1"/>
                    <a:pt x="18386" y="80"/>
                  </a:cubicBezTo>
                  <a:cubicBezTo>
                    <a:pt x="15551" y="260"/>
                    <a:pt x="12816" y="500"/>
                    <a:pt x="9982" y="679"/>
                  </a:cubicBezTo>
                  <a:cubicBezTo>
                    <a:pt x="8476" y="791"/>
                    <a:pt x="6966" y="868"/>
                    <a:pt x="5464" y="868"/>
                  </a:cubicBezTo>
                  <a:cubicBezTo>
                    <a:pt x="3740" y="868"/>
                    <a:pt x="2025" y="766"/>
                    <a:pt x="340" y="500"/>
                  </a:cubicBezTo>
                  <a:cubicBezTo>
                    <a:pt x="80" y="500"/>
                    <a:pt x="0" y="759"/>
                    <a:pt x="260" y="839"/>
                  </a:cubicBezTo>
                  <a:cubicBezTo>
                    <a:pt x="1991" y="1129"/>
                    <a:pt x="3739" y="1236"/>
                    <a:pt x="5495" y="1236"/>
                  </a:cubicBezTo>
                  <a:cubicBezTo>
                    <a:pt x="9306" y="1236"/>
                    <a:pt x="13156" y="732"/>
                    <a:pt x="16969" y="500"/>
                  </a:cubicBezTo>
                  <a:cubicBezTo>
                    <a:pt x="19492" y="355"/>
                    <a:pt x="22036" y="309"/>
                    <a:pt x="24582" y="309"/>
                  </a:cubicBezTo>
                  <a:cubicBezTo>
                    <a:pt x="27655" y="309"/>
                    <a:pt x="30731" y="376"/>
                    <a:pt x="33778" y="420"/>
                  </a:cubicBezTo>
                  <a:lnTo>
                    <a:pt x="43679" y="420"/>
                  </a:lnTo>
                  <a:cubicBezTo>
                    <a:pt x="43919" y="420"/>
                    <a:pt x="43919" y="80"/>
                    <a:pt x="43679" y="80"/>
                  </a:cubicBezTo>
                  <a:cubicBezTo>
                    <a:pt x="38189" y="80"/>
                    <a:pt x="32600" y="1"/>
                    <a:pt x="27110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31" name="Google Shape;1631;p31"/>
          <p:cNvGrpSpPr/>
          <p:nvPr/>
        </p:nvGrpSpPr>
        <p:grpSpPr>
          <a:xfrm>
            <a:off x="639256" y="1070179"/>
            <a:ext cx="2562344" cy="3592245"/>
            <a:chOff x="639256" y="1070179"/>
            <a:chExt cx="2562344" cy="3592245"/>
          </a:xfrm>
        </p:grpSpPr>
        <p:sp>
          <p:nvSpPr>
            <p:cNvPr id="1632" name="Google Shape;1632;p31"/>
            <p:cNvSpPr/>
            <p:nvPr/>
          </p:nvSpPr>
          <p:spPr>
            <a:xfrm rot="-5400000">
              <a:off x="-1084772" y="2850851"/>
              <a:ext cx="3592245" cy="30900"/>
            </a:xfrm>
            <a:custGeom>
              <a:avLst/>
              <a:gdLst/>
              <a:ahLst/>
              <a:cxnLst/>
              <a:rect l="l" t="t" r="r" b="b"/>
              <a:pathLst>
                <a:path w="43919" h="1236" extrusionOk="0">
                  <a:moveTo>
                    <a:pt x="27110" y="1"/>
                  </a:moveTo>
                  <a:cubicBezTo>
                    <a:pt x="24215" y="1"/>
                    <a:pt x="21301" y="1"/>
                    <a:pt x="18386" y="80"/>
                  </a:cubicBezTo>
                  <a:cubicBezTo>
                    <a:pt x="15551" y="260"/>
                    <a:pt x="12816" y="500"/>
                    <a:pt x="9982" y="679"/>
                  </a:cubicBezTo>
                  <a:cubicBezTo>
                    <a:pt x="8476" y="791"/>
                    <a:pt x="6966" y="868"/>
                    <a:pt x="5464" y="868"/>
                  </a:cubicBezTo>
                  <a:cubicBezTo>
                    <a:pt x="3740" y="868"/>
                    <a:pt x="2025" y="766"/>
                    <a:pt x="340" y="500"/>
                  </a:cubicBezTo>
                  <a:cubicBezTo>
                    <a:pt x="80" y="500"/>
                    <a:pt x="0" y="759"/>
                    <a:pt x="260" y="839"/>
                  </a:cubicBezTo>
                  <a:cubicBezTo>
                    <a:pt x="1991" y="1129"/>
                    <a:pt x="3739" y="1236"/>
                    <a:pt x="5495" y="1236"/>
                  </a:cubicBezTo>
                  <a:cubicBezTo>
                    <a:pt x="9306" y="1236"/>
                    <a:pt x="13156" y="732"/>
                    <a:pt x="16969" y="500"/>
                  </a:cubicBezTo>
                  <a:cubicBezTo>
                    <a:pt x="19492" y="355"/>
                    <a:pt x="22036" y="309"/>
                    <a:pt x="24582" y="309"/>
                  </a:cubicBezTo>
                  <a:cubicBezTo>
                    <a:pt x="27655" y="309"/>
                    <a:pt x="30731" y="376"/>
                    <a:pt x="33778" y="420"/>
                  </a:cubicBezTo>
                  <a:lnTo>
                    <a:pt x="43679" y="420"/>
                  </a:lnTo>
                  <a:cubicBezTo>
                    <a:pt x="43919" y="420"/>
                    <a:pt x="43919" y="80"/>
                    <a:pt x="43679" y="80"/>
                  </a:cubicBezTo>
                  <a:cubicBezTo>
                    <a:pt x="38189" y="80"/>
                    <a:pt x="32600" y="1"/>
                    <a:pt x="27110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31"/>
            <p:cNvSpPr/>
            <p:nvPr/>
          </p:nvSpPr>
          <p:spPr>
            <a:xfrm rot="10800000">
              <a:off x="639256" y="4603450"/>
              <a:ext cx="2562344" cy="30900"/>
            </a:xfrm>
            <a:custGeom>
              <a:avLst/>
              <a:gdLst/>
              <a:ahLst/>
              <a:cxnLst/>
              <a:rect l="l" t="t" r="r" b="b"/>
              <a:pathLst>
                <a:path w="43919" h="1236" extrusionOk="0">
                  <a:moveTo>
                    <a:pt x="27110" y="1"/>
                  </a:moveTo>
                  <a:cubicBezTo>
                    <a:pt x="24215" y="1"/>
                    <a:pt x="21301" y="1"/>
                    <a:pt x="18386" y="80"/>
                  </a:cubicBezTo>
                  <a:cubicBezTo>
                    <a:pt x="15551" y="260"/>
                    <a:pt x="12816" y="500"/>
                    <a:pt x="9982" y="679"/>
                  </a:cubicBezTo>
                  <a:cubicBezTo>
                    <a:pt x="8476" y="791"/>
                    <a:pt x="6966" y="868"/>
                    <a:pt x="5464" y="868"/>
                  </a:cubicBezTo>
                  <a:cubicBezTo>
                    <a:pt x="3740" y="868"/>
                    <a:pt x="2025" y="766"/>
                    <a:pt x="340" y="500"/>
                  </a:cubicBezTo>
                  <a:cubicBezTo>
                    <a:pt x="80" y="500"/>
                    <a:pt x="0" y="759"/>
                    <a:pt x="260" y="839"/>
                  </a:cubicBezTo>
                  <a:cubicBezTo>
                    <a:pt x="1991" y="1129"/>
                    <a:pt x="3739" y="1236"/>
                    <a:pt x="5495" y="1236"/>
                  </a:cubicBezTo>
                  <a:cubicBezTo>
                    <a:pt x="9306" y="1236"/>
                    <a:pt x="13156" y="732"/>
                    <a:pt x="16969" y="500"/>
                  </a:cubicBezTo>
                  <a:cubicBezTo>
                    <a:pt x="19492" y="355"/>
                    <a:pt x="22036" y="309"/>
                    <a:pt x="24582" y="309"/>
                  </a:cubicBezTo>
                  <a:cubicBezTo>
                    <a:pt x="27655" y="309"/>
                    <a:pt x="30731" y="376"/>
                    <a:pt x="33778" y="420"/>
                  </a:cubicBezTo>
                  <a:lnTo>
                    <a:pt x="43679" y="420"/>
                  </a:lnTo>
                  <a:cubicBezTo>
                    <a:pt x="43919" y="420"/>
                    <a:pt x="43919" y="80"/>
                    <a:pt x="43679" y="80"/>
                  </a:cubicBezTo>
                  <a:cubicBezTo>
                    <a:pt x="38189" y="80"/>
                    <a:pt x="32600" y="1"/>
                    <a:pt x="27110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">
    <p:bg>
      <p:bgPr>
        <a:solidFill>
          <a:schemeClr val="accent3"/>
        </a:solidFill>
        <a:effectLst/>
      </p:bgPr>
    </p:bg>
    <p:spTree>
      <p:nvGrpSpPr>
        <p:cNvPr id="1" name="Shape 2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6" name="Google Shape;2286;p40"/>
          <p:cNvSpPr/>
          <p:nvPr/>
        </p:nvSpPr>
        <p:spPr>
          <a:xfrm>
            <a:off x="-125" y="580725"/>
            <a:ext cx="9143735" cy="2363218"/>
          </a:xfrm>
          <a:custGeom>
            <a:avLst/>
            <a:gdLst/>
            <a:ahLst/>
            <a:cxnLst/>
            <a:rect l="l" t="t" r="r" b="b"/>
            <a:pathLst>
              <a:path w="262751" h="163970" extrusionOk="0">
                <a:moveTo>
                  <a:pt x="134474" y="1"/>
                </a:moveTo>
                <a:cubicBezTo>
                  <a:pt x="134474" y="1"/>
                  <a:pt x="133627" y="441"/>
                  <a:pt x="132916" y="441"/>
                </a:cubicBezTo>
                <a:cubicBezTo>
                  <a:pt x="132205" y="441"/>
                  <a:pt x="131087" y="1017"/>
                  <a:pt x="131087" y="1017"/>
                </a:cubicBezTo>
                <a:lnTo>
                  <a:pt x="129835" y="1423"/>
                </a:lnTo>
                <a:cubicBezTo>
                  <a:pt x="129835" y="1423"/>
                  <a:pt x="129123" y="2270"/>
                  <a:pt x="128277" y="2270"/>
                </a:cubicBezTo>
                <a:cubicBezTo>
                  <a:pt x="127622" y="2270"/>
                  <a:pt x="127961" y="1953"/>
                  <a:pt x="127888" y="1953"/>
                </a:cubicBezTo>
                <a:cubicBezTo>
                  <a:pt x="127852" y="1953"/>
                  <a:pt x="127712" y="2032"/>
                  <a:pt x="127295" y="2270"/>
                </a:cubicBezTo>
                <a:cubicBezTo>
                  <a:pt x="126143" y="2981"/>
                  <a:pt x="127295" y="2540"/>
                  <a:pt x="126143" y="2981"/>
                </a:cubicBezTo>
                <a:cubicBezTo>
                  <a:pt x="125741" y="3188"/>
                  <a:pt x="125628" y="3228"/>
                  <a:pt x="125597" y="3228"/>
                </a:cubicBezTo>
                <a:cubicBezTo>
                  <a:pt x="125577" y="3228"/>
                  <a:pt x="125590" y="3212"/>
                  <a:pt x="125581" y="3212"/>
                </a:cubicBezTo>
                <a:cubicBezTo>
                  <a:pt x="125567" y="3212"/>
                  <a:pt x="125485" y="3264"/>
                  <a:pt x="125026" y="3556"/>
                </a:cubicBezTo>
                <a:lnTo>
                  <a:pt x="123908" y="4098"/>
                </a:lnTo>
                <a:cubicBezTo>
                  <a:pt x="123908" y="4098"/>
                  <a:pt x="123654" y="4691"/>
                  <a:pt x="122966" y="4691"/>
                </a:cubicBezTo>
                <a:cubicBezTo>
                  <a:pt x="122900" y="4691"/>
                  <a:pt x="122831" y="4686"/>
                  <a:pt x="122757" y="4674"/>
                </a:cubicBezTo>
                <a:lnTo>
                  <a:pt x="121775" y="4403"/>
                </a:lnTo>
                <a:lnTo>
                  <a:pt x="119506" y="4403"/>
                </a:lnTo>
                <a:lnTo>
                  <a:pt x="117406" y="4674"/>
                </a:lnTo>
                <a:lnTo>
                  <a:pt x="115273" y="4674"/>
                </a:lnTo>
                <a:cubicBezTo>
                  <a:pt x="115273" y="4674"/>
                  <a:pt x="115092" y="4734"/>
                  <a:pt x="114761" y="4734"/>
                </a:cubicBezTo>
                <a:cubicBezTo>
                  <a:pt x="114596" y="4734"/>
                  <a:pt x="114393" y="4719"/>
                  <a:pt x="114156" y="4674"/>
                </a:cubicBezTo>
                <a:cubicBezTo>
                  <a:pt x="113978" y="4606"/>
                  <a:pt x="113775" y="4581"/>
                  <a:pt x="113570" y="4581"/>
                </a:cubicBezTo>
                <a:cubicBezTo>
                  <a:pt x="112956" y="4581"/>
                  <a:pt x="112327" y="4809"/>
                  <a:pt x="112327" y="4809"/>
                </a:cubicBezTo>
                <a:lnTo>
                  <a:pt x="110498" y="6096"/>
                </a:lnTo>
                <a:lnTo>
                  <a:pt x="110193" y="6943"/>
                </a:lnTo>
                <a:cubicBezTo>
                  <a:pt x="110193" y="6943"/>
                  <a:pt x="110498" y="6943"/>
                  <a:pt x="109347" y="7349"/>
                </a:cubicBezTo>
                <a:cubicBezTo>
                  <a:pt x="108229" y="7925"/>
                  <a:pt x="105825" y="8771"/>
                  <a:pt x="105825" y="8771"/>
                </a:cubicBezTo>
                <a:cubicBezTo>
                  <a:pt x="105825" y="8771"/>
                  <a:pt x="105419" y="9042"/>
                  <a:pt x="104572" y="9178"/>
                </a:cubicBezTo>
                <a:cubicBezTo>
                  <a:pt x="103590" y="9483"/>
                  <a:pt x="102439" y="9889"/>
                  <a:pt x="102439" y="9889"/>
                </a:cubicBezTo>
                <a:cubicBezTo>
                  <a:pt x="102439" y="9889"/>
                  <a:pt x="102714" y="10249"/>
                  <a:pt x="101707" y="10249"/>
                </a:cubicBezTo>
                <a:cubicBezTo>
                  <a:pt x="101441" y="10249"/>
                  <a:pt x="101085" y="10224"/>
                  <a:pt x="100610" y="10160"/>
                </a:cubicBezTo>
                <a:lnTo>
                  <a:pt x="98206" y="9889"/>
                </a:lnTo>
                <a:cubicBezTo>
                  <a:pt x="98206" y="9889"/>
                  <a:pt x="98206" y="9753"/>
                  <a:pt x="97359" y="9483"/>
                </a:cubicBezTo>
                <a:cubicBezTo>
                  <a:pt x="97124" y="9410"/>
                  <a:pt x="97019" y="9387"/>
                  <a:pt x="96978" y="9387"/>
                </a:cubicBezTo>
                <a:cubicBezTo>
                  <a:pt x="96910" y="9387"/>
                  <a:pt x="97010" y="9447"/>
                  <a:pt x="96994" y="9447"/>
                </a:cubicBezTo>
                <a:cubicBezTo>
                  <a:pt x="96978" y="9447"/>
                  <a:pt x="96856" y="9392"/>
                  <a:pt x="96377" y="9178"/>
                </a:cubicBezTo>
                <a:lnTo>
                  <a:pt x="95260" y="8771"/>
                </a:lnTo>
                <a:cubicBezTo>
                  <a:pt x="95260" y="8771"/>
                  <a:pt x="94936" y="9070"/>
                  <a:pt x="93969" y="9070"/>
                </a:cubicBezTo>
                <a:cubicBezTo>
                  <a:pt x="93808" y="9070"/>
                  <a:pt x="93629" y="9062"/>
                  <a:pt x="93431" y="9042"/>
                </a:cubicBezTo>
                <a:cubicBezTo>
                  <a:pt x="93103" y="8980"/>
                  <a:pt x="92806" y="8953"/>
                  <a:pt x="92533" y="8953"/>
                </a:cubicBezTo>
                <a:cubicBezTo>
                  <a:pt x="91625" y="8953"/>
                  <a:pt x="90998" y="9248"/>
                  <a:pt x="90451" y="9483"/>
                </a:cubicBezTo>
                <a:lnTo>
                  <a:pt x="89740" y="9753"/>
                </a:lnTo>
                <a:lnTo>
                  <a:pt x="89029" y="9889"/>
                </a:lnTo>
                <a:lnTo>
                  <a:pt x="87640" y="10160"/>
                </a:lnTo>
                <a:lnTo>
                  <a:pt x="85812" y="10160"/>
                </a:lnTo>
                <a:lnTo>
                  <a:pt x="83949" y="9889"/>
                </a:lnTo>
                <a:lnTo>
                  <a:pt x="83102" y="9889"/>
                </a:lnTo>
                <a:cubicBezTo>
                  <a:pt x="83102" y="9889"/>
                  <a:pt x="82831" y="9889"/>
                  <a:pt x="81714" y="9753"/>
                </a:cubicBezTo>
                <a:lnTo>
                  <a:pt x="80563" y="9483"/>
                </a:lnTo>
                <a:cubicBezTo>
                  <a:pt x="79310" y="9178"/>
                  <a:pt x="80563" y="9178"/>
                  <a:pt x="79310" y="9178"/>
                </a:cubicBezTo>
                <a:cubicBezTo>
                  <a:pt x="78192" y="9178"/>
                  <a:pt x="77041" y="9042"/>
                  <a:pt x="77041" y="9042"/>
                </a:cubicBezTo>
                <a:lnTo>
                  <a:pt x="71961" y="9042"/>
                </a:lnTo>
                <a:lnTo>
                  <a:pt x="69997" y="9483"/>
                </a:lnTo>
                <a:cubicBezTo>
                  <a:pt x="68575" y="9483"/>
                  <a:pt x="66475" y="10600"/>
                  <a:pt x="66475" y="10600"/>
                </a:cubicBezTo>
                <a:lnTo>
                  <a:pt x="65324" y="11311"/>
                </a:lnTo>
                <a:lnTo>
                  <a:pt x="63631" y="11582"/>
                </a:lnTo>
                <a:lnTo>
                  <a:pt x="61667" y="11718"/>
                </a:lnTo>
                <a:lnTo>
                  <a:pt x="60414" y="12293"/>
                </a:lnTo>
                <a:lnTo>
                  <a:pt x="58551" y="12293"/>
                </a:lnTo>
                <a:lnTo>
                  <a:pt x="57027" y="11718"/>
                </a:lnTo>
                <a:lnTo>
                  <a:pt x="55165" y="11718"/>
                </a:lnTo>
                <a:cubicBezTo>
                  <a:pt x="54713" y="11718"/>
                  <a:pt x="55059" y="11657"/>
                  <a:pt x="55009" y="11657"/>
                </a:cubicBezTo>
                <a:cubicBezTo>
                  <a:pt x="54984" y="11657"/>
                  <a:pt x="54860" y="11672"/>
                  <a:pt x="54487" y="11718"/>
                </a:cubicBezTo>
                <a:cubicBezTo>
                  <a:pt x="53336" y="12022"/>
                  <a:pt x="52930" y="13004"/>
                  <a:pt x="52930" y="13004"/>
                </a:cubicBezTo>
                <a:cubicBezTo>
                  <a:pt x="52930" y="13004"/>
                  <a:pt x="52472" y="13893"/>
                  <a:pt x="51868" y="13893"/>
                </a:cubicBezTo>
                <a:cubicBezTo>
                  <a:pt x="51795" y="13893"/>
                  <a:pt x="51720" y="13880"/>
                  <a:pt x="51643" y="13851"/>
                </a:cubicBezTo>
                <a:cubicBezTo>
                  <a:pt x="51264" y="13638"/>
                  <a:pt x="51696" y="13375"/>
                  <a:pt x="51609" y="13375"/>
                </a:cubicBezTo>
                <a:cubicBezTo>
                  <a:pt x="51571" y="13375"/>
                  <a:pt x="51437" y="13424"/>
                  <a:pt x="51101" y="13546"/>
                </a:cubicBezTo>
                <a:cubicBezTo>
                  <a:pt x="49814" y="14122"/>
                  <a:pt x="48968" y="14833"/>
                  <a:pt x="48968" y="14833"/>
                </a:cubicBezTo>
                <a:lnTo>
                  <a:pt x="47986" y="15544"/>
                </a:lnTo>
                <a:lnTo>
                  <a:pt x="46157" y="16797"/>
                </a:lnTo>
                <a:cubicBezTo>
                  <a:pt x="46157" y="16797"/>
                  <a:pt x="46428" y="17508"/>
                  <a:pt x="45006" y="17779"/>
                </a:cubicBezTo>
                <a:lnTo>
                  <a:pt x="43617" y="18084"/>
                </a:lnTo>
                <a:lnTo>
                  <a:pt x="42466" y="18490"/>
                </a:lnTo>
                <a:lnTo>
                  <a:pt x="41788" y="19913"/>
                </a:lnTo>
                <a:cubicBezTo>
                  <a:pt x="41788" y="19913"/>
                  <a:pt x="41663" y="20542"/>
                  <a:pt x="41194" y="20542"/>
                </a:cubicBezTo>
                <a:cubicBezTo>
                  <a:pt x="41119" y="20542"/>
                  <a:pt x="41035" y="20526"/>
                  <a:pt x="40942" y="20488"/>
                </a:cubicBezTo>
                <a:lnTo>
                  <a:pt x="40231" y="20319"/>
                </a:lnTo>
                <a:lnTo>
                  <a:pt x="39249" y="20048"/>
                </a:lnTo>
                <a:lnTo>
                  <a:pt x="37691" y="20048"/>
                </a:lnTo>
                <a:lnTo>
                  <a:pt x="36269" y="21166"/>
                </a:lnTo>
                <a:lnTo>
                  <a:pt x="35998" y="22181"/>
                </a:lnTo>
                <a:lnTo>
                  <a:pt x="34846" y="22588"/>
                </a:lnTo>
                <a:lnTo>
                  <a:pt x="34000" y="22181"/>
                </a:lnTo>
                <a:lnTo>
                  <a:pt x="33018" y="21741"/>
                </a:lnTo>
                <a:cubicBezTo>
                  <a:pt x="33018" y="21741"/>
                  <a:pt x="32611" y="21741"/>
                  <a:pt x="31900" y="21470"/>
                </a:cubicBezTo>
                <a:cubicBezTo>
                  <a:pt x="31189" y="21166"/>
                  <a:pt x="29631" y="21166"/>
                  <a:pt x="29631" y="21166"/>
                </a:cubicBezTo>
                <a:lnTo>
                  <a:pt x="28649" y="21166"/>
                </a:lnTo>
                <a:lnTo>
                  <a:pt x="28243" y="20048"/>
                </a:lnTo>
                <a:lnTo>
                  <a:pt x="26380" y="19201"/>
                </a:lnTo>
                <a:lnTo>
                  <a:pt x="24281" y="19913"/>
                </a:lnTo>
                <a:lnTo>
                  <a:pt x="23299" y="20048"/>
                </a:lnTo>
                <a:lnTo>
                  <a:pt x="22452" y="20048"/>
                </a:lnTo>
                <a:cubicBezTo>
                  <a:pt x="22452" y="20048"/>
                  <a:pt x="22012" y="20048"/>
                  <a:pt x="21301" y="19913"/>
                </a:cubicBezTo>
                <a:cubicBezTo>
                  <a:pt x="20962" y="19777"/>
                  <a:pt x="21250" y="19777"/>
                  <a:pt x="21394" y="19777"/>
                </a:cubicBezTo>
                <a:cubicBezTo>
                  <a:pt x="21538" y="19777"/>
                  <a:pt x="21538" y="19777"/>
                  <a:pt x="20624" y="19642"/>
                </a:cubicBezTo>
                <a:cubicBezTo>
                  <a:pt x="18761" y="19337"/>
                  <a:pt x="19608" y="19337"/>
                  <a:pt x="18761" y="19337"/>
                </a:cubicBezTo>
                <a:lnTo>
                  <a:pt x="17779" y="19337"/>
                </a:lnTo>
                <a:cubicBezTo>
                  <a:pt x="17779" y="19337"/>
                  <a:pt x="16661" y="19913"/>
                  <a:pt x="15950" y="19913"/>
                </a:cubicBezTo>
                <a:lnTo>
                  <a:pt x="15239" y="19913"/>
                </a:lnTo>
                <a:cubicBezTo>
                  <a:pt x="14314" y="19913"/>
                  <a:pt x="14758" y="19973"/>
                  <a:pt x="14655" y="19973"/>
                </a:cubicBezTo>
                <a:cubicBezTo>
                  <a:pt x="14603" y="19973"/>
                  <a:pt x="14415" y="19958"/>
                  <a:pt x="13851" y="19913"/>
                </a:cubicBezTo>
                <a:lnTo>
                  <a:pt x="11988" y="19337"/>
                </a:lnTo>
                <a:lnTo>
                  <a:pt x="11006" y="19472"/>
                </a:lnTo>
                <a:lnTo>
                  <a:pt x="10295" y="20319"/>
                </a:lnTo>
                <a:lnTo>
                  <a:pt x="10295" y="21470"/>
                </a:lnTo>
                <a:lnTo>
                  <a:pt x="9889" y="23299"/>
                </a:lnTo>
                <a:lnTo>
                  <a:pt x="9178" y="24552"/>
                </a:lnTo>
                <a:lnTo>
                  <a:pt x="8771" y="25568"/>
                </a:lnTo>
                <a:lnTo>
                  <a:pt x="8771" y="26245"/>
                </a:lnTo>
                <a:lnTo>
                  <a:pt x="8331" y="27092"/>
                </a:lnTo>
                <a:lnTo>
                  <a:pt x="7213" y="28108"/>
                </a:lnTo>
                <a:lnTo>
                  <a:pt x="6909" y="29225"/>
                </a:lnTo>
                <a:lnTo>
                  <a:pt x="6773" y="29936"/>
                </a:lnTo>
                <a:lnTo>
                  <a:pt x="6773" y="30647"/>
                </a:lnTo>
                <a:lnTo>
                  <a:pt x="6062" y="32341"/>
                </a:lnTo>
                <a:lnTo>
                  <a:pt x="5215" y="33187"/>
                </a:lnTo>
                <a:lnTo>
                  <a:pt x="4369" y="33458"/>
                </a:lnTo>
                <a:lnTo>
                  <a:pt x="3692" y="34576"/>
                </a:lnTo>
                <a:lnTo>
                  <a:pt x="2845" y="35558"/>
                </a:lnTo>
                <a:lnTo>
                  <a:pt x="2134" y="36133"/>
                </a:lnTo>
                <a:lnTo>
                  <a:pt x="983" y="36269"/>
                </a:lnTo>
                <a:lnTo>
                  <a:pt x="0" y="37115"/>
                </a:lnTo>
                <a:lnTo>
                  <a:pt x="0" y="163970"/>
                </a:lnTo>
                <a:lnTo>
                  <a:pt x="262750" y="163970"/>
                </a:lnTo>
                <a:lnTo>
                  <a:pt x="262750" y="24010"/>
                </a:lnTo>
                <a:lnTo>
                  <a:pt x="261734" y="23570"/>
                </a:lnTo>
                <a:lnTo>
                  <a:pt x="260617" y="24010"/>
                </a:lnTo>
                <a:lnTo>
                  <a:pt x="259195" y="24417"/>
                </a:lnTo>
                <a:lnTo>
                  <a:pt x="256960" y="24281"/>
                </a:lnTo>
                <a:lnTo>
                  <a:pt x="254555" y="23705"/>
                </a:lnTo>
                <a:lnTo>
                  <a:pt x="252997" y="22588"/>
                </a:lnTo>
                <a:lnTo>
                  <a:pt x="252286" y="21741"/>
                </a:lnTo>
                <a:cubicBezTo>
                  <a:pt x="252286" y="21741"/>
                  <a:pt x="252591" y="21030"/>
                  <a:pt x="251880" y="20488"/>
                </a:cubicBezTo>
                <a:lnTo>
                  <a:pt x="251169" y="20048"/>
                </a:lnTo>
                <a:lnTo>
                  <a:pt x="250051" y="18626"/>
                </a:lnTo>
                <a:lnTo>
                  <a:pt x="248358" y="18084"/>
                </a:lnTo>
                <a:lnTo>
                  <a:pt x="246800" y="18084"/>
                </a:lnTo>
                <a:lnTo>
                  <a:pt x="244667" y="18626"/>
                </a:lnTo>
                <a:lnTo>
                  <a:pt x="243109" y="18626"/>
                </a:lnTo>
                <a:lnTo>
                  <a:pt x="242127" y="18931"/>
                </a:lnTo>
                <a:lnTo>
                  <a:pt x="240739" y="19201"/>
                </a:lnTo>
                <a:lnTo>
                  <a:pt x="237048" y="20488"/>
                </a:lnTo>
                <a:lnTo>
                  <a:pt x="236201" y="21470"/>
                </a:lnTo>
                <a:lnTo>
                  <a:pt x="235930" y="22452"/>
                </a:lnTo>
                <a:lnTo>
                  <a:pt x="234948" y="23570"/>
                </a:lnTo>
                <a:lnTo>
                  <a:pt x="233797" y="24010"/>
                </a:lnTo>
                <a:cubicBezTo>
                  <a:pt x="233797" y="24010"/>
                  <a:pt x="233390" y="24281"/>
                  <a:pt x="232679" y="24417"/>
                </a:cubicBezTo>
                <a:lnTo>
                  <a:pt x="231968" y="24721"/>
                </a:lnTo>
                <a:cubicBezTo>
                  <a:pt x="231968" y="24721"/>
                  <a:pt x="231833" y="25399"/>
                  <a:pt x="231121" y="25399"/>
                </a:cubicBezTo>
                <a:lnTo>
                  <a:pt x="230410" y="25399"/>
                </a:lnTo>
                <a:cubicBezTo>
                  <a:pt x="230410" y="25399"/>
                  <a:pt x="229293" y="25128"/>
                  <a:pt x="228582" y="25128"/>
                </a:cubicBezTo>
                <a:lnTo>
                  <a:pt x="226177" y="25128"/>
                </a:lnTo>
                <a:lnTo>
                  <a:pt x="225060" y="26110"/>
                </a:lnTo>
                <a:lnTo>
                  <a:pt x="224213" y="26821"/>
                </a:lnTo>
                <a:cubicBezTo>
                  <a:pt x="223468" y="26821"/>
                  <a:pt x="223777" y="26565"/>
                  <a:pt x="223694" y="26565"/>
                </a:cubicBezTo>
                <a:cubicBezTo>
                  <a:pt x="223653" y="26565"/>
                  <a:pt x="223513" y="26629"/>
                  <a:pt x="223096" y="26821"/>
                </a:cubicBezTo>
                <a:lnTo>
                  <a:pt x="221673" y="27261"/>
                </a:lnTo>
                <a:cubicBezTo>
                  <a:pt x="221673" y="27261"/>
                  <a:pt x="221673" y="27667"/>
                  <a:pt x="220691" y="27667"/>
                </a:cubicBezTo>
                <a:cubicBezTo>
                  <a:pt x="219845" y="27667"/>
                  <a:pt x="218558" y="27261"/>
                  <a:pt x="218558" y="27261"/>
                </a:cubicBezTo>
                <a:lnTo>
                  <a:pt x="217440" y="26821"/>
                </a:lnTo>
                <a:cubicBezTo>
                  <a:pt x="217440" y="26821"/>
                  <a:pt x="217380" y="26881"/>
                  <a:pt x="217129" y="26881"/>
                </a:cubicBezTo>
                <a:cubicBezTo>
                  <a:pt x="217004" y="26881"/>
                  <a:pt x="216831" y="26866"/>
                  <a:pt x="216594" y="26821"/>
                </a:cubicBezTo>
                <a:cubicBezTo>
                  <a:pt x="216093" y="26630"/>
                  <a:pt x="216716" y="26423"/>
                  <a:pt x="216587" y="26423"/>
                </a:cubicBezTo>
                <a:cubicBezTo>
                  <a:pt x="216532" y="26423"/>
                  <a:pt x="216344" y="26460"/>
                  <a:pt x="215883" y="26550"/>
                </a:cubicBezTo>
                <a:cubicBezTo>
                  <a:pt x="214189" y="26821"/>
                  <a:pt x="213072" y="27532"/>
                  <a:pt x="213072" y="27532"/>
                </a:cubicBezTo>
                <a:lnTo>
                  <a:pt x="211954" y="27938"/>
                </a:lnTo>
                <a:lnTo>
                  <a:pt x="211108" y="27667"/>
                </a:lnTo>
                <a:lnTo>
                  <a:pt x="211108" y="27667"/>
                </a:lnTo>
                <a:cubicBezTo>
                  <a:pt x="211108" y="27668"/>
                  <a:pt x="211256" y="27828"/>
                  <a:pt x="211000" y="27828"/>
                </a:cubicBezTo>
                <a:cubicBezTo>
                  <a:pt x="210832" y="27828"/>
                  <a:pt x="210490" y="27760"/>
                  <a:pt x="209821" y="27532"/>
                </a:cubicBezTo>
                <a:lnTo>
                  <a:pt x="208263" y="26821"/>
                </a:lnTo>
                <a:cubicBezTo>
                  <a:pt x="208263" y="26821"/>
                  <a:pt x="207552" y="26821"/>
                  <a:pt x="206875" y="26956"/>
                </a:cubicBezTo>
                <a:lnTo>
                  <a:pt x="206164" y="27261"/>
                </a:lnTo>
                <a:lnTo>
                  <a:pt x="205317" y="27938"/>
                </a:lnTo>
                <a:lnTo>
                  <a:pt x="201626" y="27938"/>
                </a:lnTo>
                <a:lnTo>
                  <a:pt x="200644" y="26245"/>
                </a:lnTo>
                <a:cubicBezTo>
                  <a:pt x="200644" y="26245"/>
                  <a:pt x="200238" y="26110"/>
                  <a:pt x="199526" y="25568"/>
                </a:cubicBezTo>
                <a:lnTo>
                  <a:pt x="198815" y="25128"/>
                </a:lnTo>
                <a:cubicBezTo>
                  <a:pt x="198815" y="25128"/>
                  <a:pt x="198507" y="25351"/>
                  <a:pt x="198212" y="25351"/>
                </a:cubicBezTo>
                <a:cubicBezTo>
                  <a:pt x="197981" y="25351"/>
                  <a:pt x="197757" y="25213"/>
                  <a:pt x="197698" y="24721"/>
                </a:cubicBezTo>
                <a:lnTo>
                  <a:pt x="197393" y="23570"/>
                </a:lnTo>
                <a:cubicBezTo>
                  <a:pt x="197393" y="23570"/>
                  <a:pt x="196546" y="22588"/>
                  <a:pt x="195869" y="22452"/>
                </a:cubicBezTo>
                <a:lnTo>
                  <a:pt x="195158" y="22181"/>
                </a:lnTo>
                <a:lnTo>
                  <a:pt x="192754" y="22181"/>
                </a:lnTo>
                <a:lnTo>
                  <a:pt x="190925" y="21877"/>
                </a:lnTo>
                <a:lnTo>
                  <a:pt x="189774" y="21470"/>
                </a:lnTo>
                <a:cubicBezTo>
                  <a:pt x="188385" y="20488"/>
                  <a:pt x="189774" y="20759"/>
                  <a:pt x="188385" y="20488"/>
                </a:cubicBezTo>
                <a:cubicBezTo>
                  <a:pt x="187742" y="20404"/>
                  <a:pt x="187242" y="20404"/>
                  <a:pt x="186819" y="20404"/>
                </a:cubicBezTo>
                <a:cubicBezTo>
                  <a:pt x="186396" y="20404"/>
                  <a:pt x="186049" y="20404"/>
                  <a:pt x="185710" y="20319"/>
                </a:cubicBezTo>
                <a:cubicBezTo>
                  <a:pt x="184999" y="20048"/>
                  <a:pt x="183306" y="19201"/>
                  <a:pt x="183306" y="19201"/>
                </a:cubicBezTo>
                <a:cubicBezTo>
                  <a:pt x="183306" y="19201"/>
                  <a:pt x="183170" y="18626"/>
                  <a:pt x="182459" y="18084"/>
                </a:cubicBezTo>
                <a:lnTo>
                  <a:pt x="182154" y="17779"/>
                </a:lnTo>
                <a:cubicBezTo>
                  <a:pt x="182154" y="17644"/>
                  <a:pt x="182019" y="17508"/>
                  <a:pt x="181748" y="17373"/>
                </a:cubicBezTo>
                <a:cubicBezTo>
                  <a:pt x="180766" y="16391"/>
                  <a:pt x="179479" y="16086"/>
                  <a:pt x="179479" y="16086"/>
                </a:cubicBezTo>
                <a:lnTo>
                  <a:pt x="178497" y="16086"/>
                </a:lnTo>
                <a:lnTo>
                  <a:pt x="176939" y="15239"/>
                </a:lnTo>
                <a:lnTo>
                  <a:pt x="175957" y="14562"/>
                </a:lnTo>
                <a:lnTo>
                  <a:pt x="174535" y="14562"/>
                </a:lnTo>
                <a:cubicBezTo>
                  <a:pt x="174535" y="14562"/>
                  <a:pt x="174236" y="14861"/>
                  <a:pt x="173703" y="14861"/>
                </a:cubicBezTo>
                <a:cubicBezTo>
                  <a:pt x="173614" y="14861"/>
                  <a:pt x="173519" y="14852"/>
                  <a:pt x="173417" y="14833"/>
                </a:cubicBezTo>
                <a:cubicBezTo>
                  <a:pt x="173287" y="14783"/>
                  <a:pt x="173213" y="14765"/>
                  <a:pt x="173174" y="14765"/>
                </a:cubicBezTo>
                <a:cubicBezTo>
                  <a:pt x="173077" y="14765"/>
                  <a:pt x="173193" y="14874"/>
                  <a:pt x="173174" y="14874"/>
                </a:cubicBezTo>
                <a:cubicBezTo>
                  <a:pt x="173159" y="14874"/>
                  <a:pt x="173060" y="14806"/>
                  <a:pt x="172706" y="14562"/>
                </a:cubicBezTo>
                <a:cubicBezTo>
                  <a:pt x="171860" y="13851"/>
                  <a:pt x="173011" y="14257"/>
                  <a:pt x="171860" y="13851"/>
                </a:cubicBezTo>
                <a:cubicBezTo>
                  <a:pt x="170742" y="13411"/>
                  <a:pt x="169760" y="13411"/>
                  <a:pt x="169760" y="13411"/>
                </a:cubicBezTo>
                <a:lnTo>
                  <a:pt x="168609" y="13546"/>
                </a:lnTo>
                <a:lnTo>
                  <a:pt x="166780" y="13140"/>
                </a:lnTo>
                <a:lnTo>
                  <a:pt x="165392" y="12429"/>
                </a:lnTo>
                <a:cubicBezTo>
                  <a:pt x="165392" y="12429"/>
                  <a:pt x="165392" y="11718"/>
                  <a:pt x="164376" y="11582"/>
                </a:cubicBezTo>
                <a:cubicBezTo>
                  <a:pt x="164172" y="11514"/>
                  <a:pt x="164105" y="11480"/>
                  <a:pt x="164088" y="11480"/>
                </a:cubicBezTo>
                <a:cubicBezTo>
                  <a:pt x="164071" y="11480"/>
                  <a:pt x="164105" y="11514"/>
                  <a:pt x="164105" y="11582"/>
                </a:cubicBezTo>
                <a:cubicBezTo>
                  <a:pt x="164105" y="11582"/>
                  <a:pt x="163969" y="11447"/>
                  <a:pt x="163529" y="11311"/>
                </a:cubicBezTo>
                <a:cubicBezTo>
                  <a:pt x="162141" y="10871"/>
                  <a:pt x="163529" y="11006"/>
                  <a:pt x="162141" y="10871"/>
                </a:cubicBezTo>
                <a:cubicBezTo>
                  <a:pt x="160718" y="10600"/>
                  <a:pt x="159872" y="10600"/>
                  <a:pt x="159872" y="10600"/>
                </a:cubicBezTo>
                <a:cubicBezTo>
                  <a:pt x="158450" y="10465"/>
                  <a:pt x="159601" y="10465"/>
                  <a:pt x="158450" y="10465"/>
                </a:cubicBezTo>
                <a:lnTo>
                  <a:pt x="157332" y="10465"/>
                </a:lnTo>
                <a:cubicBezTo>
                  <a:pt x="157332" y="10465"/>
                  <a:pt x="157311" y="10475"/>
                  <a:pt x="157264" y="10475"/>
                </a:cubicBezTo>
                <a:cubicBezTo>
                  <a:pt x="157139" y="10475"/>
                  <a:pt x="156828" y="10404"/>
                  <a:pt x="156214" y="9889"/>
                </a:cubicBezTo>
                <a:cubicBezTo>
                  <a:pt x="155723" y="9533"/>
                  <a:pt x="155825" y="9533"/>
                  <a:pt x="155876" y="9533"/>
                </a:cubicBezTo>
                <a:cubicBezTo>
                  <a:pt x="155927" y="9533"/>
                  <a:pt x="155927" y="9533"/>
                  <a:pt x="155232" y="9178"/>
                </a:cubicBezTo>
                <a:lnTo>
                  <a:pt x="153810" y="8636"/>
                </a:lnTo>
                <a:lnTo>
                  <a:pt x="152388" y="7925"/>
                </a:lnTo>
                <a:lnTo>
                  <a:pt x="151270" y="7214"/>
                </a:lnTo>
                <a:cubicBezTo>
                  <a:pt x="151270" y="7214"/>
                  <a:pt x="149442" y="6943"/>
                  <a:pt x="148731" y="6638"/>
                </a:cubicBezTo>
                <a:cubicBezTo>
                  <a:pt x="148019" y="6502"/>
                  <a:pt x="146766" y="6502"/>
                  <a:pt x="146055" y="5791"/>
                </a:cubicBezTo>
                <a:lnTo>
                  <a:pt x="145920" y="5656"/>
                </a:lnTo>
                <a:lnTo>
                  <a:pt x="145751" y="5520"/>
                </a:lnTo>
                <a:cubicBezTo>
                  <a:pt x="145615" y="5520"/>
                  <a:pt x="145615" y="5385"/>
                  <a:pt x="145344" y="5080"/>
                </a:cubicBezTo>
                <a:cubicBezTo>
                  <a:pt x="144227" y="3963"/>
                  <a:pt x="143651" y="3692"/>
                  <a:pt x="142940" y="2981"/>
                </a:cubicBezTo>
                <a:cubicBezTo>
                  <a:pt x="142652" y="2625"/>
                  <a:pt x="142440" y="2625"/>
                  <a:pt x="142212" y="2625"/>
                </a:cubicBezTo>
                <a:cubicBezTo>
                  <a:pt x="141983" y="2625"/>
                  <a:pt x="141738" y="2625"/>
                  <a:pt x="141382" y="2270"/>
                </a:cubicBezTo>
                <a:lnTo>
                  <a:pt x="140671" y="1558"/>
                </a:lnTo>
                <a:cubicBezTo>
                  <a:pt x="140671" y="1558"/>
                  <a:pt x="140671" y="1623"/>
                  <a:pt x="140588" y="1623"/>
                </a:cubicBezTo>
                <a:cubicBezTo>
                  <a:pt x="140491" y="1623"/>
                  <a:pt x="140280" y="1535"/>
                  <a:pt x="139824" y="1152"/>
                </a:cubicBezTo>
                <a:cubicBezTo>
                  <a:pt x="138842" y="441"/>
                  <a:pt x="139824" y="712"/>
                  <a:pt x="138842" y="441"/>
                </a:cubicBezTo>
                <a:lnTo>
                  <a:pt x="137996" y="305"/>
                </a:lnTo>
                <a:cubicBezTo>
                  <a:pt x="137996" y="305"/>
                  <a:pt x="137755" y="366"/>
                  <a:pt x="137384" y="366"/>
                </a:cubicBezTo>
                <a:cubicBezTo>
                  <a:pt x="137198" y="366"/>
                  <a:pt x="136980" y="351"/>
                  <a:pt x="136743" y="305"/>
                </a:cubicBezTo>
                <a:cubicBezTo>
                  <a:pt x="136552" y="224"/>
                  <a:pt x="136403" y="195"/>
                  <a:pt x="136272" y="195"/>
                </a:cubicBezTo>
                <a:cubicBezTo>
                  <a:pt x="135985" y="195"/>
                  <a:pt x="135792" y="332"/>
                  <a:pt x="135453" y="332"/>
                </a:cubicBezTo>
                <a:cubicBezTo>
                  <a:pt x="135373" y="332"/>
                  <a:pt x="135285" y="324"/>
                  <a:pt x="135185" y="305"/>
                </a:cubicBezTo>
                <a:lnTo>
                  <a:pt x="13447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7" name="Google Shape;2287;p40"/>
          <p:cNvSpPr/>
          <p:nvPr/>
        </p:nvSpPr>
        <p:spPr>
          <a:xfrm>
            <a:off x="0" y="627592"/>
            <a:ext cx="9143735" cy="2335437"/>
          </a:xfrm>
          <a:custGeom>
            <a:avLst/>
            <a:gdLst/>
            <a:ahLst/>
            <a:cxnLst/>
            <a:rect l="l" t="t" r="r" b="b"/>
            <a:pathLst>
              <a:path w="262751" h="161566" extrusionOk="0">
                <a:moveTo>
                  <a:pt x="134474" y="1"/>
                </a:moveTo>
                <a:cubicBezTo>
                  <a:pt x="134474" y="1"/>
                  <a:pt x="133627" y="441"/>
                  <a:pt x="132916" y="441"/>
                </a:cubicBezTo>
                <a:cubicBezTo>
                  <a:pt x="132205" y="441"/>
                  <a:pt x="131087" y="983"/>
                  <a:pt x="131087" y="983"/>
                </a:cubicBezTo>
                <a:lnTo>
                  <a:pt x="129835" y="1423"/>
                </a:lnTo>
                <a:cubicBezTo>
                  <a:pt x="129835" y="1423"/>
                  <a:pt x="129123" y="2405"/>
                  <a:pt x="128277" y="2405"/>
                </a:cubicBezTo>
                <a:cubicBezTo>
                  <a:pt x="127622" y="2405"/>
                  <a:pt x="127961" y="2089"/>
                  <a:pt x="127888" y="2089"/>
                </a:cubicBezTo>
                <a:cubicBezTo>
                  <a:pt x="127852" y="2089"/>
                  <a:pt x="127712" y="2168"/>
                  <a:pt x="127295" y="2405"/>
                </a:cubicBezTo>
                <a:cubicBezTo>
                  <a:pt x="126143" y="2981"/>
                  <a:pt x="127295" y="2541"/>
                  <a:pt x="126143" y="2981"/>
                </a:cubicBezTo>
                <a:cubicBezTo>
                  <a:pt x="125746" y="3174"/>
                  <a:pt x="125631" y="3212"/>
                  <a:pt x="125598" y="3212"/>
                </a:cubicBezTo>
                <a:cubicBezTo>
                  <a:pt x="125576" y="3212"/>
                  <a:pt x="125590" y="3195"/>
                  <a:pt x="125581" y="3195"/>
                </a:cubicBezTo>
                <a:cubicBezTo>
                  <a:pt x="125566" y="3195"/>
                  <a:pt x="125483" y="3246"/>
                  <a:pt x="125026" y="3523"/>
                </a:cubicBezTo>
                <a:lnTo>
                  <a:pt x="123908" y="4234"/>
                </a:lnTo>
                <a:cubicBezTo>
                  <a:pt x="123908" y="4234"/>
                  <a:pt x="123693" y="4736"/>
                  <a:pt x="123123" y="4736"/>
                </a:cubicBezTo>
                <a:cubicBezTo>
                  <a:pt x="123014" y="4736"/>
                  <a:pt x="122892" y="4718"/>
                  <a:pt x="122757" y="4674"/>
                </a:cubicBezTo>
                <a:lnTo>
                  <a:pt x="121775" y="4369"/>
                </a:lnTo>
                <a:lnTo>
                  <a:pt x="119506" y="4369"/>
                </a:lnTo>
                <a:lnTo>
                  <a:pt x="117406" y="4674"/>
                </a:lnTo>
                <a:lnTo>
                  <a:pt x="115273" y="4674"/>
                </a:lnTo>
                <a:cubicBezTo>
                  <a:pt x="115273" y="4674"/>
                  <a:pt x="115092" y="4795"/>
                  <a:pt x="114761" y="4795"/>
                </a:cubicBezTo>
                <a:cubicBezTo>
                  <a:pt x="114596" y="4795"/>
                  <a:pt x="114393" y="4764"/>
                  <a:pt x="114156" y="4674"/>
                </a:cubicBezTo>
                <a:cubicBezTo>
                  <a:pt x="114007" y="4610"/>
                  <a:pt x="113840" y="4585"/>
                  <a:pt x="113670" y="4585"/>
                </a:cubicBezTo>
                <a:cubicBezTo>
                  <a:pt x="113026" y="4585"/>
                  <a:pt x="112327" y="4945"/>
                  <a:pt x="112327" y="4945"/>
                </a:cubicBezTo>
                <a:lnTo>
                  <a:pt x="110498" y="6063"/>
                </a:lnTo>
                <a:lnTo>
                  <a:pt x="110193" y="6909"/>
                </a:lnTo>
                <a:cubicBezTo>
                  <a:pt x="110193" y="6909"/>
                  <a:pt x="110498" y="6909"/>
                  <a:pt x="109347" y="7349"/>
                </a:cubicBezTo>
                <a:cubicBezTo>
                  <a:pt x="108229" y="7925"/>
                  <a:pt x="105825" y="8772"/>
                  <a:pt x="105825" y="8772"/>
                </a:cubicBezTo>
                <a:cubicBezTo>
                  <a:pt x="105825" y="8772"/>
                  <a:pt x="105419" y="9043"/>
                  <a:pt x="104572" y="9314"/>
                </a:cubicBezTo>
                <a:cubicBezTo>
                  <a:pt x="103590" y="9449"/>
                  <a:pt x="102439" y="9889"/>
                  <a:pt x="102439" y="9889"/>
                </a:cubicBezTo>
                <a:cubicBezTo>
                  <a:pt x="102439" y="9889"/>
                  <a:pt x="102714" y="10249"/>
                  <a:pt x="101707" y="10249"/>
                </a:cubicBezTo>
                <a:cubicBezTo>
                  <a:pt x="101441" y="10249"/>
                  <a:pt x="101085" y="10224"/>
                  <a:pt x="100610" y="10160"/>
                </a:cubicBezTo>
                <a:lnTo>
                  <a:pt x="98206" y="9889"/>
                </a:lnTo>
                <a:cubicBezTo>
                  <a:pt x="98206" y="9889"/>
                  <a:pt x="98206" y="9754"/>
                  <a:pt x="97359" y="9449"/>
                </a:cubicBezTo>
                <a:cubicBezTo>
                  <a:pt x="97218" y="9430"/>
                  <a:pt x="97124" y="9422"/>
                  <a:pt x="97062" y="9422"/>
                </a:cubicBezTo>
                <a:cubicBezTo>
                  <a:pt x="96846" y="9422"/>
                  <a:pt x="97027" y="9515"/>
                  <a:pt x="96991" y="9515"/>
                </a:cubicBezTo>
                <a:cubicBezTo>
                  <a:pt x="96965" y="9515"/>
                  <a:pt x="96831" y="9469"/>
                  <a:pt x="96377" y="9314"/>
                </a:cubicBezTo>
                <a:lnTo>
                  <a:pt x="95260" y="8772"/>
                </a:lnTo>
                <a:cubicBezTo>
                  <a:pt x="95260" y="8772"/>
                  <a:pt x="94978" y="9118"/>
                  <a:pt x="94154" y="9118"/>
                </a:cubicBezTo>
                <a:cubicBezTo>
                  <a:pt x="93948" y="9118"/>
                  <a:pt x="93709" y="9097"/>
                  <a:pt x="93431" y="9043"/>
                </a:cubicBezTo>
                <a:cubicBezTo>
                  <a:pt x="93153" y="8990"/>
                  <a:pt x="92897" y="8968"/>
                  <a:pt x="92660" y="8968"/>
                </a:cubicBezTo>
                <a:cubicBezTo>
                  <a:pt x="91683" y="8968"/>
                  <a:pt x="91023" y="9340"/>
                  <a:pt x="90451" y="9449"/>
                </a:cubicBezTo>
                <a:lnTo>
                  <a:pt x="89740" y="9754"/>
                </a:lnTo>
                <a:lnTo>
                  <a:pt x="89029" y="9889"/>
                </a:lnTo>
                <a:lnTo>
                  <a:pt x="87640" y="10160"/>
                </a:lnTo>
                <a:lnTo>
                  <a:pt x="85812" y="10160"/>
                </a:lnTo>
                <a:lnTo>
                  <a:pt x="83949" y="9889"/>
                </a:lnTo>
                <a:lnTo>
                  <a:pt x="83102" y="9889"/>
                </a:lnTo>
                <a:cubicBezTo>
                  <a:pt x="83102" y="9889"/>
                  <a:pt x="82831" y="9889"/>
                  <a:pt x="81714" y="9754"/>
                </a:cubicBezTo>
                <a:lnTo>
                  <a:pt x="80563" y="9449"/>
                </a:lnTo>
                <a:cubicBezTo>
                  <a:pt x="79310" y="9314"/>
                  <a:pt x="80563" y="9314"/>
                  <a:pt x="79310" y="9314"/>
                </a:cubicBezTo>
                <a:cubicBezTo>
                  <a:pt x="78192" y="9314"/>
                  <a:pt x="77041" y="9043"/>
                  <a:pt x="77041" y="9043"/>
                </a:cubicBezTo>
                <a:lnTo>
                  <a:pt x="71961" y="9043"/>
                </a:lnTo>
                <a:lnTo>
                  <a:pt x="69997" y="9449"/>
                </a:lnTo>
                <a:cubicBezTo>
                  <a:pt x="68575" y="9449"/>
                  <a:pt x="66475" y="10600"/>
                  <a:pt x="66475" y="10600"/>
                </a:cubicBezTo>
                <a:lnTo>
                  <a:pt x="65324" y="11312"/>
                </a:lnTo>
                <a:lnTo>
                  <a:pt x="63631" y="11582"/>
                </a:lnTo>
                <a:lnTo>
                  <a:pt x="61667" y="11853"/>
                </a:lnTo>
                <a:lnTo>
                  <a:pt x="60414" y="12294"/>
                </a:lnTo>
                <a:lnTo>
                  <a:pt x="58551" y="12294"/>
                </a:lnTo>
                <a:lnTo>
                  <a:pt x="57027" y="11853"/>
                </a:lnTo>
                <a:lnTo>
                  <a:pt x="55165" y="11853"/>
                </a:lnTo>
                <a:cubicBezTo>
                  <a:pt x="54713" y="11853"/>
                  <a:pt x="55059" y="11733"/>
                  <a:pt x="55009" y="11733"/>
                </a:cubicBezTo>
                <a:cubicBezTo>
                  <a:pt x="54984" y="11733"/>
                  <a:pt x="54860" y="11763"/>
                  <a:pt x="54487" y="11853"/>
                </a:cubicBezTo>
                <a:cubicBezTo>
                  <a:pt x="53336" y="11989"/>
                  <a:pt x="52930" y="13005"/>
                  <a:pt x="52930" y="13005"/>
                </a:cubicBezTo>
                <a:cubicBezTo>
                  <a:pt x="52930" y="13005"/>
                  <a:pt x="52472" y="13894"/>
                  <a:pt x="51868" y="13894"/>
                </a:cubicBezTo>
                <a:cubicBezTo>
                  <a:pt x="51795" y="13894"/>
                  <a:pt x="51720" y="13881"/>
                  <a:pt x="51643" y="13851"/>
                </a:cubicBezTo>
                <a:cubicBezTo>
                  <a:pt x="51273" y="13736"/>
                  <a:pt x="51676" y="13447"/>
                  <a:pt x="51614" y="13447"/>
                </a:cubicBezTo>
                <a:cubicBezTo>
                  <a:pt x="51586" y="13447"/>
                  <a:pt x="51456" y="13510"/>
                  <a:pt x="51101" y="13682"/>
                </a:cubicBezTo>
                <a:cubicBezTo>
                  <a:pt x="49814" y="14122"/>
                  <a:pt x="48968" y="14833"/>
                  <a:pt x="48968" y="14833"/>
                </a:cubicBezTo>
                <a:lnTo>
                  <a:pt x="47986" y="15545"/>
                </a:lnTo>
                <a:lnTo>
                  <a:pt x="46157" y="16797"/>
                </a:lnTo>
                <a:cubicBezTo>
                  <a:pt x="46157" y="16797"/>
                  <a:pt x="46428" y="17509"/>
                  <a:pt x="45006" y="17780"/>
                </a:cubicBezTo>
                <a:lnTo>
                  <a:pt x="43617" y="18084"/>
                </a:lnTo>
                <a:lnTo>
                  <a:pt x="42466" y="18491"/>
                </a:lnTo>
                <a:lnTo>
                  <a:pt x="41788" y="19913"/>
                </a:lnTo>
                <a:cubicBezTo>
                  <a:pt x="41788" y="19913"/>
                  <a:pt x="41643" y="20639"/>
                  <a:pt x="41084" y="20639"/>
                </a:cubicBezTo>
                <a:cubicBezTo>
                  <a:pt x="41039" y="20639"/>
                  <a:pt x="40992" y="20634"/>
                  <a:pt x="40942" y="20624"/>
                </a:cubicBezTo>
                <a:lnTo>
                  <a:pt x="40231" y="20319"/>
                </a:lnTo>
                <a:lnTo>
                  <a:pt x="39249" y="20048"/>
                </a:lnTo>
                <a:lnTo>
                  <a:pt x="37691" y="20048"/>
                </a:lnTo>
                <a:lnTo>
                  <a:pt x="36269" y="21301"/>
                </a:lnTo>
                <a:lnTo>
                  <a:pt x="35998" y="22148"/>
                </a:lnTo>
                <a:lnTo>
                  <a:pt x="34846" y="22588"/>
                </a:lnTo>
                <a:lnTo>
                  <a:pt x="34000" y="22148"/>
                </a:lnTo>
                <a:lnTo>
                  <a:pt x="33018" y="21742"/>
                </a:lnTo>
                <a:cubicBezTo>
                  <a:pt x="33018" y="21742"/>
                  <a:pt x="32611" y="21742"/>
                  <a:pt x="31900" y="21471"/>
                </a:cubicBezTo>
                <a:cubicBezTo>
                  <a:pt x="31189" y="21301"/>
                  <a:pt x="29631" y="21301"/>
                  <a:pt x="29631" y="21301"/>
                </a:cubicBezTo>
                <a:lnTo>
                  <a:pt x="28649" y="21301"/>
                </a:lnTo>
                <a:lnTo>
                  <a:pt x="28243" y="20048"/>
                </a:lnTo>
                <a:lnTo>
                  <a:pt x="26380" y="19202"/>
                </a:lnTo>
                <a:lnTo>
                  <a:pt x="24281" y="19913"/>
                </a:lnTo>
                <a:lnTo>
                  <a:pt x="23299" y="20048"/>
                </a:lnTo>
                <a:lnTo>
                  <a:pt x="22452" y="20048"/>
                </a:lnTo>
                <a:cubicBezTo>
                  <a:pt x="22452" y="20048"/>
                  <a:pt x="22012" y="20048"/>
                  <a:pt x="21301" y="19913"/>
                </a:cubicBezTo>
                <a:cubicBezTo>
                  <a:pt x="20962" y="19761"/>
                  <a:pt x="21250" y="19761"/>
                  <a:pt x="21394" y="19761"/>
                </a:cubicBezTo>
                <a:cubicBezTo>
                  <a:pt x="21538" y="19761"/>
                  <a:pt x="21538" y="19761"/>
                  <a:pt x="20624" y="19608"/>
                </a:cubicBezTo>
                <a:cubicBezTo>
                  <a:pt x="18761" y="19337"/>
                  <a:pt x="19608" y="19337"/>
                  <a:pt x="18761" y="19337"/>
                </a:cubicBezTo>
                <a:lnTo>
                  <a:pt x="17779" y="19337"/>
                </a:lnTo>
                <a:cubicBezTo>
                  <a:pt x="17779" y="19337"/>
                  <a:pt x="16661" y="19913"/>
                  <a:pt x="15950" y="19913"/>
                </a:cubicBezTo>
                <a:lnTo>
                  <a:pt x="15239" y="19913"/>
                </a:lnTo>
                <a:cubicBezTo>
                  <a:pt x="14314" y="19913"/>
                  <a:pt x="14758" y="19973"/>
                  <a:pt x="14655" y="19973"/>
                </a:cubicBezTo>
                <a:cubicBezTo>
                  <a:pt x="14603" y="19973"/>
                  <a:pt x="14415" y="19958"/>
                  <a:pt x="13851" y="19913"/>
                </a:cubicBezTo>
                <a:lnTo>
                  <a:pt x="11988" y="19337"/>
                </a:lnTo>
                <a:lnTo>
                  <a:pt x="11006" y="19473"/>
                </a:lnTo>
                <a:lnTo>
                  <a:pt x="10295" y="20319"/>
                </a:lnTo>
                <a:lnTo>
                  <a:pt x="10295" y="21471"/>
                </a:lnTo>
                <a:lnTo>
                  <a:pt x="9889" y="23299"/>
                </a:lnTo>
                <a:lnTo>
                  <a:pt x="9178" y="24552"/>
                </a:lnTo>
                <a:lnTo>
                  <a:pt x="8771" y="25534"/>
                </a:lnTo>
                <a:lnTo>
                  <a:pt x="8771" y="26246"/>
                </a:lnTo>
                <a:lnTo>
                  <a:pt x="8331" y="27092"/>
                </a:lnTo>
                <a:lnTo>
                  <a:pt x="7213" y="28243"/>
                </a:lnTo>
                <a:lnTo>
                  <a:pt x="6909" y="29226"/>
                </a:lnTo>
                <a:lnTo>
                  <a:pt x="6773" y="29937"/>
                </a:lnTo>
                <a:lnTo>
                  <a:pt x="6773" y="30614"/>
                </a:lnTo>
                <a:lnTo>
                  <a:pt x="6062" y="32307"/>
                </a:lnTo>
                <a:lnTo>
                  <a:pt x="5215" y="33154"/>
                </a:lnTo>
                <a:lnTo>
                  <a:pt x="4369" y="33594"/>
                </a:lnTo>
                <a:lnTo>
                  <a:pt x="3692" y="34576"/>
                </a:lnTo>
                <a:lnTo>
                  <a:pt x="2845" y="35558"/>
                </a:lnTo>
                <a:lnTo>
                  <a:pt x="2134" y="36134"/>
                </a:lnTo>
                <a:lnTo>
                  <a:pt x="983" y="36269"/>
                </a:lnTo>
                <a:lnTo>
                  <a:pt x="0" y="37116"/>
                </a:lnTo>
                <a:lnTo>
                  <a:pt x="0" y="161566"/>
                </a:lnTo>
                <a:lnTo>
                  <a:pt x="262750" y="161566"/>
                </a:lnTo>
                <a:lnTo>
                  <a:pt x="262750" y="24010"/>
                </a:lnTo>
                <a:lnTo>
                  <a:pt x="261734" y="23570"/>
                </a:lnTo>
                <a:lnTo>
                  <a:pt x="260617" y="24010"/>
                </a:lnTo>
                <a:lnTo>
                  <a:pt x="259195" y="24417"/>
                </a:lnTo>
                <a:lnTo>
                  <a:pt x="256960" y="24281"/>
                </a:lnTo>
                <a:lnTo>
                  <a:pt x="254555" y="23841"/>
                </a:lnTo>
                <a:lnTo>
                  <a:pt x="252997" y="22588"/>
                </a:lnTo>
                <a:lnTo>
                  <a:pt x="252286" y="21742"/>
                </a:lnTo>
                <a:cubicBezTo>
                  <a:pt x="252286" y="21742"/>
                  <a:pt x="252591" y="21030"/>
                  <a:pt x="251880" y="20624"/>
                </a:cubicBezTo>
                <a:lnTo>
                  <a:pt x="251169" y="20048"/>
                </a:lnTo>
                <a:lnTo>
                  <a:pt x="250051" y="18762"/>
                </a:lnTo>
                <a:lnTo>
                  <a:pt x="248358" y="18084"/>
                </a:lnTo>
                <a:lnTo>
                  <a:pt x="246800" y="18084"/>
                </a:lnTo>
                <a:lnTo>
                  <a:pt x="244667" y="18762"/>
                </a:lnTo>
                <a:lnTo>
                  <a:pt x="243109" y="18762"/>
                </a:lnTo>
                <a:lnTo>
                  <a:pt x="242127" y="18931"/>
                </a:lnTo>
                <a:lnTo>
                  <a:pt x="240739" y="19202"/>
                </a:lnTo>
                <a:lnTo>
                  <a:pt x="237048" y="20624"/>
                </a:lnTo>
                <a:lnTo>
                  <a:pt x="236201" y="21471"/>
                </a:lnTo>
                <a:lnTo>
                  <a:pt x="235930" y="22453"/>
                </a:lnTo>
                <a:lnTo>
                  <a:pt x="234948" y="23570"/>
                </a:lnTo>
                <a:lnTo>
                  <a:pt x="233797" y="24010"/>
                </a:lnTo>
                <a:cubicBezTo>
                  <a:pt x="233797" y="24010"/>
                  <a:pt x="233390" y="24281"/>
                  <a:pt x="232679" y="24417"/>
                </a:cubicBezTo>
                <a:lnTo>
                  <a:pt x="231968" y="24688"/>
                </a:lnTo>
                <a:cubicBezTo>
                  <a:pt x="231968" y="24688"/>
                  <a:pt x="231833" y="25399"/>
                  <a:pt x="231121" y="25399"/>
                </a:cubicBezTo>
                <a:lnTo>
                  <a:pt x="230410" y="25399"/>
                </a:lnTo>
                <a:cubicBezTo>
                  <a:pt x="230410" y="25399"/>
                  <a:pt x="229293" y="25128"/>
                  <a:pt x="228582" y="25128"/>
                </a:cubicBezTo>
                <a:lnTo>
                  <a:pt x="226177" y="25128"/>
                </a:lnTo>
                <a:lnTo>
                  <a:pt x="225060" y="26110"/>
                </a:lnTo>
                <a:lnTo>
                  <a:pt x="224213" y="26821"/>
                </a:lnTo>
                <a:cubicBezTo>
                  <a:pt x="223468" y="26821"/>
                  <a:pt x="223777" y="26565"/>
                  <a:pt x="223694" y="26565"/>
                </a:cubicBezTo>
                <a:cubicBezTo>
                  <a:pt x="223653" y="26565"/>
                  <a:pt x="223513" y="26629"/>
                  <a:pt x="223096" y="26821"/>
                </a:cubicBezTo>
                <a:lnTo>
                  <a:pt x="221673" y="27228"/>
                </a:lnTo>
                <a:cubicBezTo>
                  <a:pt x="221673" y="27228"/>
                  <a:pt x="221673" y="27668"/>
                  <a:pt x="220691" y="27668"/>
                </a:cubicBezTo>
                <a:cubicBezTo>
                  <a:pt x="219845" y="27668"/>
                  <a:pt x="218558" y="27228"/>
                  <a:pt x="218558" y="27228"/>
                </a:cubicBezTo>
                <a:lnTo>
                  <a:pt x="217440" y="26821"/>
                </a:lnTo>
                <a:cubicBezTo>
                  <a:pt x="217440" y="26821"/>
                  <a:pt x="217380" y="26881"/>
                  <a:pt x="217129" y="26881"/>
                </a:cubicBezTo>
                <a:cubicBezTo>
                  <a:pt x="217004" y="26881"/>
                  <a:pt x="216831" y="26866"/>
                  <a:pt x="216594" y="26821"/>
                </a:cubicBezTo>
                <a:cubicBezTo>
                  <a:pt x="216093" y="26631"/>
                  <a:pt x="216716" y="26423"/>
                  <a:pt x="216587" y="26423"/>
                </a:cubicBezTo>
                <a:cubicBezTo>
                  <a:pt x="216532" y="26423"/>
                  <a:pt x="216344" y="26460"/>
                  <a:pt x="215883" y="26550"/>
                </a:cubicBezTo>
                <a:cubicBezTo>
                  <a:pt x="214189" y="26821"/>
                  <a:pt x="213072" y="27532"/>
                  <a:pt x="213072" y="27532"/>
                </a:cubicBezTo>
                <a:lnTo>
                  <a:pt x="211954" y="27939"/>
                </a:lnTo>
                <a:lnTo>
                  <a:pt x="211108" y="27668"/>
                </a:lnTo>
                <a:lnTo>
                  <a:pt x="211108" y="27668"/>
                </a:lnTo>
                <a:cubicBezTo>
                  <a:pt x="211108" y="27668"/>
                  <a:pt x="211263" y="27888"/>
                  <a:pt x="210982" y="27888"/>
                </a:cubicBezTo>
                <a:cubicBezTo>
                  <a:pt x="210808" y="27888"/>
                  <a:pt x="210467" y="27804"/>
                  <a:pt x="209821" y="27532"/>
                </a:cubicBezTo>
                <a:lnTo>
                  <a:pt x="208263" y="26821"/>
                </a:lnTo>
                <a:cubicBezTo>
                  <a:pt x="208263" y="26821"/>
                  <a:pt x="207552" y="26821"/>
                  <a:pt x="206875" y="26957"/>
                </a:cubicBezTo>
                <a:lnTo>
                  <a:pt x="206164" y="27228"/>
                </a:lnTo>
                <a:lnTo>
                  <a:pt x="205317" y="27939"/>
                </a:lnTo>
                <a:lnTo>
                  <a:pt x="201626" y="27939"/>
                </a:lnTo>
                <a:lnTo>
                  <a:pt x="200644" y="26246"/>
                </a:lnTo>
                <a:cubicBezTo>
                  <a:pt x="200644" y="26246"/>
                  <a:pt x="200238" y="26110"/>
                  <a:pt x="199526" y="25704"/>
                </a:cubicBezTo>
                <a:lnTo>
                  <a:pt x="198815" y="25128"/>
                </a:lnTo>
                <a:cubicBezTo>
                  <a:pt x="198815" y="25128"/>
                  <a:pt x="198515" y="25345"/>
                  <a:pt x="198224" y="25345"/>
                </a:cubicBezTo>
                <a:cubicBezTo>
                  <a:pt x="197988" y="25345"/>
                  <a:pt x="197758" y="25203"/>
                  <a:pt x="197698" y="24688"/>
                </a:cubicBezTo>
                <a:lnTo>
                  <a:pt x="197393" y="23570"/>
                </a:lnTo>
                <a:cubicBezTo>
                  <a:pt x="197393" y="23570"/>
                  <a:pt x="196546" y="22588"/>
                  <a:pt x="195869" y="22453"/>
                </a:cubicBezTo>
                <a:lnTo>
                  <a:pt x="195158" y="22148"/>
                </a:lnTo>
                <a:lnTo>
                  <a:pt x="192754" y="22148"/>
                </a:lnTo>
                <a:lnTo>
                  <a:pt x="190925" y="21877"/>
                </a:lnTo>
                <a:lnTo>
                  <a:pt x="189774" y="21471"/>
                </a:lnTo>
                <a:cubicBezTo>
                  <a:pt x="188385" y="20624"/>
                  <a:pt x="189774" y="20760"/>
                  <a:pt x="188385" y="20624"/>
                </a:cubicBezTo>
                <a:cubicBezTo>
                  <a:pt x="187742" y="20472"/>
                  <a:pt x="187242" y="20472"/>
                  <a:pt x="186819" y="20472"/>
                </a:cubicBezTo>
                <a:cubicBezTo>
                  <a:pt x="186396" y="20472"/>
                  <a:pt x="186049" y="20472"/>
                  <a:pt x="185710" y="20319"/>
                </a:cubicBezTo>
                <a:cubicBezTo>
                  <a:pt x="184999" y="20048"/>
                  <a:pt x="183306" y="19202"/>
                  <a:pt x="183306" y="19202"/>
                </a:cubicBezTo>
                <a:cubicBezTo>
                  <a:pt x="183306" y="19202"/>
                  <a:pt x="183170" y="18762"/>
                  <a:pt x="182459" y="18084"/>
                </a:cubicBezTo>
                <a:cubicBezTo>
                  <a:pt x="182324" y="17915"/>
                  <a:pt x="182154" y="17780"/>
                  <a:pt x="182154" y="17780"/>
                </a:cubicBezTo>
                <a:cubicBezTo>
                  <a:pt x="182154" y="17644"/>
                  <a:pt x="182019" y="17644"/>
                  <a:pt x="181748" y="17373"/>
                </a:cubicBezTo>
                <a:cubicBezTo>
                  <a:pt x="180766" y="16391"/>
                  <a:pt x="179479" y="16222"/>
                  <a:pt x="179479" y="16222"/>
                </a:cubicBezTo>
                <a:lnTo>
                  <a:pt x="178497" y="16222"/>
                </a:lnTo>
                <a:lnTo>
                  <a:pt x="176939" y="15240"/>
                </a:lnTo>
                <a:lnTo>
                  <a:pt x="175957" y="14529"/>
                </a:lnTo>
                <a:lnTo>
                  <a:pt x="174535" y="14529"/>
                </a:lnTo>
                <a:cubicBezTo>
                  <a:pt x="174535" y="14529"/>
                  <a:pt x="174230" y="14859"/>
                  <a:pt x="173685" y="14859"/>
                </a:cubicBezTo>
                <a:cubicBezTo>
                  <a:pt x="173602" y="14859"/>
                  <a:pt x="173512" y="14851"/>
                  <a:pt x="173417" y="14833"/>
                </a:cubicBezTo>
                <a:cubicBezTo>
                  <a:pt x="173278" y="14774"/>
                  <a:pt x="173203" y="14753"/>
                  <a:pt x="173167" y="14753"/>
                </a:cubicBezTo>
                <a:cubicBezTo>
                  <a:pt x="173084" y="14753"/>
                  <a:pt x="173191" y="14857"/>
                  <a:pt x="173174" y="14857"/>
                </a:cubicBezTo>
                <a:cubicBezTo>
                  <a:pt x="173160" y="14857"/>
                  <a:pt x="173063" y="14787"/>
                  <a:pt x="172706" y="14529"/>
                </a:cubicBezTo>
                <a:cubicBezTo>
                  <a:pt x="171860" y="13851"/>
                  <a:pt x="173011" y="14393"/>
                  <a:pt x="171860" y="13851"/>
                </a:cubicBezTo>
                <a:cubicBezTo>
                  <a:pt x="170742" y="13411"/>
                  <a:pt x="169760" y="13411"/>
                  <a:pt x="169760" y="13411"/>
                </a:cubicBezTo>
                <a:lnTo>
                  <a:pt x="168609" y="13682"/>
                </a:lnTo>
                <a:lnTo>
                  <a:pt x="166780" y="13140"/>
                </a:lnTo>
                <a:lnTo>
                  <a:pt x="165392" y="12429"/>
                </a:lnTo>
                <a:cubicBezTo>
                  <a:pt x="165392" y="12429"/>
                  <a:pt x="165392" y="11853"/>
                  <a:pt x="164376" y="11582"/>
                </a:cubicBezTo>
                <a:cubicBezTo>
                  <a:pt x="164240" y="11537"/>
                  <a:pt x="164165" y="11522"/>
                  <a:pt x="164125" y="11522"/>
                </a:cubicBezTo>
                <a:cubicBezTo>
                  <a:pt x="164045" y="11522"/>
                  <a:pt x="164105" y="11582"/>
                  <a:pt x="164105" y="11582"/>
                </a:cubicBezTo>
                <a:cubicBezTo>
                  <a:pt x="164105" y="11582"/>
                  <a:pt x="163969" y="11447"/>
                  <a:pt x="163529" y="11312"/>
                </a:cubicBezTo>
                <a:cubicBezTo>
                  <a:pt x="162141" y="10871"/>
                  <a:pt x="163529" y="11142"/>
                  <a:pt x="162141" y="10871"/>
                </a:cubicBezTo>
                <a:cubicBezTo>
                  <a:pt x="160718" y="10600"/>
                  <a:pt x="159872" y="10600"/>
                  <a:pt x="159872" y="10600"/>
                </a:cubicBezTo>
                <a:cubicBezTo>
                  <a:pt x="158450" y="10465"/>
                  <a:pt x="159601" y="10465"/>
                  <a:pt x="158450" y="10465"/>
                </a:cubicBezTo>
                <a:lnTo>
                  <a:pt x="157332" y="10465"/>
                </a:lnTo>
                <a:cubicBezTo>
                  <a:pt x="157332" y="10465"/>
                  <a:pt x="157311" y="10475"/>
                  <a:pt x="157264" y="10475"/>
                </a:cubicBezTo>
                <a:cubicBezTo>
                  <a:pt x="157139" y="10475"/>
                  <a:pt x="156828" y="10404"/>
                  <a:pt x="156214" y="9889"/>
                </a:cubicBezTo>
                <a:cubicBezTo>
                  <a:pt x="155723" y="9601"/>
                  <a:pt x="155825" y="9601"/>
                  <a:pt x="155876" y="9601"/>
                </a:cubicBezTo>
                <a:cubicBezTo>
                  <a:pt x="155927" y="9601"/>
                  <a:pt x="155927" y="9601"/>
                  <a:pt x="155232" y="9314"/>
                </a:cubicBezTo>
                <a:lnTo>
                  <a:pt x="153810" y="8602"/>
                </a:lnTo>
                <a:lnTo>
                  <a:pt x="152388" y="7925"/>
                </a:lnTo>
                <a:lnTo>
                  <a:pt x="151270" y="7214"/>
                </a:lnTo>
                <a:cubicBezTo>
                  <a:pt x="151270" y="7214"/>
                  <a:pt x="149442" y="6909"/>
                  <a:pt x="148731" y="6774"/>
                </a:cubicBezTo>
                <a:cubicBezTo>
                  <a:pt x="148019" y="6503"/>
                  <a:pt x="146766" y="6503"/>
                  <a:pt x="146055" y="5792"/>
                </a:cubicBezTo>
                <a:cubicBezTo>
                  <a:pt x="145920" y="5792"/>
                  <a:pt x="145920" y="5656"/>
                  <a:pt x="145920" y="5656"/>
                </a:cubicBezTo>
                <a:lnTo>
                  <a:pt x="145751" y="5521"/>
                </a:lnTo>
                <a:cubicBezTo>
                  <a:pt x="145615" y="5521"/>
                  <a:pt x="145615" y="5385"/>
                  <a:pt x="145344" y="5081"/>
                </a:cubicBezTo>
                <a:cubicBezTo>
                  <a:pt x="144227" y="3963"/>
                  <a:pt x="143651" y="3692"/>
                  <a:pt x="142940" y="2981"/>
                </a:cubicBezTo>
                <a:cubicBezTo>
                  <a:pt x="142652" y="2693"/>
                  <a:pt x="142440" y="2693"/>
                  <a:pt x="142212" y="2693"/>
                </a:cubicBezTo>
                <a:cubicBezTo>
                  <a:pt x="141983" y="2693"/>
                  <a:pt x="141738" y="2693"/>
                  <a:pt x="141382" y="2405"/>
                </a:cubicBezTo>
                <a:lnTo>
                  <a:pt x="140671" y="1694"/>
                </a:lnTo>
                <a:cubicBezTo>
                  <a:pt x="140671" y="1694"/>
                  <a:pt x="140671" y="1705"/>
                  <a:pt x="140651" y="1705"/>
                </a:cubicBezTo>
                <a:cubicBezTo>
                  <a:pt x="140602" y="1705"/>
                  <a:pt x="140429" y="1636"/>
                  <a:pt x="139824" y="1152"/>
                </a:cubicBezTo>
                <a:cubicBezTo>
                  <a:pt x="138842" y="441"/>
                  <a:pt x="139824" y="712"/>
                  <a:pt x="138842" y="441"/>
                </a:cubicBezTo>
                <a:lnTo>
                  <a:pt x="137996" y="306"/>
                </a:lnTo>
                <a:cubicBezTo>
                  <a:pt x="137996" y="306"/>
                  <a:pt x="137755" y="366"/>
                  <a:pt x="137384" y="366"/>
                </a:cubicBezTo>
                <a:cubicBezTo>
                  <a:pt x="137198" y="366"/>
                  <a:pt x="136980" y="351"/>
                  <a:pt x="136743" y="306"/>
                </a:cubicBezTo>
                <a:cubicBezTo>
                  <a:pt x="136552" y="224"/>
                  <a:pt x="136403" y="196"/>
                  <a:pt x="136272" y="196"/>
                </a:cubicBezTo>
                <a:cubicBezTo>
                  <a:pt x="135985" y="196"/>
                  <a:pt x="135792" y="332"/>
                  <a:pt x="135453" y="332"/>
                </a:cubicBezTo>
                <a:cubicBezTo>
                  <a:pt x="135373" y="332"/>
                  <a:pt x="135285" y="325"/>
                  <a:pt x="135185" y="306"/>
                </a:cubicBezTo>
                <a:lnTo>
                  <a:pt x="13447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8" name="Google Shape;2288;p40"/>
          <p:cNvSpPr/>
          <p:nvPr/>
        </p:nvSpPr>
        <p:spPr>
          <a:xfrm rot="10800000">
            <a:off x="-10" y="1986252"/>
            <a:ext cx="9143735" cy="2881773"/>
          </a:xfrm>
          <a:custGeom>
            <a:avLst/>
            <a:gdLst/>
            <a:ahLst/>
            <a:cxnLst/>
            <a:rect l="l" t="t" r="r" b="b"/>
            <a:pathLst>
              <a:path w="262751" h="163970" extrusionOk="0">
                <a:moveTo>
                  <a:pt x="134474" y="1"/>
                </a:moveTo>
                <a:cubicBezTo>
                  <a:pt x="134474" y="1"/>
                  <a:pt x="133627" y="441"/>
                  <a:pt x="132916" y="441"/>
                </a:cubicBezTo>
                <a:cubicBezTo>
                  <a:pt x="132205" y="441"/>
                  <a:pt x="131087" y="1017"/>
                  <a:pt x="131087" y="1017"/>
                </a:cubicBezTo>
                <a:lnTo>
                  <a:pt x="129835" y="1423"/>
                </a:lnTo>
                <a:cubicBezTo>
                  <a:pt x="129835" y="1423"/>
                  <a:pt x="129123" y="2270"/>
                  <a:pt x="128277" y="2270"/>
                </a:cubicBezTo>
                <a:cubicBezTo>
                  <a:pt x="127622" y="2270"/>
                  <a:pt x="127961" y="1953"/>
                  <a:pt x="127888" y="1953"/>
                </a:cubicBezTo>
                <a:cubicBezTo>
                  <a:pt x="127852" y="1953"/>
                  <a:pt x="127712" y="2032"/>
                  <a:pt x="127295" y="2270"/>
                </a:cubicBezTo>
                <a:cubicBezTo>
                  <a:pt x="126143" y="2981"/>
                  <a:pt x="127295" y="2540"/>
                  <a:pt x="126143" y="2981"/>
                </a:cubicBezTo>
                <a:cubicBezTo>
                  <a:pt x="125741" y="3188"/>
                  <a:pt x="125628" y="3228"/>
                  <a:pt x="125597" y="3228"/>
                </a:cubicBezTo>
                <a:cubicBezTo>
                  <a:pt x="125577" y="3228"/>
                  <a:pt x="125590" y="3212"/>
                  <a:pt x="125581" y="3212"/>
                </a:cubicBezTo>
                <a:cubicBezTo>
                  <a:pt x="125567" y="3212"/>
                  <a:pt x="125485" y="3264"/>
                  <a:pt x="125026" y="3556"/>
                </a:cubicBezTo>
                <a:lnTo>
                  <a:pt x="123908" y="4098"/>
                </a:lnTo>
                <a:cubicBezTo>
                  <a:pt x="123908" y="4098"/>
                  <a:pt x="123654" y="4691"/>
                  <a:pt x="122966" y="4691"/>
                </a:cubicBezTo>
                <a:cubicBezTo>
                  <a:pt x="122900" y="4691"/>
                  <a:pt x="122831" y="4686"/>
                  <a:pt x="122757" y="4674"/>
                </a:cubicBezTo>
                <a:lnTo>
                  <a:pt x="121775" y="4403"/>
                </a:lnTo>
                <a:lnTo>
                  <a:pt x="119506" y="4403"/>
                </a:lnTo>
                <a:lnTo>
                  <a:pt x="117406" y="4674"/>
                </a:lnTo>
                <a:lnTo>
                  <a:pt x="115273" y="4674"/>
                </a:lnTo>
                <a:cubicBezTo>
                  <a:pt x="115273" y="4674"/>
                  <a:pt x="115092" y="4734"/>
                  <a:pt x="114761" y="4734"/>
                </a:cubicBezTo>
                <a:cubicBezTo>
                  <a:pt x="114596" y="4734"/>
                  <a:pt x="114393" y="4719"/>
                  <a:pt x="114156" y="4674"/>
                </a:cubicBezTo>
                <a:cubicBezTo>
                  <a:pt x="113978" y="4606"/>
                  <a:pt x="113775" y="4581"/>
                  <a:pt x="113570" y="4581"/>
                </a:cubicBezTo>
                <a:cubicBezTo>
                  <a:pt x="112956" y="4581"/>
                  <a:pt x="112327" y="4809"/>
                  <a:pt x="112327" y="4809"/>
                </a:cubicBezTo>
                <a:lnTo>
                  <a:pt x="110498" y="6096"/>
                </a:lnTo>
                <a:lnTo>
                  <a:pt x="110193" y="6943"/>
                </a:lnTo>
                <a:cubicBezTo>
                  <a:pt x="110193" y="6943"/>
                  <a:pt x="110498" y="6943"/>
                  <a:pt x="109347" y="7349"/>
                </a:cubicBezTo>
                <a:cubicBezTo>
                  <a:pt x="108229" y="7925"/>
                  <a:pt x="105825" y="8771"/>
                  <a:pt x="105825" y="8771"/>
                </a:cubicBezTo>
                <a:cubicBezTo>
                  <a:pt x="105825" y="8771"/>
                  <a:pt x="105419" y="9042"/>
                  <a:pt x="104572" y="9178"/>
                </a:cubicBezTo>
                <a:cubicBezTo>
                  <a:pt x="103590" y="9483"/>
                  <a:pt x="102439" y="9889"/>
                  <a:pt x="102439" y="9889"/>
                </a:cubicBezTo>
                <a:cubicBezTo>
                  <a:pt x="102439" y="9889"/>
                  <a:pt x="102714" y="10249"/>
                  <a:pt x="101707" y="10249"/>
                </a:cubicBezTo>
                <a:cubicBezTo>
                  <a:pt x="101441" y="10249"/>
                  <a:pt x="101085" y="10224"/>
                  <a:pt x="100610" y="10160"/>
                </a:cubicBezTo>
                <a:lnTo>
                  <a:pt x="98206" y="9889"/>
                </a:lnTo>
                <a:cubicBezTo>
                  <a:pt x="98206" y="9889"/>
                  <a:pt x="98206" y="9753"/>
                  <a:pt x="97359" y="9483"/>
                </a:cubicBezTo>
                <a:cubicBezTo>
                  <a:pt x="97124" y="9410"/>
                  <a:pt x="97019" y="9387"/>
                  <a:pt x="96978" y="9387"/>
                </a:cubicBezTo>
                <a:cubicBezTo>
                  <a:pt x="96910" y="9387"/>
                  <a:pt x="97010" y="9447"/>
                  <a:pt x="96994" y="9447"/>
                </a:cubicBezTo>
                <a:cubicBezTo>
                  <a:pt x="96978" y="9447"/>
                  <a:pt x="96856" y="9392"/>
                  <a:pt x="96377" y="9178"/>
                </a:cubicBezTo>
                <a:lnTo>
                  <a:pt x="95260" y="8771"/>
                </a:lnTo>
                <a:cubicBezTo>
                  <a:pt x="95260" y="8771"/>
                  <a:pt x="94936" y="9070"/>
                  <a:pt x="93969" y="9070"/>
                </a:cubicBezTo>
                <a:cubicBezTo>
                  <a:pt x="93808" y="9070"/>
                  <a:pt x="93629" y="9062"/>
                  <a:pt x="93431" y="9042"/>
                </a:cubicBezTo>
                <a:cubicBezTo>
                  <a:pt x="93103" y="8980"/>
                  <a:pt x="92806" y="8953"/>
                  <a:pt x="92533" y="8953"/>
                </a:cubicBezTo>
                <a:cubicBezTo>
                  <a:pt x="91625" y="8953"/>
                  <a:pt x="90998" y="9248"/>
                  <a:pt x="90451" y="9483"/>
                </a:cubicBezTo>
                <a:lnTo>
                  <a:pt x="89740" y="9753"/>
                </a:lnTo>
                <a:lnTo>
                  <a:pt x="89029" y="9889"/>
                </a:lnTo>
                <a:lnTo>
                  <a:pt x="87640" y="10160"/>
                </a:lnTo>
                <a:lnTo>
                  <a:pt x="85812" y="10160"/>
                </a:lnTo>
                <a:lnTo>
                  <a:pt x="83949" y="9889"/>
                </a:lnTo>
                <a:lnTo>
                  <a:pt x="83102" y="9889"/>
                </a:lnTo>
                <a:cubicBezTo>
                  <a:pt x="83102" y="9889"/>
                  <a:pt x="82831" y="9889"/>
                  <a:pt x="81714" y="9753"/>
                </a:cubicBezTo>
                <a:lnTo>
                  <a:pt x="80563" y="9483"/>
                </a:lnTo>
                <a:cubicBezTo>
                  <a:pt x="79310" y="9178"/>
                  <a:pt x="80563" y="9178"/>
                  <a:pt x="79310" y="9178"/>
                </a:cubicBezTo>
                <a:cubicBezTo>
                  <a:pt x="78192" y="9178"/>
                  <a:pt x="77041" y="9042"/>
                  <a:pt x="77041" y="9042"/>
                </a:cubicBezTo>
                <a:lnTo>
                  <a:pt x="71961" y="9042"/>
                </a:lnTo>
                <a:lnTo>
                  <a:pt x="69997" y="9483"/>
                </a:lnTo>
                <a:cubicBezTo>
                  <a:pt x="68575" y="9483"/>
                  <a:pt x="66475" y="10600"/>
                  <a:pt x="66475" y="10600"/>
                </a:cubicBezTo>
                <a:lnTo>
                  <a:pt x="65324" y="11311"/>
                </a:lnTo>
                <a:lnTo>
                  <a:pt x="63631" y="11582"/>
                </a:lnTo>
                <a:lnTo>
                  <a:pt x="61667" y="11718"/>
                </a:lnTo>
                <a:lnTo>
                  <a:pt x="60414" y="12293"/>
                </a:lnTo>
                <a:lnTo>
                  <a:pt x="58551" y="12293"/>
                </a:lnTo>
                <a:lnTo>
                  <a:pt x="57027" y="11718"/>
                </a:lnTo>
                <a:lnTo>
                  <a:pt x="55165" y="11718"/>
                </a:lnTo>
                <a:cubicBezTo>
                  <a:pt x="54713" y="11718"/>
                  <a:pt x="55059" y="11657"/>
                  <a:pt x="55009" y="11657"/>
                </a:cubicBezTo>
                <a:cubicBezTo>
                  <a:pt x="54984" y="11657"/>
                  <a:pt x="54860" y="11672"/>
                  <a:pt x="54487" y="11718"/>
                </a:cubicBezTo>
                <a:cubicBezTo>
                  <a:pt x="53336" y="12022"/>
                  <a:pt x="52930" y="13004"/>
                  <a:pt x="52930" y="13004"/>
                </a:cubicBezTo>
                <a:cubicBezTo>
                  <a:pt x="52930" y="13004"/>
                  <a:pt x="52472" y="13893"/>
                  <a:pt x="51868" y="13893"/>
                </a:cubicBezTo>
                <a:cubicBezTo>
                  <a:pt x="51795" y="13893"/>
                  <a:pt x="51720" y="13880"/>
                  <a:pt x="51643" y="13851"/>
                </a:cubicBezTo>
                <a:cubicBezTo>
                  <a:pt x="51264" y="13638"/>
                  <a:pt x="51696" y="13375"/>
                  <a:pt x="51609" y="13375"/>
                </a:cubicBezTo>
                <a:cubicBezTo>
                  <a:pt x="51571" y="13375"/>
                  <a:pt x="51437" y="13424"/>
                  <a:pt x="51101" y="13546"/>
                </a:cubicBezTo>
                <a:cubicBezTo>
                  <a:pt x="49814" y="14122"/>
                  <a:pt x="48968" y="14833"/>
                  <a:pt x="48968" y="14833"/>
                </a:cubicBezTo>
                <a:lnTo>
                  <a:pt x="47986" y="15544"/>
                </a:lnTo>
                <a:lnTo>
                  <a:pt x="46157" y="16797"/>
                </a:lnTo>
                <a:cubicBezTo>
                  <a:pt x="46157" y="16797"/>
                  <a:pt x="46428" y="17508"/>
                  <a:pt x="45006" y="17779"/>
                </a:cubicBezTo>
                <a:lnTo>
                  <a:pt x="43617" y="18084"/>
                </a:lnTo>
                <a:lnTo>
                  <a:pt x="42466" y="18490"/>
                </a:lnTo>
                <a:lnTo>
                  <a:pt x="41788" y="19913"/>
                </a:lnTo>
                <a:cubicBezTo>
                  <a:pt x="41788" y="19913"/>
                  <a:pt x="41663" y="20542"/>
                  <a:pt x="41194" y="20542"/>
                </a:cubicBezTo>
                <a:cubicBezTo>
                  <a:pt x="41119" y="20542"/>
                  <a:pt x="41035" y="20526"/>
                  <a:pt x="40942" y="20488"/>
                </a:cubicBezTo>
                <a:lnTo>
                  <a:pt x="40231" y="20319"/>
                </a:lnTo>
                <a:lnTo>
                  <a:pt x="39249" y="20048"/>
                </a:lnTo>
                <a:lnTo>
                  <a:pt x="37691" y="20048"/>
                </a:lnTo>
                <a:lnTo>
                  <a:pt x="36269" y="21166"/>
                </a:lnTo>
                <a:lnTo>
                  <a:pt x="35998" y="22181"/>
                </a:lnTo>
                <a:lnTo>
                  <a:pt x="34846" y="22588"/>
                </a:lnTo>
                <a:lnTo>
                  <a:pt x="34000" y="22181"/>
                </a:lnTo>
                <a:lnTo>
                  <a:pt x="33018" y="21741"/>
                </a:lnTo>
                <a:cubicBezTo>
                  <a:pt x="33018" y="21741"/>
                  <a:pt x="32611" y="21741"/>
                  <a:pt x="31900" y="21470"/>
                </a:cubicBezTo>
                <a:cubicBezTo>
                  <a:pt x="31189" y="21166"/>
                  <a:pt x="29631" y="21166"/>
                  <a:pt x="29631" y="21166"/>
                </a:cubicBezTo>
                <a:lnTo>
                  <a:pt x="28649" y="21166"/>
                </a:lnTo>
                <a:lnTo>
                  <a:pt x="28243" y="20048"/>
                </a:lnTo>
                <a:lnTo>
                  <a:pt x="26380" y="19201"/>
                </a:lnTo>
                <a:lnTo>
                  <a:pt x="24281" y="19913"/>
                </a:lnTo>
                <a:lnTo>
                  <a:pt x="23299" y="20048"/>
                </a:lnTo>
                <a:lnTo>
                  <a:pt x="22452" y="20048"/>
                </a:lnTo>
                <a:cubicBezTo>
                  <a:pt x="22452" y="20048"/>
                  <a:pt x="22012" y="20048"/>
                  <a:pt x="21301" y="19913"/>
                </a:cubicBezTo>
                <a:cubicBezTo>
                  <a:pt x="20962" y="19777"/>
                  <a:pt x="21250" y="19777"/>
                  <a:pt x="21394" y="19777"/>
                </a:cubicBezTo>
                <a:cubicBezTo>
                  <a:pt x="21538" y="19777"/>
                  <a:pt x="21538" y="19777"/>
                  <a:pt x="20624" y="19642"/>
                </a:cubicBezTo>
                <a:cubicBezTo>
                  <a:pt x="18761" y="19337"/>
                  <a:pt x="19608" y="19337"/>
                  <a:pt x="18761" y="19337"/>
                </a:cubicBezTo>
                <a:lnTo>
                  <a:pt x="17779" y="19337"/>
                </a:lnTo>
                <a:cubicBezTo>
                  <a:pt x="17779" y="19337"/>
                  <a:pt x="16661" y="19913"/>
                  <a:pt x="15950" y="19913"/>
                </a:cubicBezTo>
                <a:lnTo>
                  <a:pt x="15239" y="19913"/>
                </a:lnTo>
                <a:cubicBezTo>
                  <a:pt x="14314" y="19913"/>
                  <a:pt x="14758" y="19973"/>
                  <a:pt x="14655" y="19973"/>
                </a:cubicBezTo>
                <a:cubicBezTo>
                  <a:pt x="14603" y="19973"/>
                  <a:pt x="14415" y="19958"/>
                  <a:pt x="13851" y="19913"/>
                </a:cubicBezTo>
                <a:lnTo>
                  <a:pt x="11988" y="19337"/>
                </a:lnTo>
                <a:lnTo>
                  <a:pt x="11006" y="19472"/>
                </a:lnTo>
                <a:lnTo>
                  <a:pt x="10295" y="20319"/>
                </a:lnTo>
                <a:lnTo>
                  <a:pt x="10295" y="21470"/>
                </a:lnTo>
                <a:lnTo>
                  <a:pt x="9889" y="23299"/>
                </a:lnTo>
                <a:lnTo>
                  <a:pt x="9178" y="24552"/>
                </a:lnTo>
                <a:lnTo>
                  <a:pt x="8771" y="25568"/>
                </a:lnTo>
                <a:lnTo>
                  <a:pt x="8771" y="26245"/>
                </a:lnTo>
                <a:lnTo>
                  <a:pt x="8331" y="27092"/>
                </a:lnTo>
                <a:lnTo>
                  <a:pt x="7213" y="28108"/>
                </a:lnTo>
                <a:lnTo>
                  <a:pt x="6909" y="29225"/>
                </a:lnTo>
                <a:lnTo>
                  <a:pt x="6773" y="29936"/>
                </a:lnTo>
                <a:lnTo>
                  <a:pt x="6773" y="30647"/>
                </a:lnTo>
                <a:lnTo>
                  <a:pt x="6062" y="32341"/>
                </a:lnTo>
                <a:lnTo>
                  <a:pt x="5215" y="33187"/>
                </a:lnTo>
                <a:lnTo>
                  <a:pt x="4369" y="33458"/>
                </a:lnTo>
                <a:lnTo>
                  <a:pt x="3692" y="34576"/>
                </a:lnTo>
                <a:lnTo>
                  <a:pt x="2845" y="35558"/>
                </a:lnTo>
                <a:lnTo>
                  <a:pt x="2134" y="36133"/>
                </a:lnTo>
                <a:lnTo>
                  <a:pt x="983" y="36269"/>
                </a:lnTo>
                <a:lnTo>
                  <a:pt x="0" y="37115"/>
                </a:lnTo>
                <a:lnTo>
                  <a:pt x="0" y="163970"/>
                </a:lnTo>
                <a:lnTo>
                  <a:pt x="262750" y="163970"/>
                </a:lnTo>
                <a:lnTo>
                  <a:pt x="262750" y="24010"/>
                </a:lnTo>
                <a:lnTo>
                  <a:pt x="261734" y="23570"/>
                </a:lnTo>
                <a:lnTo>
                  <a:pt x="260617" y="24010"/>
                </a:lnTo>
                <a:lnTo>
                  <a:pt x="259195" y="24417"/>
                </a:lnTo>
                <a:lnTo>
                  <a:pt x="256960" y="24281"/>
                </a:lnTo>
                <a:lnTo>
                  <a:pt x="254555" y="23705"/>
                </a:lnTo>
                <a:lnTo>
                  <a:pt x="252997" y="22588"/>
                </a:lnTo>
                <a:lnTo>
                  <a:pt x="252286" y="21741"/>
                </a:lnTo>
                <a:cubicBezTo>
                  <a:pt x="252286" y="21741"/>
                  <a:pt x="252591" y="21030"/>
                  <a:pt x="251880" y="20488"/>
                </a:cubicBezTo>
                <a:lnTo>
                  <a:pt x="251169" y="20048"/>
                </a:lnTo>
                <a:lnTo>
                  <a:pt x="250051" y="18626"/>
                </a:lnTo>
                <a:lnTo>
                  <a:pt x="248358" y="18084"/>
                </a:lnTo>
                <a:lnTo>
                  <a:pt x="246800" y="18084"/>
                </a:lnTo>
                <a:lnTo>
                  <a:pt x="244667" y="18626"/>
                </a:lnTo>
                <a:lnTo>
                  <a:pt x="243109" y="18626"/>
                </a:lnTo>
                <a:lnTo>
                  <a:pt x="242127" y="18931"/>
                </a:lnTo>
                <a:lnTo>
                  <a:pt x="240739" y="19201"/>
                </a:lnTo>
                <a:lnTo>
                  <a:pt x="237048" y="20488"/>
                </a:lnTo>
                <a:lnTo>
                  <a:pt x="236201" y="21470"/>
                </a:lnTo>
                <a:lnTo>
                  <a:pt x="235930" y="22452"/>
                </a:lnTo>
                <a:lnTo>
                  <a:pt x="234948" y="23570"/>
                </a:lnTo>
                <a:lnTo>
                  <a:pt x="233797" y="24010"/>
                </a:lnTo>
                <a:cubicBezTo>
                  <a:pt x="233797" y="24010"/>
                  <a:pt x="233390" y="24281"/>
                  <a:pt x="232679" y="24417"/>
                </a:cubicBezTo>
                <a:lnTo>
                  <a:pt x="231968" y="24721"/>
                </a:lnTo>
                <a:cubicBezTo>
                  <a:pt x="231968" y="24721"/>
                  <a:pt x="231833" y="25399"/>
                  <a:pt x="231121" y="25399"/>
                </a:cubicBezTo>
                <a:lnTo>
                  <a:pt x="230410" y="25399"/>
                </a:lnTo>
                <a:cubicBezTo>
                  <a:pt x="230410" y="25399"/>
                  <a:pt x="229293" y="25128"/>
                  <a:pt x="228582" y="25128"/>
                </a:cubicBezTo>
                <a:lnTo>
                  <a:pt x="226177" y="25128"/>
                </a:lnTo>
                <a:lnTo>
                  <a:pt x="225060" y="26110"/>
                </a:lnTo>
                <a:lnTo>
                  <a:pt x="224213" y="26821"/>
                </a:lnTo>
                <a:cubicBezTo>
                  <a:pt x="223468" y="26821"/>
                  <a:pt x="223777" y="26565"/>
                  <a:pt x="223694" y="26565"/>
                </a:cubicBezTo>
                <a:cubicBezTo>
                  <a:pt x="223653" y="26565"/>
                  <a:pt x="223513" y="26629"/>
                  <a:pt x="223096" y="26821"/>
                </a:cubicBezTo>
                <a:lnTo>
                  <a:pt x="221673" y="27261"/>
                </a:lnTo>
                <a:cubicBezTo>
                  <a:pt x="221673" y="27261"/>
                  <a:pt x="221673" y="27667"/>
                  <a:pt x="220691" y="27667"/>
                </a:cubicBezTo>
                <a:cubicBezTo>
                  <a:pt x="219845" y="27667"/>
                  <a:pt x="218558" y="27261"/>
                  <a:pt x="218558" y="27261"/>
                </a:cubicBezTo>
                <a:lnTo>
                  <a:pt x="217440" y="26821"/>
                </a:lnTo>
                <a:cubicBezTo>
                  <a:pt x="217440" y="26821"/>
                  <a:pt x="217380" y="26881"/>
                  <a:pt x="217129" y="26881"/>
                </a:cubicBezTo>
                <a:cubicBezTo>
                  <a:pt x="217004" y="26881"/>
                  <a:pt x="216831" y="26866"/>
                  <a:pt x="216594" y="26821"/>
                </a:cubicBezTo>
                <a:cubicBezTo>
                  <a:pt x="216093" y="26630"/>
                  <a:pt x="216716" y="26423"/>
                  <a:pt x="216587" y="26423"/>
                </a:cubicBezTo>
                <a:cubicBezTo>
                  <a:pt x="216532" y="26423"/>
                  <a:pt x="216344" y="26460"/>
                  <a:pt x="215883" y="26550"/>
                </a:cubicBezTo>
                <a:cubicBezTo>
                  <a:pt x="214189" y="26821"/>
                  <a:pt x="213072" y="27532"/>
                  <a:pt x="213072" y="27532"/>
                </a:cubicBezTo>
                <a:lnTo>
                  <a:pt x="211954" y="27938"/>
                </a:lnTo>
                <a:lnTo>
                  <a:pt x="211108" y="27667"/>
                </a:lnTo>
                <a:lnTo>
                  <a:pt x="211108" y="27667"/>
                </a:lnTo>
                <a:cubicBezTo>
                  <a:pt x="211108" y="27668"/>
                  <a:pt x="211256" y="27828"/>
                  <a:pt x="211000" y="27828"/>
                </a:cubicBezTo>
                <a:cubicBezTo>
                  <a:pt x="210832" y="27828"/>
                  <a:pt x="210490" y="27760"/>
                  <a:pt x="209821" y="27532"/>
                </a:cubicBezTo>
                <a:lnTo>
                  <a:pt x="208263" y="26821"/>
                </a:lnTo>
                <a:cubicBezTo>
                  <a:pt x="208263" y="26821"/>
                  <a:pt x="207552" y="26821"/>
                  <a:pt x="206875" y="26956"/>
                </a:cubicBezTo>
                <a:lnTo>
                  <a:pt x="206164" y="27261"/>
                </a:lnTo>
                <a:lnTo>
                  <a:pt x="205317" y="27938"/>
                </a:lnTo>
                <a:lnTo>
                  <a:pt x="201626" y="27938"/>
                </a:lnTo>
                <a:lnTo>
                  <a:pt x="200644" y="26245"/>
                </a:lnTo>
                <a:cubicBezTo>
                  <a:pt x="200644" y="26245"/>
                  <a:pt x="200238" y="26110"/>
                  <a:pt x="199526" y="25568"/>
                </a:cubicBezTo>
                <a:lnTo>
                  <a:pt x="198815" y="25128"/>
                </a:lnTo>
                <a:cubicBezTo>
                  <a:pt x="198815" y="25128"/>
                  <a:pt x="198507" y="25351"/>
                  <a:pt x="198212" y="25351"/>
                </a:cubicBezTo>
                <a:cubicBezTo>
                  <a:pt x="197981" y="25351"/>
                  <a:pt x="197757" y="25213"/>
                  <a:pt x="197698" y="24721"/>
                </a:cubicBezTo>
                <a:lnTo>
                  <a:pt x="197393" y="23570"/>
                </a:lnTo>
                <a:cubicBezTo>
                  <a:pt x="197393" y="23570"/>
                  <a:pt x="196546" y="22588"/>
                  <a:pt x="195869" y="22452"/>
                </a:cubicBezTo>
                <a:lnTo>
                  <a:pt x="195158" y="22181"/>
                </a:lnTo>
                <a:lnTo>
                  <a:pt x="192754" y="22181"/>
                </a:lnTo>
                <a:lnTo>
                  <a:pt x="190925" y="21877"/>
                </a:lnTo>
                <a:lnTo>
                  <a:pt x="189774" y="21470"/>
                </a:lnTo>
                <a:cubicBezTo>
                  <a:pt x="188385" y="20488"/>
                  <a:pt x="189774" y="20759"/>
                  <a:pt x="188385" y="20488"/>
                </a:cubicBezTo>
                <a:cubicBezTo>
                  <a:pt x="187742" y="20404"/>
                  <a:pt x="187242" y="20404"/>
                  <a:pt x="186819" y="20404"/>
                </a:cubicBezTo>
                <a:cubicBezTo>
                  <a:pt x="186396" y="20404"/>
                  <a:pt x="186049" y="20404"/>
                  <a:pt x="185710" y="20319"/>
                </a:cubicBezTo>
                <a:cubicBezTo>
                  <a:pt x="184999" y="20048"/>
                  <a:pt x="183306" y="19201"/>
                  <a:pt x="183306" y="19201"/>
                </a:cubicBezTo>
                <a:cubicBezTo>
                  <a:pt x="183306" y="19201"/>
                  <a:pt x="183170" y="18626"/>
                  <a:pt x="182459" y="18084"/>
                </a:cubicBezTo>
                <a:lnTo>
                  <a:pt x="182154" y="17779"/>
                </a:lnTo>
                <a:cubicBezTo>
                  <a:pt x="182154" y="17644"/>
                  <a:pt x="182019" y="17508"/>
                  <a:pt x="181748" y="17373"/>
                </a:cubicBezTo>
                <a:cubicBezTo>
                  <a:pt x="180766" y="16391"/>
                  <a:pt x="179479" y="16086"/>
                  <a:pt x="179479" y="16086"/>
                </a:cubicBezTo>
                <a:lnTo>
                  <a:pt x="178497" y="16086"/>
                </a:lnTo>
                <a:lnTo>
                  <a:pt x="176939" y="15239"/>
                </a:lnTo>
                <a:lnTo>
                  <a:pt x="175957" y="14562"/>
                </a:lnTo>
                <a:lnTo>
                  <a:pt x="174535" y="14562"/>
                </a:lnTo>
                <a:cubicBezTo>
                  <a:pt x="174535" y="14562"/>
                  <a:pt x="174236" y="14861"/>
                  <a:pt x="173703" y="14861"/>
                </a:cubicBezTo>
                <a:cubicBezTo>
                  <a:pt x="173614" y="14861"/>
                  <a:pt x="173519" y="14852"/>
                  <a:pt x="173417" y="14833"/>
                </a:cubicBezTo>
                <a:cubicBezTo>
                  <a:pt x="173287" y="14783"/>
                  <a:pt x="173213" y="14765"/>
                  <a:pt x="173174" y="14765"/>
                </a:cubicBezTo>
                <a:cubicBezTo>
                  <a:pt x="173077" y="14765"/>
                  <a:pt x="173193" y="14874"/>
                  <a:pt x="173174" y="14874"/>
                </a:cubicBezTo>
                <a:cubicBezTo>
                  <a:pt x="173159" y="14874"/>
                  <a:pt x="173060" y="14806"/>
                  <a:pt x="172706" y="14562"/>
                </a:cubicBezTo>
                <a:cubicBezTo>
                  <a:pt x="171860" y="13851"/>
                  <a:pt x="173011" y="14257"/>
                  <a:pt x="171860" y="13851"/>
                </a:cubicBezTo>
                <a:cubicBezTo>
                  <a:pt x="170742" y="13411"/>
                  <a:pt x="169760" y="13411"/>
                  <a:pt x="169760" y="13411"/>
                </a:cubicBezTo>
                <a:lnTo>
                  <a:pt x="168609" y="13546"/>
                </a:lnTo>
                <a:lnTo>
                  <a:pt x="166780" y="13140"/>
                </a:lnTo>
                <a:lnTo>
                  <a:pt x="165392" y="12429"/>
                </a:lnTo>
                <a:cubicBezTo>
                  <a:pt x="165392" y="12429"/>
                  <a:pt x="165392" y="11718"/>
                  <a:pt x="164376" y="11582"/>
                </a:cubicBezTo>
                <a:cubicBezTo>
                  <a:pt x="164172" y="11514"/>
                  <a:pt x="164105" y="11480"/>
                  <a:pt x="164088" y="11480"/>
                </a:cubicBezTo>
                <a:cubicBezTo>
                  <a:pt x="164071" y="11480"/>
                  <a:pt x="164105" y="11514"/>
                  <a:pt x="164105" y="11582"/>
                </a:cubicBezTo>
                <a:cubicBezTo>
                  <a:pt x="164105" y="11582"/>
                  <a:pt x="163969" y="11447"/>
                  <a:pt x="163529" y="11311"/>
                </a:cubicBezTo>
                <a:cubicBezTo>
                  <a:pt x="162141" y="10871"/>
                  <a:pt x="163529" y="11006"/>
                  <a:pt x="162141" y="10871"/>
                </a:cubicBezTo>
                <a:cubicBezTo>
                  <a:pt x="160718" y="10600"/>
                  <a:pt x="159872" y="10600"/>
                  <a:pt x="159872" y="10600"/>
                </a:cubicBezTo>
                <a:cubicBezTo>
                  <a:pt x="158450" y="10465"/>
                  <a:pt x="159601" y="10465"/>
                  <a:pt x="158450" y="10465"/>
                </a:cubicBezTo>
                <a:lnTo>
                  <a:pt x="157332" y="10465"/>
                </a:lnTo>
                <a:cubicBezTo>
                  <a:pt x="157332" y="10465"/>
                  <a:pt x="157311" y="10475"/>
                  <a:pt x="157264" y="10475"/>
                </a:cubicBezTo>
                <a:cubicBezTo>
                  <a:pt x="157139" y="10475"/>
                  <a:pt x="156828" y="10404"/>
                  <a:pt x="156214" y="9889"/>
                </a:cubicBezTo>
                <a:cubicBezTo>
                  <a:pt x="155723" y="9533"/>
                  <a:pt x="155825" y="9533"/>
                  <a:pt x="155876" y="9533"/>
                </a:cubicBezTo>
                <a:cubicBezTo>
                  <a:pt x="155927" y="9533"/>
                  <a:pt x="155927" y="9533"/>
                  <a:pt x="155232" y="9178"/>
                </a:cubicBezTo>
                <a:lnTo>
                  <a:pt x="153810" y="8636"/>
                </a:lnTo>
                <a:lnTo>
                  <a:pt x="152388" y="7925"/>
                </a:lnTo>
                <a:lnTo>
                  <a:pt x="151270" y="7214"/>
                </a:lnTo>
                <a:cubicBezTo>
                  <a:pt x="151270" y="7214"/>
                  <a:pt x="149442" y="6943"/>
                  <a:pt x="148731" y="6638"/>
                </a:cubicBezTo>
                <a:cubicBezTo>
                  <a:pt x="148019" y="6502"/>
                  <a:pt x="146766" y="6502"/>
                  <a:pt x="146055" y="5791"/>
                </a:cubicBezTo>
                <a:lnTo>
                  <a:pt x="145920" y="5656"/>
                </a:lnTo>
                <a:lnTo>
                  <a:pt x="145751" y="5520"/>
                </a:lnTo>
                <a:cubicBezTo>
                  <a:pt x="145615" y="5520"/>
                  <a:pt x="145615" y="5385"/>
                  <a:pt x="145344" y="5080"/>
                </a:cubicBezTo>
                <a:cubicBezTo>
                  <a:pt x="144227" y="3963"/>
                  <a:pt x="143651" y="3692"/>
                  <a:pt x="142940" y="2981"/>
                </a:cubicBezTo>
                <a:cubicBezTo>
                  <a:pt x="142652" y="2625"/>
                  <a:pt x="142440" y="2625"/>
                  <a:pt x="142212" y="2625"/>
                </a:cubicBezTo>
                <a:cubicBezTo>
                  <a:pt x="141983" y="2625"/>
                  <a:pt x="141738" y="2625"/>
                  <a:pt x="141382" y="2270"/>
                </a:cubicBezTo>
                <a:lnTo>
                  <a:pt x="140671" y="1558"/>
                </a:lnTo>
                <a:cubicBezTo>
                  <a:pt x="140671" y="1558"/>
                  <a:pt x="140671" y="1623"/>
                  <a:pt x="140588" y="1623"/>
                </a:cubicBezTo>
                <a:cubicBezTo>
                  <a:pt x="140491" y="1623"/>
                  <a:pt x="140280" y="1535"/>
                  <a:pt x="139824" y="1152"/>
                </a:cubicBezTo>
                <a:cubicBezTo>
                  <a:pt x="138842" y="441"/>
                  <a:pt x="139824" y="712"/>
                  <a:pt x="138842" y="441"/>
                </a:cubicBezTo>
                <a:lnTo>
                  <a:pt x="137996" y="305"/>
                </a:lnTo>
                <a:cubicBezTo>
                  <a:pt x="137996" y="305"/>
                  <a:pt x="137755" y="366"/>
                  <a:pt x="137384" y="366"/>
                </a:cubicBezTo>
                <a:cubicBezTo>
                  <a:pt x="137198" y="366"/>
                  <a:pt x="136980" y="351"/>
                  <a:pt x="136743" y="305"/>
                </a:cubicBezTo>
                <a:cubicBezTo>
                  <a:pt x="136552" y="224"/>
                  <a:pt x="136403" y="195"/>
                  <a:pt x="136272" y="195"/>
                </a:cubicBezTo>
                <a:cubicBezTo>
                  <a:pt x="135985" y="195"/>
                  <a:pt x="135792" y="332"/>
                  <a:pt x="135453" y="332"/>
                </a:cubicBezTo>
                <a:cubicBezTo>
                  <a:pt x="135373" y="332"/>
                  <a:pt x="135285" y="324"/>
                  <a:pt x="135185" y="305"/>
                </a:cubicBezTo>
                <a:lnTo>
                  <a:pt x="13447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9" name="Google Shape;2289;p40"/>
          <p:cNvSpPr/>
          <p:nvPr/>
        </p:nvSpPr>
        <p:spPr>
          <a:xfrm rot="10800000">
            <a:off x="-135" y="1962869"/>
            <a:ext cx="9143735" cy="2848005"/>
          </a:xfrm>
          <a:custGeom>
            <a:avLst/>
            <a:gdLst/>
            <a:ahLst/>
            <a:cxnLst/>
            <a:rect l="l" t="t" r="r" b="b"/>
            <a:pathLst>
              <a:path w="262751" h="161566" extrusionOk="0">
                <a:moveTo>
                  <a:pt x="134474" y="1"/>
                </a:moveTo>
                <a:cubicBezTo>
                  <a:pt x="134474" y="1"/>
                  <a:pt x="133627" y="441"/>
                  <a:pt x="132916" y="441"/>
                </a:cubicBezTo>
                <a:cubicBezTo>
                  <a:pt x="132205" y="441"/>
                  <a:pt x="131087" y="983"/>
                  <a:pt x="131087" y="983"/>
                </a:cubicBezTo>
                <a:lnTo>
                  <a:pt x="129835" y="1423"/>
                </a:lnTo>
                <a:cubicBezTo>
                  <a:pt x="129835" y="1423"/>
                  <a:pt x="129123" y="2405"/>
                  <a:pt x="128277" y="2405"/>
                </a:cubicBezTo>
                <a:cubicBezTo>
                  <a:pt x="127622" y="2405"/>
                  <a:pt x="127961" y="2089"/>
                  <a:pt x="127888" y="2089"/>
                </a:cubicBezTo>
                <a:cubicBezTo>
                  <a:pt x="127852" y="2089"/>
                  <a:pt x="127712" y="2168"/>
                  <a:pt x="127295" y="2405"/>
                </a:cubicBezTo>
                <a:cubicBezTo>
                  <a:pt x="126143" y="2981"/>
                  <a:pt x="127295" y="2541"/>
                  <a:pt x="126143" y="2981"/>
                </a:cubicBezTo>
                <a:cubicBezTo>
                  <a:pt x="125746" y="3174"/>
                  <a:pt x="125631" y="3212"/>
                  <a:pt x="125598" y="3212"/>
                </a:cubicBezTo>
                <a:cubicBezTo>
                  <a:pt x="125576" y="3212"/>
                  <a:pt x="125590" y="3195"/>
                  <a:pt x="125581" y="3195"/>
                </a:cubicBezTo>
                <a:cubicBezTo>
                  <a:pt x="125566" y="3195"/>
                  <a:pt x="125483" y="3246"/>
                  <a:pt x="125026" y="3523"/>
                </a:cubicBezTo>
                <a:lnTo>
                  <a:pt x="123908" y="4234"/>
                </a:lnTo>
                <a:cubicBezTo>
                  <a:pt x="123908" y="4234"/>
                  <a:pt x="123693" y="4736"/>
                  <a:pt x="123123" y="4736"/>
                </a:cubicBezTo>
                <a:cubicBezTo>
                  <a:pt x="123014" y="4736"/>
                  <a:pt x="122892" y="4718"/>
                  <a:pt x="122757" y="4674"/>
                </a:cubicBezTo>
                <a:lnTo>
                  <a:pt x="121775" y="4369"/>
                </a:lnTo>
                <a:lnTo>
                  <a:pt x="119506" y="4369"/>
                </a:lnTo>
                <a:lnTo>
                  <a:pt x="117406" y="4674"/>
                </a:lnTo>
                <a:lnTo>
                  <a:pt x="115273" y="4674"/>
                </a:lnTo>
                <a:cubicBezTo>
                  <a:pt x="115273" y="4674"/>
                  <a:pt x="115092" y="4795"/>
                  <a:pt x="114761" y="4795"/>
                </a:cubicBezTo>
                <a:cubicBezTo>
                  <a:pt x="114596" y="4795"/>
                  <a:pt x="114393" y="4764"/>
                  <a:pt x="114156" y="4674"/>
                </a:cubicBezTo>
                <a:cubicBezTo>
                  <a:pt x="114007" y="4610"/>
                  <a:pt x="113840" y="4585"/>
                  <a:pt x="113670" y="4585"/>
                </a:cubicBezTo>
                <a:cubicBezTo>
                  <a:pt x="113026" y="4585"/>
                  <a:pt x="112327" y="4945"/>
                  <a:pt x="112327" y="4945"/>
                </a:cubicBezTo>
                <a:lnTo>
                  <a:pt x="110498" y="6063"/>
                </a:lnTo>
                <a:lnTo>
                  <a:pt x="110193" y="6909"/>
                </a:lnTo>
                <a:cubicBezTo>
                  <a:pt x="110193" y="6909"/>
                  <a:pt x="110498" y="6909"/>
                  <a:pt x="109347" y="7349"/>
                </a:cubicBezTo>
                <a:cubicBezTo>
                  <a:pt x="108229" y="7925"/>
                  <a:pt x="105825" y="8772"/>
                  <a:pt x="105825" y="8772"/>
                </a:cubicBezTo>
                <a:cubicBezTo>
                  <a:pt x="105825" y="8772"/>
                  <a:pt x="105419" y="9043"/>
                  <a:pt x="104572" y="9314"/>
                </a:cubicBezTo>
                <a:cubicBezTo>
                  <a:pt x="103590" y="9449"/>
                  <a:pt x="102439" y="9889"/>
                  <a:pt x="102439" y="9889"/>
                </a:cubicBezTo>
                <a:cubicBezTo>
                  <a:pt x="102439" y="9889"/>
                  <a:pt x="102714" y="10249"/>
                  <a:pt x="101707" y="10249"/>
                </a:cubicBezTo>
                <a:cubicBezTo>
                  <a:pt x="101441" y="10249"/>
                  <a:pt x="101085" y="10224"/>
                  <a:pt x="100610" y="10160"/>
                </a:cubicBezTo>
                <a:lnTo>
                  <a:pt x="98206" y="9889"/>
                </a:lnTo>
                <a:cubicBezTo>
                  <a:pt x="98206" y="9889"/>
                  <a:pt x="98206" y="9754"/>
                  <a:pt x="97359" y="9449"/>
                </a:cubicBezTo>
                <a:cubicBezTo>
                  <a:pt x="97218" y="9430"/>
                  <a:pt x="97124" y="9422"/>
                  <a:pt x="97062" y="9422"/>
                </a:cubicBezTo>
                <a:cubicBezTo>
                  <a:pt x="96846" y="9422"/>
                  <a:pt x="97027" y="9515"/>
                  <a:pt x="96991" y="9515"/>
                </a:cubicBezTo>
                <a:cubicBezTo>
                  <a:pt x="96965" y="9515"/>
                  <a:pt x="96831" y="9469"/>
                  <a:pt x="96377" y="9314"/>
                </a:cubicBezTo>
                <a:lnTo>
                  <a:pt x="95260" y="8772"/>
                </a:lnTo>
                <a:cubicBezTo>
                  <a:pt x="95260" y="8772"/>
                  <a:pt x="94978" y="9118"/>
                  <a:pt x="94154" y="9118"/>
                </a:cubicBezTo>
                <a:cubicBezTo>
                  <a:pt x="93948" y="9118"/>
                  <a:pt x="93709" y="9097"/>
                  <a:pt x="93431" y="9043"/>
                </a:cubicBezTo>
                <a:cubicBezTo>
                  <a:pt x="93153" y="8990"/>
                  <a:pt x="92897" y="8968"/>
                  <a:pt x="92660" y="8968"/>
                </a:cubicBezTo>
                <a:cubicBezTo>
                  <a:pt x="91683" y="8968"/>
                  <a:pt x="91023" y="9340"/>
                  <a:pt x="90451" y="9449"/>
                </a:cubicBezTo>
                <a:lnTo>
                  <a:pt x="89740" y="9754"/>
                </a:lnTo>
                <a:lnTo>
                  <a:pt x="89029" y="9889"/>
                </a:lnTo>
                <a:lnTo>
                  <a:pt x="87640" y="10160"/>
                </a:lnTo>
                <a:lnTo>
                  <a:pt x="85812" y="10160"/>
                </a:lnTo>
                <a:lnTo>
                  <a:pt x="83949" y="9889"/>
                </a:lnTo>
                <a:lnTo>
                  <a:pt x="83102" y="9889"/>
                </a:lnTo>
                <a:cubicBezTo>
                  <a:pt x="83102" y="9889"/>
                  <a:pt x="82831" y="9889"/>
                  <a:pt x="81714" y="9754"/>
                </a:cubicBezTo>
                <a:lnTo>
                  <a:pt x="80563" y="9449"/>
                </a:lnTo>
                <a:cubicBezTo>
                  <a:pt x="79310" y="9314"/>
                  <a:pt x="80563" y="9314"/>
                  <a:pt x="79310" y="9314"/>
                </a:cubicBezTo>
                <a:cubicBezTo>
                  <a:pt x="78192" y="9314"/>
                  <a:pt x="77041" y="9043"/>
                  <a:pt x="77041" y="9043"/>
                </a:cubicBezTo>
                <a:lnTo>
                  <a:pt x="71961" y="9043"/>
                </a:lnTo>
                <a:lnTo>
                  <a:pt x="69997" y="9449"/>
                </a:lnTo>
                <a:cubicBezTo>
                  <a:pt x="68575" y="9449"/>
                  <a:pt x="66475" y="10600"/>
                  <a:pt x="66475" y="10600"/>
                </a:cubicBezTo>
                <a:lnTo>
                  <a:pt x="65324" y="11312"/>
                </a:lnTo>
                <a:lnTo>
                  <a:pt x="63631" y="11582"/>
                </a:lnTo>
                <a:lnTo>
                  <a:pt x="61667" y="11853"/>
                </a:lnTo>
                <a:lnTo>
                  <a:pt x="60414" y="12294"/>
                </a:lnTo>
                <a:lnTo>
                  <a:pt x="58551" y="12294"/>
                </a:lnTo>
                <a:lnTo>
                  <a:pt x="57027" y="11853"/>
                </a:lnTo>
                <a:lnTo>
                  <a:pt x="55165" y="11853"/>
                </a:lnTo>
                <a:cubicBezTo>
                  <a:pt x="54713" y="11853"/>
                  <a:pt x="55059" y="11733"/>
                  <a:pt x="55009" y="11733"/>
                </a:cubicBezTo>
                <a:cubicBezTo>
                  <a:pt x="54984" y="11733"/>
                  <a:pt x="54860" y="11763"/>
                  <a:pt x="54487" y="11853"/>
                </a:cubicBezTo>
                <a:cubicBezTo>
                  <a:pt x="53336" y="11989"/>
                  <a:pt x="52930" y="13005"/>
                  <a:pt x="52930" y="13005"/>
                </a:cubicBezTo>
                <a:cubicBezTo>
                  <a:pt x="52930" y="13005"/>
                  <a:pt x="52472" y="13894"/>
                  <a:pt x="51868" y="13894"/>
                </a:cubicBezTo>
                <a:cubicBezTo>
                  <a:pt x="51795" y="13894"/>
                  <a:pt x="51720" y="13881"/>
                  <a:pt x="51643" y="13851"/>
                </a:cubicBezTo>
                <a:cubicBezTo>
                  <a:pt x="51273" y="13736"/>
                  <a:pt x="51676" y="13447"/>
                  <a:pt x="51614" y="13447"/>
                </a:cubicBezTo>
                <a:cubicBezTo>
                  <a:pt x="51586" y="13447"/>
                  <a:pt x="51456" y="13510"/>
                  <a:pt x="51101" y="13682"/>
                </a:cubicBezTo>
                <a:cubicBezTo>
                  <a:pt x="49814" y="14122"/>
                  <a:pt x="48968" y="14833"/>
                  <a:pt x="48968" y="14833"/>
                </a:cubicBezTo>
                <a:lnTo>
                  <a:pt x="47986" y="15545"/>
                </a:lnTo>
                <a:lnTo>
                  <a:pt x="46157" y="16797"/>
                </a:lnTo>
                <a:cubicBezTo>
                  <a:pt x="46157" y="16797"/>
                  <a:pt x="46428" y="17509"/>
                  <a:pt x="45006" y="17780"/>
                </a:cubicBezTo>
                <a:lnTo>
                  <a:pt x="43617" y="18084"/>
                </a:lnTo>
                <a:lnTo>
                  <a:pt x="42466" y="18491"/>
                </a:lnTo>
                <a:lnTo>
                  <a:pt x="41788" y="19913"/>
                </a:lnTo>
                <a:cubicBezTo>
                  <a:pt x="41788" y="19913"/>
                  <a:pt x="41643" y="20639"/>
                  <a:pt x="41084" y="20639"/>
                </a:cubicBezTo>
                <a:cubicBezTo>
                  <a:pt x="41039" y="20639"/>
                  <a:pt x="40992" y="20634"/>
                  <a:pt x="40942" y="20624"/>
                </a:cubicBezTo>
                <a:lnTo>
                  <a:pt x="40231" y="20319"/>
                </a:lnTo>
                <a:lnTo>
                  <a:pt x="39249" y="20048"/>
                </a:lnTo>
                <a:lnTo>
                  <a:pt x="37691" y="20048"/>
                </a:lnTo>
                <a:lnTo>
                  <a:pt x="36269" y="21301"/>
                </a:lnTo>
                <a:lnTo>
                  <a:pt x="35998" y="22148"/>
                </a:lnTo>
                <a:lnTo>
                  <a:pt x="34846" y="22588"/>
                </a:lnTo>
                <a:lnTo>
                  <a:pt x="34000" y="22148"/>
                </a:lnTo>
                <a:lnTo>
                  <a:pt x="33018" y="21742"/>
                </a:lnTo>
                <a:cubicBezTo>
                  <a:pt x="33018" y="21742"/>
                  <a:pt x="32611" y="21742"/>
                  <a:pt x="31900" y="21471"/>
                </a:cubicBezTo>
                <a:cubicBezTo>
                  <a:pt x="31189" y="21301"/>
                  <a:pt x="29631" y="21301"/>
                  <a:pt x="29631" y="21301"/>
                </a:cubicBezTo>
                <a:lnTo>
                  <a:pt x="28649" y="21301"/>
                </a:lnTo>
                <a:lnTo>
                  <a:pt x="28243" y="20048"/>
                </a:lnTo>
                <a:lnTo>
                  <a:pt x="26380" y="19202"/>
                </a:lnTo>
                <a:lnTo>
                  <a:pt x="24281" y="19913"/>
                </a:lnTo>
                <a:lnTo>
                  <a:pt x="23299" y="20048"/>
                </a:lnTo>
                <a:lnTo>
                  <a:pt x="22452" y="20048"/>
                </a:lnTo>
                <a:cubicBezTo>
                  <a:pt x="22452" y="20048"/>
                  <a:pt x="22012" y="20048"/>
                  <a:pt x="21301" y="19913"/>
                </a:cubicBezTo>
                <a:cubicBezTo>
                  <a:pt x="20962" y="19761"/>
                  <a:pt x="21250" y="19761"/>
                  <a:pt x="21394" y="19761"/>
                </a:cubicBezTo>
                <a:cubicBezTo>
                  <a:pt x="21538" y="19761"/>
                  <a:pt x="21538" y="19761"/>
                  <a:pt x="20624" y="19608"/>
                </a:cubicBezTo>
                <a:cubicBezTo>
                  <a:pt x="18761" y="19337"/>
                  <a:pt x="19608" y="19337"/>
                  <a:pt x="18761" y="19337"/>
                </a:cubicBezTo>
                <a:lnTo>
                  <a:pt x="17779" y="19337"/>
                </a:lnTo>
                <a:cubicBezTo>
                  <a:pt x="17779" y="19337"/>
                  <a:pt x="16661" y="19913"/>
                  <a:pt x="15950" y="19913"/>
                </a:cubicBezTo>
                <a:lnTo>
                  <a:pt x="15239" y="19913"/>
                </a:lnTo>
                <a:cubicBezTo>
                  <a:pt x="14314" y="19913"/>
                  <a:pt x="14758" y="19973"/>
                  <a:pt x="14655" y="19973"/>
                </a:cubicBezTo>
                <a:cubicBezTo>
                  <a:pt x="14603" y="19973"/>
                  <a:pt x="14415" y="19958"/>
                  <a:pt x="13851" y="19913"/>
                </a:cubicBezTo>
                <a:lnTo>
                  <a:pt x="11988" y="19337"/>
                </a:lnTo>
                <a:lnTo>
                  <a:pt x="11006" y="19473"/>
                </a:lnTo>
                <a:lnTo>
                  <a:pt x="10295" y="20319"/>
                </a:lnTo>
                <a:lnTo>
                  <a:pt x="10295" y="21471"/>
                </a:lnTo>
                <a:lnTo>
                  <a:pt x="9889" y="23299"/>
                </a:lnTo>
                <a:lnTo>
                  <a:pt x="9178" y="24552"/>
                </a:lnTo>
                <a:lnTo>
                  <a:pt x="8771" y="25534"/>
                </a:lnTo>
                <a:lnTo>
                  <a:pt x="8771" y="26246"/>
                </a:lnTo>
                <a:lnTo>
                  <a:pt x="8331" y="27092"/>
                </a:lnTo>
                <a:lnTo>
                  <a:pt x="7213" y="28243"/>
                </a:lnTo>
                <a:lnTo>
                  <a:pt x="6909" y="29226"/>
                </a:lnTo>
                <a:lnTo>
                  <a:pt x="6773" y="29937"/>
                </a:lnTo>
                <a:lnTo>
                  <a:pt x="6773" y="30614"/>
                </a:lnTo>
                <a:lnTo>
                  <a:pt x="6062" y="32307"/>
                </a:lnTo>
                <a:lnTo>
                  <a:pt x="5215" y="33154"/>
                </a:lnTo>
                <a:lnTo>
                  <a:pt x="4369" y="33594"/>
                </a:lnTo>
                <a:lnTo>
                  <a:pt x="3692" y="34576"/>
                </a:lnTo>
                <a:lnTo>
                  <a:pt x="2845" y="35558"/>
                </a:lnTo>
                <a:lnTo>
                  <a:pt x="2134" y="36134"/>
                </a:lnTo>
                <a:lnTo>
                  <a:pt x="983" y="36269"/>
                </a:lnTo>
                <a:lnTo>
                  <a:pt x="0" y="37116"/>
                </a:lnTo>
                <a:lnTo>
                  <a:pt x="0" y="161566"/>
                </a:lnTo>
                <a:lnTo>
                  <a:pt x="262750" y="161566"/>
                </a:lnTo>
                <a:lnTo>
                  <a:pt x="262750" y="24010"/>
                </a:lnTo>
                <a:lnTo>
                  <a:pt x="261734" y="23570"/>
                </a:lnTo>
                <a:lnTo>
                  <a:pt x="260617" y="24010"/>
                </a:lnTo>
                <a:lnTo>
                  <a:pt x="259195" y="24417"/>
                </a:lnTo>
                <a:lnTo>
                  <a:pt x="256960" y="24281"/>
                </a:lnTo>
                <a:lnTo>
                  <a:pt x="254555" y="23841"/>
                </a:lnTo>
                <a:lnTo>
                  <a:pt x="252997" y="22588"/>
                </a:lnTo>
                <a:lnTo>
                  <a:pt x="252286" y="21742"/>
                </a:lnTo>
                <a:cubicBezTo>
                  <a:pt x="252286" y="21742"/>
                  <a:pt x="252591" y="21030"/>
                  <a:pt x="251880" y="20624"/>
                </a:cubicBezTo>
                <a:lnTo>
                  <a:pt x="251169" y="20048"/>
                </a:lnTo>
                <a:lnTo>
                  <a:pt x="250051" y="18762"/>
                </a:lnTo>
                <a:lnTo>
                  <a:pt x="248358" y="18084"/>
                </a:lnTo>
                <a:lnTo>
                  <a:pt x="246800" y="18084"/>
                </a:lnTo>
                <a:lnTo>
                  <a:pt x="244667" y="18762"/>
                </a:lnTo>
                <a:lnTo>
                  <a:pt x="243109" y="18762"/>
                </a:lnTo>
                <a:lnTo>
                  <a:pt x="242127" y="18931"/>
                </a:lnTo>
                <a:lnTo>
                  <a:pt x="240739" y="19202"/>
                </a:lnTo>
                <a:lnTo>
                  <a:pt x="237048" y="20624"/>
                </a:lnTo>
                <a:lnTo>
                  <a:pt x="236201" y="21471"/>
                </a:lnTo>
                <a:lnTo>
                  <a:pt x="235930" y="22453"/>
                </a:lnTo>
                <a:lnTo>
                  <a:pt x="234948" y="23570"/>
                </a:lnTo>
                <a:lnTo>
                  <a:pt x="233797" y="24010"/>
                </a:lnTo>
                <a:cubicBezTo>
                  <a:pt x="233797" y="24010"/>
                  <a:pt x="233390" y="24281"/>
                  <a:pt x="232679" y="24417"/>
                </a:cubicBezTo>
                <a:lnTo>
                  <a:pt x="231968" y="24688"/>
                </a:lnTo>
                <a:cubicBezTo>
                  <a:pt x="231968" y="24688"/>
                  <a:pt x="231833" y="25399"/>
                  <a:pt x="231121" y="25399"/>
                </a:cubicBezTo>
                <a:lnTo>
                  <a:pt x="230410" y="25399"/>
                </a:lnTo>
                <a:cubicBezTo>
                  <a:pt x="230410" y="25399"/>
                  <a:pt x="229293" y="25128"/>
                  <a:pt x="228582" y="25128"/>
                </a:cubicBezTo>
                <a:lnTo>
                  <a:pt x="226177" y="25128"/>
                </a:lnTo>
                <a:lnTo>
                  <a:pt x="225060" y="26110"/>
                </a:lnTo>
                <a:lnTo>
                  <a:pt x="224213" y="26821"/>
                </a:lnTo>
                <a:cubicBezTo>
                  <a:pt x="223468" y="26821"/>
                  <a:pt x="223777" y="26565"/>
                  <a:pt x="223694" y="26565"/>
                </a:cubicBezTo>
                <a:cubicBezTo>
                  <a:pt x="223653" y="26565"/>
                  <a:pt x="223513" y="26629"/>
                  <a:pt x="223096" y="26821"/>
                </a:cubicBezTo>
                <a:lnTo>
                  <a:pt x="221673" y="27228"/>
                </a:lnTo>
                <a:cubicBezTo>
                  <a:pt x="221673" y="27228"/>
                  <a:pt x="221673" y="27668"/>
                  <a:pt x="220691" y="27668"/>
                </a:cubicBezTo>
                <a:cubicBezTo>
                  <a:pt x="219845" y="27668"/>
                  <a:pt x="218558" y="27228"/>
                  <a:pt x="218558" y="27228"/>
                </a:cubicBezTo>
                <a:lnTo>
                  <a:pt x="217440" y="26821"/>
                </a:lnTo>
                <a:cubicBezTo>
                  <a:pt x="217440" y="26821"/>
                  <a:pt x="217380" y="26881"/>
                  <a:pt x="217129" y="26881"/>
                </a:cubicBezTo>
                <a:cubicBezTo>
                  <a:pt x="217004" y="26881"/>
                  <a:pt x="216831" y="26866"/>
                  <a:pt x="216594" y="26821"/>
                </a:cubicBezTo>
                <a:cubicBezTo>
                  <a:pt x="216093" y="26631"/>
                  <a:pt x="216716" y="26423"/>
                  <a:pt x="216587" y="26423"/>
                </a:cubicBezTo>
                <a:cubicBezTo>
                  <a:pt x="216532" y="26423"/>
                  <a:pt x="216344" y="26460"/>
                  <a:pt x="215883" y="26550"/>
                </a:cubicBezTo>
                <a:cubicBezTo>
                  <a:pt x="214189" y="26821"/>
                  <a:pt x="213072" y="27532"/>
                  <a:pt x="213072" y="27532"/>
                </a:cubicBezTo>
                <a:lnTo>
                  <a:pt x="211954" y="27939"/>
                </a:lnTo>
                <a:lnTo>
                  <a:pt x="211108" y="27668"/>
                </a:lnTo>
                <a:lnTo>
                  <a:pt x="211108" y="27668"/>
                </a:lnTo>
                <a:cubicBezTo>
                  <a:pt x="211108" y="27668"/>
                  <a:pt x="211263" y="27888"/>
                  <a:pt x="210982" y="27888"/>
                </a:cubicBezTo>
                <a:cubicBezTo>
                  <a:pt x="210808" y="27888"/>
                  <a:pt x="210467" y="27804"/>
                  <a:pt x="209821" y="27532"/>
                </a:cubicBezTo>
                <a:lnTo>
                  <a:pt x="208263" y="26821"/>
                </a:lnTo>
                <a:cubicBezTo>
                  <a:pt x="208263" y="26821"/>
                  <a:pt x="207552" y="26821"/>
                  <a:pt x="206875" y="26957"/>
                </a:cubicBezTo>
                <a:lnTo>
                  <a:pt x="206164" y="27228"/>
                </a:lnTo>
                <a:lnTo>
                  <a:pt x="205317" y="27939"/>
                </a:lnTo>
                <a:lnTo>
                  <a:pt x="201626" y="27939"/>
                </a:lnTo>
                <a:lnTo>
                  <a:pt x="200644" y="26246"/>
                </a:lnTo>
                <a:cubicBezTo>
                  <a:pt x="200644" y="26246"/>
                  <a:pt x="200238" y="26110"/>
                  <a:pt x="199526" y="25704"/>
                </a:cubicBezTo>
                <a:lnTo>
                  <a:pt x="198815" y="25128"/>
                </a:lnTo>
                <a:cubicBezTo>
                  <a:pt x="198815" y="25128"/>
                  <a:pt x="198515" y="25345"/>
                  <a:pt x="198224" y="25345"/>
                </a:cubicBezTo>
                <a:cubicBezTo>
                  <a:pt x="197988" y="25345"/>
                  <a:pt x="197758" y="25203"/>
                  <a:pt x="197698" y="24688"/>
                </a:cubicBezTo>
                <a:lnTo>
                  <a:pt x="197393" y="23570"/>
                </a:lnTo>
                <a:cubicBezTo>
                  <a:pt x="197393" y="23570"/>
                  <a:pt x="196546" y="22588"/>
                  <a:pt x="195869" y="22453"/>
                </a:cubicBezTo>
                <a:lnTo>
                  <a:pt x="195158" y="22148"/>
                </a:lnTo>
                <a:lnTo>
                  <a:pt x="192754" y="22148"/>
                </a:lnTo>
                <a:lnTo>
                  <a:pt x="190925" y="21877"/>
                </a:lnTo>
                <a:lnTo>
                  <a:pt x="189774" y="21471"/>
                </a:lnTo>
                <a:cubicBezTo>
                  <a:pt x="188385" y="20624"/>
                  <a:pt x="189774" y="20760"/>
                  <a:pt x="188385" y="20624"/>
                </a:cubicBezTo>
                <a:cubicBezTo>
                  <a:pt x="187742" y="20472"/>
                  <a:pt x="187242" y="20472"/>
                  <a:pt x="186819" y="20472"/>
                </a:cubicBezTo>
                <a:cubicBezTo>
                  <a:pt x="186396" y="20472"/>
                  <a:pt x="186049" y="20472"/>
                  <a:pt x="185710" y="20319"/>
                </a:cubicBezTo>
                <a:cubicBezTo>
                  <a:pt x="184999" y="20048"/>
                  <a:pt x="183306" y="19202"/>
                  <a:pt x="183306" y="19202"/>
                </a:cubicBezTo>
                <a:cubicBezTo>
                  <a:pt x="183306" y="19202"/>
                  <a:pt x="183170" y="18762"/>
                  <a:pt x="182459" y="18084"/>
                </a:cubicBezTo>
                <a:cubicBezTo>
                  <a:pt x="182324" y="17915"/>
                  <a:pt x="182154" y="17780"/>
                  <a:pt x="182154" y="17780"/>
                </a:cubicBezTo>
                <a:cubicBezTo>
                  <a:pt x="182154" y="17644"/>
                  <a:pt x="182019" y="17644"/>
                  <a:pt x="181748" y="17373"/>
                </a:cubicBezTo>
                <a:cubicBezTo>
                  <a:pt x="180766" y="16391"/>
                  <a:pt x="179479" y="16222"/>
                  <a:pt x="179479" y="16222"/>
                </a:cubicBezTo>
                <a:lnTo>
                  <a:pt x="178497" y="16222"/>
                </a:lnTo>
                <a:lnTo>
                  <a:pt x="176939" y="15240"/>
                </a:lnTo>
                <a:lnTo>
                  <a:pt x="175957" y="14529"/>
                </a:lnTo>
                <a:lnTo>
                  <a:pt x="174535" y="14529"/>
                </a:lnTo>
                <a:cubicBezTo>
                  <a:pt x="174535" y="14529"/>
                  <a:pt x="174230" y="14859"/>
                  <a:pt x="173685" y="14859"/>
                </a:cubicBezTo>
                <a:cubicBezTo>
                  <a:pt x="173602" y="14859"/>
                  <a:pt x="173512" y="14851"/>
                  <a:pt x="173417" y="14833"/>
                </a:cubicBezTo>
                <a:cubicBezTo>
                  <a:pt x="173278" y="14774"/>
                  <a:pt x="173203" y="14753"/>
                  <a:pt x="173167" y="14753"/>
                </a:cubicBezTo>
                <a:cubicBezTo>
                  <a:pt x="173084" y="14753"/>
                  <a:pt x="173191" y="14857"/>
                  <a:pt x="173174" y="14857"/>
                </a:cubicBezTo>
                <a:cubicBezTo>
                  <a:pt x="173160" y="14857"/>
                  <a:pt x="173063" y="14787"/>
                  <a:pt x="172706" y="14529"/>
                </a:cubicBezTo>
                <a:cubicBezTo>
                  <a:pt x="171860" y="13851"/>
                  <a:pt x="173011" y="14393"/>
                  <a:pt x="171860" y="13851"/>
                </a:cubicBezTo>
                <a:cubicBezTo>
                  <a:pt x="170742" y="13411"/>
                  <a:pt x="169760" y="13411"/>
                  <a:pt x="169760" y="13411"/>
                </a:cubicBezTo>
                <a:lnTo>
                  <a:pt x="168609" y="13682"/>
                </a:lnTo>
                <a:lnTo>
                  <a:pt x="166780" y="13140"/>
                </a:lnTo>
                <a:lnTo>
                  <a:pt x="165392" y="12429"/>
                </a:lnTo>
                <a:cubicBezTo>
                  <a:pt x="165392" y="12429"/>
                  <a:pt x="165392" y="11853"/>
                  <a:pt x="164376" y="11582"/>
                </a:cubicBezTo>
                <a:cubicBezTo>
                  <a:pt x="164240" y="11537"/>
                  <a:pt x="164165" y="11522"/>
                  <a:pt x="164125" y="11522"/>
                </a:cubicBezTo>
                <a:cubicBezTo>
                  <a:pt x="164045" y="11522"/>
                  <a:pt x="164105" y="11582"/>
                  <a:pt x="164105" y="11582"/>
                </a:cubicBezTo>
                <a:cubicBezTo>
                  <a:pt x="164105" y="11582"/>
                  <a:pt x="163969" y="11447"/>
                  <a:pt x="163529" y="11312"/>
                </a:cubicBezTo>
                <a:cubicBezTo>
                  <a:pt x="162141" y="10871"/>
                  <a:pt x="163529" y="11142"/>
                  <a:pt x="162141" y="10871"/>
                </a:cubicBezTo>
                <a:cubicBezTo>
                  <a:pt x="160718" y="10600"/>
                  <a:pt x="159872" y="10600"/>
                  <a:pt x="159872" y="10600"/>
                </a:cubicBezTo>
                <a:cubicBezTo>
                  <a:pt x="158450" y="10465"/>
                  <a:pt x="159601" y="10465"/>
                  <a:pt x="158450" y="10465"/>
                </a:cubicBezTo>
                <a:lnTo>
                  <a:pt x="157332" y="10465"/>
                </a:lnTo>
                <a:cubicBezTo>
                  <a:pt x="157332" y="10465"/>
                  <a:pt x="157311" y="10475"/>
                  <a:pt x="157264" y="10475"/>
                </a:cubicBezTo>
                <a:cubicBezTo>
                  <a:pt x="157139" y="10475"/>
                  <a:pt x="156828" y="10404"/>
                  <a:pt x="156214" y="9889"/>
                </a:cubicBezTo>
                <a:cubicBezTo>
                  <a:pt x="155723" y="9601"/>
                  <a:pt x="155825" y="9601"/>
                  <a:pt x="155876" y="9601"/>
                </a:cubicBezTo>
                <a:cubicBezTo>
                  <a:pt x="155927" y="9601"/>
                  <a:pt x="155927" y="9601"/>
                  <a:pt x="155232" y="9314"/>
                </a:cubicBezTo>
                <a:lnTo>
                  <a:pt x="153810" y="8602"/>
                </a:lnTo>
                <a:lnTo>
                  <a:pt x="152388" y="7925"/>
                </a:lnTo>
                <a:lnTo>
                  <a:pt x="151270" y="7214"/>
                </a:lnTo>
                <a:cubicBezTo>
                  <a:pt x="151270" y="7214"/>
                  <a:pt x="149442" y="6909"/>
                  <a:pt x="148731" y="6774"/>
                </a:cubicBezTo>
                <a:cubicBezTo>
                  <a:pt x="148019" y="6503"/>
                  <a:pt x="146766" y="6503"/>
                  <a:pt x="146055" y="5792"/>
                </a:cubicBezTo>
                <a:cubicBezTo>
                  <a:pt x="145920" y="5792"/>
                  <a:pt x="145920" y="5656"/>
                  <a:pt x="145920" y="5656"/>
                </a:cubicBezTo>
                <a:lnTo>
                  <a:pt x="145751" y="5521"/>
                </a:lnTo>
                <a:cubicBezTo>
                  <a:pt x="145615" y="5521"/>
                  <a:pt x="145615" y="5385"/>
                  <a:pt x="145344" y="5081"/>
                </a:cubicBezTo>
                <a:cubicBezTo>
                  <a:pt x="144227" y="3963"/>
                  <a:pt x="143651" y="3692"/>
                  <a:pt x="142940" y="2981"/>
                </a:cubicBezTo>
                <a:cubicBezTo>
                  <a:pt x="142652" y="2693"/>
                  <a:pt x="142440" y="2693"/>
                  <a:pt x="142212" y="2693"/>
                </a:cubicBezTo>
                <a:cubicBezTo>
                  <a:pt x="141983" y="2693"/>
                  <a:pt x="141738" y="2693"/>
                  <a:pt x="141382" y="2405"/>
                </a:cubicBezTo>
                <a:lnTo>
                  <a:pt x="140671" y="1694"/>
                </a:lnTo>
                <a:cubicBezTo>
                  <a:pt x="140671" y="1694"/>
                  <a:pt x="140671" y="1705"/>
                  <a:pt x="140651" y="1705"/>
                </a:cubicBezTo>
                <a:cubicBezTo>
                  <a:pt x="140602" y="1705"/>
                  <a:pt x="140429" y="1636"/>
                  <a:pt x="139824" y="1152"/>
                </a:cubicBezTo>
                <a:cubicBezTo>
                  <a:pt x="138842" y="441"/>
                  <a:pt x="139824" y="712"/>
                  <a:pt x="138842" y="441"/>
                </a:cubicBezTo>
                <a:lnTo>
                  <a:pt x="137996" y="306"/>
                </a:lnTo>
                <a:cubicBezTo>
                  <a:pt x="137996" y="306"/>
                  <a:pt x="137755" y="366"/>
                  <a:pt x="137384" y="366"/>
                </a:cubicBezTo>
                <a:cubicBezTo>
                  <a:pt x="137198" y="366"/>
                  <a:pt x="136980" y="351"/>
                  <a:pt x="136743" y="306"/>
                </a:cubicBezTo>
                <a:cubicBezTo>
                  <a:pt x="136552" y="224"/>
                  <a:pt x="136403" y="196"/>
                  <a:pt x="136272" y="196"/>
                </a:cubicBezTo>
                <a:cubicBezTo>
                  <a:pt x="135985" y="196"/>
                  <a:pt x="135792" y="332"/>
                  <a:pt x="135453" y="332"/>
                </a:cubicBezTo>
                <a:cubicBezTo>
                  <a:pt x="135373" y="332"/>
                  <a:pt x="135285" y="325"/>
                  <a:pt x="135185" y="306"/>
                </a:cubicBezTo>
                <a:lnTo>
                  <a:pt x="13447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6">
    <p:spTree>
      <p:nvGrpSpPr>
        <p:cNvPr id="1" name="Shape 2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91" name="Google Shape;2291;p41"/>
          <p:cNvGrpSpPr/>
          <p:nvPr/>
        </p:nvGrpSpPr>
        <p:grpSpPr>
          <a:xfrm>
            <a:off x="8185" y="130570"/>
            <a:ext cx="9326228" cy="4913400"/>
            <a:chOff x="-11500" y="75650"/>
            <a:chExt cx="9202909" cy="4913400"/>
          </a:xfrm>
        </p:grpSpPr>
        <p:sp>
          <p:nvSpPr>
            <p:cNvPr id="2292" name="Google Shape;2292;p41"/>
            <p:cNvSpPr/>
            <p:nvPr/>
          </p:nvSpPr>
          <p:spPr>
            <a:xfrm>
              <a:off x="-11500" y="7565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41"/>
            <p:cNvSpPr/>
            <p:nvPr/>
          </p:nvSpPr>
          <p:spPr>
            <a:xfrm>
              <a:off x="-11500" y="27267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41"/>
            <p:cNvSpPr/>
            <p:nvPr/>
          </p:nvSpPr>
          <p:spPr>
            <a:xfrm>
              <a:off x="-11500" y="46970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41"/>
            <p:cNvSpPr/>
            <p:nvPr/>
          </p:nvSpPr>
          <p:spPr>
            <a:xfrm>
              <a:off x="-11500" y="66672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41"/>
            <p:cNvSpPr/>
            <p:nvPr/>
          </p:nvSpPr>
          <p:spPr>
            <a:xfrm>
              <a:off x="-11500" y="86130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41"/>
            <p:cNvSpPr/>
            <p:nvPr/>
          </p:nvSpPr>
          <p:spPr>
            <a:xfrm>
              <a:off x="-11500" y="105832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41"/>
            <p:cNvSpPr/>
            <p:nvPr/>
          </p:nvSpPr>
          <p:spPr>
            <a:xfrm>
              <a:off x="-11500" y="125535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41"/>
            <p:cNvSpPr/>
            <p:nvPr/>
          </p:nvSpPr>
          <p:spPr>
            <a:xfrm>
              <a:off x="-11500" y="145040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1"/>
                  </a:moveTo>
                  <a:lnTo>
                    <a:pt x="285849" y="1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41"/>
            <p:cNvSpPr/>
            <p:nvPr/>
          </p:nvSpPr>
          <p:spPr>
            <a:xfrm>
              <a:off x="-11500" y="164742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1"/>
                  </a:moveTo>
                  <a:lnTo>
                    <a:pt x="285849" y="1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41"/>
            <p:cNvSpPr/>
            <p:nvPr/>
          </p:nvSpPr>
          <p:spPr>
            <a:xfrm>
              <a:off x="-11500" y="184445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1"/>
                  </a:moveTo>
                  <a:lnTo>
                    <a:pt x="285849" y="1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41"/>
            <p:cNvSpPr/>
            <p:nvPr/>
          </p:nvSpPr>
          <p:spPr>
            <a:xfrm>
              <a:off x="-11500" y="204147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1"/>
                  </a:moveTo>
                  <a:lnTo>
                    <a:pt x="285849" y="1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41"/>
            <p:cNvSpPr/>
            <p:nvPr/>
          </p:nvSpPr>
          <p:spPr>
            <a:xfrm>
              <a:off x="-11500" y="223655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41"/>
            <p:cNvSpPr/>
            <p:nvPr/>
          </p:nvSpPr>
          <p:spPr>
            <a:xfrm>
              <a:off x="-11500" y="243357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41"/>
            <p:cNvSpPr/>
            <p:nvPr/>
          </p:nvSpPr>
          <p:spPr>
            <a:xfrm>
              <a:off x="-11500" y="263060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41"/>
            <p:cNvSpPr/>
            <p:nvPr/>
          </p:nvSpPr>
          <p:spPr>
            <a:xfrm>
              <a:off x="-11500" y="282762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1"/>
                  </a:moveTo>
                  <a:lnTo>
                    <a:pt x="285849" y="1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41"/>
            <p:cNvSpPr/>
            <p:nvPr/>
          </p:nvSpPr>
          <p:spPr>
            <a:xfrm>
              <a:off x="-11500" y="302267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1"/>
                  </a:moveTo>
                  <a:lnTo>
                    <a:pt x="285849" y="1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41"/>
            <p:cNvSpPr/>
            <p:nvPr/>
          </p:nvSpPr>
          <p:spPr>
            <a:xfrm>
              <a:off x="-11500" y="321970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1"/>
                  </a:moveTo>
                  <a:lnTo>
                    <a:pt x="285849" y="1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41"/>
            <p:cNvSpPr/>
            <p:nvPr/>
          </p:nvSpPr>
          <p:spPr>
            <a:xfrm>
              <a:off x="-11500" y="341675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41"/>
            <p:cNvSpPr/>
            <p:nvPr/>
          </p:nvSpPr>
          <p:spPr>
            <a:xfrm>
              <a:off x="-11500" y="361377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41"/>
            <p:cNvSpPr/>
            <p:nvPr/>
          </p:nvSpPr>
          <p:spPr>
            <a:xfrm>
              <a:off x="-11500" y="380882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1"/>
                  </a:moveTo>
                  <a:lnTo>
                    <a:pt x="285849" y="1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41"/>
            <p:cNvSpPr/>
            <p:nvPr/>
          </p:nvSpPr>
          <p:spPr>
            <a:xfrm>
              <a:off x="-11500" y="400585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1"/>
                  </a:moveTo>
                  <a:lnTo>
                    <a:pt x="285849" y="1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41"/>
            <p:cNvSpPr/>
            <p:nvPr/>
          </p:nvSpPr>
          <p:spPr>
            <a:xfrm>
              <a:off x="-11500" y="420287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1"/>
                  </a:moveTo>
                  <a:lnTo>
                    <a:pt x="285849" y="1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41"/>
            <p:cNvSpPr/>
            <p:nvPr/>
          </p:nvSpPr>
          <p:spPr>
            <a:xfrm>
              <a:off x="-11500" y="439795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41"/>
            <p:cNvSpPr/>
            <p:nvPr/>
          </p:nvSpPr>
          <p:spPr>
            <a:xfrm>
              <a:off x="-11500" y="459497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41"/>
            <p:cNvSpPr/>
            <p:nvPr/>
          </p:nvSpPr>
          <p:spPr>
            <a:xfrm>
              <a:off x="-11500" y="479200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41"/>
            <p:cNvSpPr/>
            <p:nvPr/>
          </p:nvSpPr>
          <p:spPr>
            <a:xfrm>
              <a:off x="-11500" y="498902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18" name="Google Shape;2318;p41"/>
          <p:cNvSpPr/>
          <p:nvPr/>
        </p:nvSpPr>
        <p:spPr>
          <a:xfrm rot="-5400000">
            <a:off x="-2356800" y="2072175"/>
            <a:ext cx="5540100" cy="902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9" name="Google Shape;2319;p41"/>
          <p:cNvSpPr/>
          <p:nvPr/>
        </p:nvSpPr>
        <p:spPr>
          <a:xfrm>
            <a:off x="855050" y="-246400"/>
            <a:ext cx="30650" cy="5507374"/>
          </a:xfrm>
          <a:custGeom>
            <a:avLst/>
            <a:gdLst/>
            <a:ahLst/>
            <a:cxnLst/>
            <a:rect l="l" t="t" r="r" b="b"/>
            <a:pathLst>
              <a:path w="928" h="67571" extrusionOk="0">
                <a:moveTo>
                  <a:pt x="449" y="1"/>
                </a:moveTo>
                <a:cubicBezTo>
                  <a:pt x="323" y="1"/>
                  <a:pt x="201" y="159"/>
                  <a:pt x="201" y="509"/>
                </a:cubicBezTo>
                <a:cubicBezTo>
                  <a:pt x="201" y="509"/>
                  <a:pt x="0" y="20760"/>
                  <a:pt x="0" y="33818"/>
                </a:cubicBezTo>
                <a:cubicBezTo>
                  <a:pt x="0" y="46775"/>
                  <a:pt x="201" y="67026"/>
                  <a:pt x="201" y="67026"/>
                </a:cubicBezTo>
                <a:cubicBezTo>
                  <a:pt x="201" y="67389"/>
                  <a:pt x="307" y="67571"/>
                  <a:pt x="426" y="67571"/>
                </a:cubicBezTo>
                <a:cubicBezTo>
                  <a:pt x="545" y="67571"/>
                  <a:pt x="677" y="67389"/>
                  <a:pt x="727" y="67026"/>
                </a:cubicBezTo>
                <a:cubicBezTo>
                  <a:pt x="727" y="67026"/>
                  <a:pt x="927" y="46775"/>
                  <a:pt x="927" y="33818"/>
                </a:cubicBezTo>
                <a:cubicBezTo>
                  <a:pt x="927" y="20760"/>
                  <a:pt x="727" y="509"/>
                  <a:pt x="727" y="509"/>
                </a:cubicBezTo>
                <a:cubicBezTo>
                  <a:pt x="727" y="184"/>
                  <a:pt x="586" y="1"/>
                  <a:pt x="449" y="1"/>
                </a:cubicBezTo>
                <a:close/>
              </a:path>
            </a:pathLst>
          </a:custGeom>
          <a:solidFill>
            <a:srgbClr val="FF919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0" name="Google Shape;2320;p41"/>
          <p:cNvSpPr/>
          <p:nvPr/>
        </p:nvSpPr>
        <p:spPr>
          <a:xfrm rot="-5400000">
            <a:off x="289500" y="4193288"/>
            <a:ext cx="247500" cy="2475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1" name="Google Shape;2321;p41"/>
          <p:cNvSpPr/>
          <p:nvPr/>
        </p:nvSpPr>
        <p:spPr>
          <a:xfrm rot="-5400000">
            <a:off x="289500" y="573788"/>
            <a:ext cx="247500" cy="2475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27">
    <p:bg>
      <p:bgPr>
        <a:solidFill>
          <a:schemeClr val="accent4"/>
        </a:solidFill>
        <a:effectLst/>
      </p:bgPr>
    </p:bg>
    <p:spTree>
      <p:nvGrpSpPr>
        <p:cNvPr id="1" name="Shape 2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3" name="Google Shape;2323;p42"/>
          <p:cNvSpPr/>
          <p:nvPr/>
        </p:nvSpPr>
        <p:spPr>
          <a:xfrm>
            <a:off x="767752" y="219500"/>
            <a:ext cx="7608495" cy="4642406"/>
          </a:xfrm>
          <a:custGeom>
            <a:avLst/>
            <a:gdLst/>
            <a:ahLst/>
            <a:cxnLst/>
            <a:rect l="l" t="t" r="r" b="b"/>
            <a:pathLst>
              <a:path w="186895" h="114036" extrusionOk="0">
                <a:moveTo>
                  <a:pt x="1" y="1"/>
                </a:moveTo>
                <a:lnTo>
                  <a:pt x="1" y="112507"/>
                </a:lnTo>
                <a:lnTo>
                  <a:pt x="186894" y="114036"/>
                </a:lnTo>
                <a:lnTo>
                  <a:pt x="186894" y="1"/>
                </a:lnTo>
                <a:lnTo>
                  <a:pt x="178335" y="1"/>
                </a:lnTo>
                <a:lnTo>
                  <a:pt x="178335" y="5890"/>
                </a:lnTo>
                <a:cubicBezTo>
                  <a:pt x="179567" y="6369"/>
                  <a:pt x="180526" y="7602"/>
                  <a:pt x="180526" y="9131"/>
                </a:cubicBezTo>
                <a:cubicBezTo>
                  <a:pt x="180526" y="11025"/>
                  <a:pt x="179088" y="12555"/>
                  <a:pt x="177376" y="12555"/>
                </a:cubicBezTo>
                <a:cubicBezTo>
                  <a:pt x="175573" y="12555"/>
                  <a:pt x="174135" y="11025"/>
                  <a:pt x="174135" y="9131"/>
                </a:cubicBezTo>
                <a:cubicBezTo>
                  <a:pt x="174135" y="7602"/>
                  <a:pt x="175094" y="6369"/>
                  <a:pt x="176418" y="5890"/>
                </a:cubicBezTo>
                <a:lnTo>
                  <a:pt x="176418" y="1"/>
                </a:lnTo>
                <a:lnTo>
                  <a:pt x="167858" y="1"/>
                </a:lnTo>
                <a:lnTo>
                  <a:pt x="167858" y="5890"/>
                </a:lnTo>
                <a:cubicBezTo>
                  <a:pt x="169113" y="6369"/>
                  <a:pt x="170049" y="7602"/>
                  <a:pt x="170049" y="9131"/>
                </a:cubicBezTo>
                <a:cubicBezTo>
                  <a:pt x="170049" y="11025"/>
                  <a:pt x="168634" y="12555"/>
                  <a:pt x="166922" y="12555"/>
                </a:cubicBezTo>
                <a:cubicBezTo>
                  <a:pt x="165119" y="12555"/>
                  <a:pt x="163681" y="11025"/>
                  <a:pt x="163681" y="9131"/>
                </a:cubicBezTo>
                <a:cubicBezTo>
                  <a:pt x="163681" y="7602"/>
                  <a:pt x="164640" y="6369"/>
                  <a:pt x="165872" y="5890"/>
                </a:cubicBezTo>
                <a:lnTo>
                  <a:pt x="165872" y="1"/>
                </a:lnTo>
                <a:lnTo>
                  <a:pt x="157404" y="1"/>
                </a:lnTo>
                <a:lnTo>
                  <a:pt x="157404" y="5890"/>
                </a:lnTo>
                <a:cubicBezTo>
                  <a:pt x="158637" y="6369"/>
                  <a:pt x="159595" y="7602"/>
                  <a:pt x="159595" y="9131"/>
                </a:cubicBezTo>
                <a:cubicBezTo>
                  <a:pt x="159595" y="11025"/>
                  <a:pt x="158157" y="12555"/>
                  <a:pt x="156354" y="12555"/>
                </a:cubicBezTo>
                <a:cubicBezTo>
                  <a:pt x="154642" y="12555"/>
                  <a:pt x="153227" y="11025"/>
                  <a:pt x="153227" y="9131"/>
                </a:cubicBezTo>
                <a:cubicBezTo>
                  <a:pt x="153227" y="7602"/>
                  <a:pt x="154163" y="6369"/>
                  <a:pt x="155418" y="5890"/>
                </a:cubicBezTo>
                <a:lnTo>
                  <a:pt x="155418" y="1"/>
                </a:lnTo>
                <a:lnTo>
                  <a:pt x="146950" y="1"/>
                </a:lnTo>
                <a:lnTo>
                  <a:pt x="146950" y="5890"/>
                </a:lnTo>
                <a:cubicBezTo>
                  <a:pt x="148183" y="6369"/>
                  <a:pt x="149141" y="7602"/>
                  <a:pt x="149141" y="9131"/>
                </a:cubicBezTo>
                <a:cubicBezTo>
                  <a:pt x="149141" y="11025"/>
                  <a:pt x="147703" y="12555"/>
                  <a:pt x="145900" y="12555"/>
                </a:cubicBezTo>
                <a:cubicBezTo>
                  <a:pt x="144188" y="12555"/>
                  <a:pt x="142750" y="11025"/>
                  <a:pt x="142750" y="9131"/>
                </a:cubicBezTo>
                <a:cubicBezTo>
                  <a:pt x="142750" y="7602"/>
                  <a:pt x="143709" y="6369"/>
                  <a:pt x="144941" y="5890"/>
                </a:cubicBezTo>
                <a:lnTo>
                  <a:pt x="144941" y="1"/>
                </a:lnTo>
                <a:lnTo>
                  <a:pt x="136473" y="1"/>
                </a:lnTo>
                <a:lnTo>
                  <a:pt x="136473" y="5890"/>
                </a:lnTo>
                <a:cubicBezTo>
                  <a:pt x="137729" y="6369"/>
                  <a:pt x="138664" y="7602"/>
                  <a:pt x="138664" y="9131"/>
                </a:cubicBezTo>
                <a:cubicBezTo>
                  <a:pt x="138664" y="11025"/>
                  <a:pt x="137249" y="12555"/>
                  <a:pt x="135446" y="12555"/>
                </a:cubicBezTo>
                <a:cubicBezTo>
                  <a:pt x="133734" y="12555"/>
                  <a:pt x="132296" y="11025"/>
                  <a:pt x="132296" y="9131"/>
                </a:cubicBezTo>
                <a:cubicBezTo>
                  <a:pt x="132296" y="7602"/>
                  <a:pt x="133255" y="6369"/>
                  <a:pt x="134487" y="5890"/>
                </a:cubicBezTo>
                <a:lnTo>
                  <a:pt x="134487" y="1"/>
                </a:lnTo>
                <a:lnTo>
                  <a:pt x="125928" y="1"/>
                </a:lnTo>
                <a:lnTo>
                  <a:pt x="125928" y="5890"/>
                </a:lnTo>
                <a:cubicBezTo>
                  <a:pt x="127252" y="6369"/>
                  <a:pt x="128210" y="7602"/>
                  <a:pt x="128210" y="9131"/>
                </a:cubicBezTo>
                <a:cubicBezTo>
                  <a:pt x="128210" y="11025"/>
                  <a:pt x="126772" y="12555"/>
                  <a:pt x="124969" y="12555"/>
                </a:cubicBezTo>
                <a:cubicBezTo>
                  <a:pt x="123257" y="12555"/>
                  <a:pt x="121842" y="11025"/>
                  <a:pt x="121842" y="9131"/>
                </a:cubicBezTo>
                <a:cubicBezTo>
                  <a:pt x="121842" y="7602"/>
                  <a:pt x="122778" y="6369"/>
                  <a:pt x="124033" y="5890"/>
                </a:cubicBezTo>
                <a:lnTo>
                  <a:pt x="124033" y="1"/>
                </a:lnTo>
                <a:lnTo>
                  <a:pt x="115474" y="1"/>
                </a:lnTo>
                <a:lnTo>
                  <a:pt x="115474" y="5890"/>
                </a:lnTo>
                <a:cubicBezTo>
                  <a:pt x="116798" y="6369"/>
                  <a:pt x="117756" y="7602"/>
                  <a:pt x="117756" y="9131"/>
                </a:cubicBezTo>
                <a:cubicBezTo>
                  <a:pt x="117756" y="11025"/>
                  <a:pt x="116318" y="12555"/>
                  <a:pt x="114515" y="12555"/>
                </a:cubicBezTo>
                <a:cubicBezTo>
                  <a:pt x="112803" y="12555"/>
                  <a:pt x="111365" y="11025"/>
                  <a:pt x="111365" y="9131"/>
                </a:cubicBezTo>
                <a:cubicBezTo>
                  <a:pt x="111365" y="7602"/>
                  <a:pt x="112324" y="6369"/>
                  <a:pt x="113557" y="5890"/>
                </a:cubicBezTo>
                <a:lnTo>
                  <a:pt x="113557" y="1"/>
                </a:lnTo>
                <a:lnTo>
                  <a:pt x="104997" y="1"/>
                </a:lnTo>
                <a:lnTo>
                  <a:pt x="104997" y="5890"/>
                </a:lnTo>
                <a:cubicBezTo>
                  <a:pt x="106344" y="6369"/>
                  <a:pt x="107280" y="7602"/>
                  <a:pt x="107280" y="9131"/>
                </a:cubicBezTo>
                <a:cubicBezTo>
                  <a:pt x="107280" y="11025"/>
                  <a:pt x="105864" y="12555"/>
                  <a:pt x="104061" y="12555"/>
                </a:cubicBezTo>
                <a:cubicBezTo>
                  <a:pt x="102349" y="12555"/>
                  <a:pt x="100911" y="11025"/>
                  <a:pt x="100911" y="9131"/>
                </a:cubicBezTo>
                <a:cubicBezTo>
                  <a:pt x="100911" y="7602"/>
                  <a:pt x="101779" y="6369"/>
                  <a:pt x="103103" y="5890"/>
                </a:cubicBezTo>
                <a:lnTo>
                  <a:pt x="103103" y="1"/>
                </a:lnTo>
                <a:lnTo>
                  <a:pt x="94543" y="1"/>
                </a:lnTo>
                <a:lnTo>
                  <a:pt x="94543" y="5890"/>
                </a:lnTo>
                <a:cubicBezTo>
                  <a:pt x="95867" y="6369"/>
                  <a:pt x="96826" y="7602"/>
                  <a:pt x="96826" y="9131"/>
                </a:cubicBezTo>
                <a:cubicBezTo>
                  <a:pt x="96826" y="11025"/>
                  <a:pt x="95388" y="12555"/>
                  <a:pt x="93584" y="12555"/>
                </a:cubicBezTo>
                <a:cubicBezTo>
                  <a:pt x="91873" y="12555"/>
                  <a:pt x="90366" y="11025"/>
                  <a:pt x="90366" y="9131"/>
                </a:cubicBezTo>
                <a:cubicBezTo>
                  <a:pt x="90366" y="7602"/>
                  <a:pt x="91302" y="6369"/>
                  <a:pt x="92649" y="5890"/>
                </a:cubicBezTo>
                <a:lnTo>
                  <a:pt x="92649" y="1"/>
                </a:lnTo>
                <a:lnTo>
                  <a:pt x="84089" y="1"/>
                </a:lnTo>
                <a:lnTo>
                  <a:pt x="84089" y="5890"/>
                </a:lnTo>
                <a:cubicBezTo>
                  <a:pt x="85413" y="6369"/>
                  <a:pt x="86372" y="7602"/>
                  <a:pt x="86372" y="9131"/>
                </a:cubicBezTo>
                <a:cubicBezTo>
                  <a:pt x="86372" y="11025"/>
                  <a:pt x="84934" y="12555"/>
                  <a:pt x="83130" y="12555"/>
                </a:cubicBezTo>
                <a:cubicBezTo>
                  <a:pt x="81419" y="12555"/>
                  <a:pt x="79889" y="11025"/>
                  <a:pt x="79889" y="9131"/>
                </a:cubicBezTo>
                <a:cubicBezTo>
                  <a:pt x="79889" y="7602"/>
                  <a:pt x="80848" y="6369"/>
                  <a:pt x="82172" y="5890"/>
                </a:cubicBezTo>
                <a:lnTo>
                  <a:pt x="82172" y="1"/>
                </a:lnTo>
                <a:lnTo>
                  <a:pt x="73612" y="1"/>
                </a:lnTo>
                <a:lnTo>
                  <a:pt x="73612" y="5890"/>
                </a:lnTo>
                <a:cubicBezTo>
                  <a:pt x="74959" y="6369"/>
                  <a:pt x="75895" y="7602"/>
                  <a:pt x="75895" y="9131"/>
                </a:cubicBezTo>
                <a:cubicBezTo>
                  <a:pt x="75895" y="11025"/>
                  <a:pt x="74480" y="12555"/>
                  <a:pt x="72676" y="12555"/>
                </a:cubicBezTo>
                <a:cubicBezTo>
                  <a:pt x="70850" y="12555"/>
                  <a:pt x="69435" y="11025"/>
                  <a:pt x="69435" y="9131"/>
                </a:cubicBezTo>
                <a:cubicBezTo>
                  <a:pt x="69435" y="7602"/>
                  <a:pt x="70394" y="6369"/>
                  <a:pt x="71718" y="5890"/>
                </a:cubicBezTo>
                <a:lnTo>
                  <a:pt x="71718" y="1"/>
                </a:lnTo>
                <a:lnTo>
                  <a:pt x="63158" y="1"/>
                </a:lnTo>
                <a:lnTo>
                  <a:pt x="63158" y="5890"/>
                </a:lnTo>
                <a:cubicBezTo>
                  <a:pt x="64482" y="6369"/>
                  <a:pt x="65441" y="7602"/>
                  <a:pt x="65441" y="9131"/>
                </a:cubicBezTo>
                <a:cubicBezTo>
                  <a:pt x="65441" y="11025"/>
                  <a:pt x="64003" y="12555"/>
                  <a:pt x="62200" y="12555"/>
                </a:cubicBezTo>
                <a:cubicBezTo>
                  <a:pt x="60396" y="12555"/>
                  <a:pt x="58981" y="11025"/>
                  <a:pt x="58981" y="9131"/>
                </a:cubicBezTo>
                <a:cubicBezTo>
                  <a:pt x="58981" y="7602"/>
                  <a:pt x="59917" y="6369"/>
                  <a:pt x="61264" y="5890"/>
                </a:cubicBezTo>
                <a:lnTo>
                  <a:pt x="61264" y="1"/>
                </a:lnTo>
                <a:lnTo>
                  <a:pt x="52704" y="1"/>
                </a:lnTo>
                <a:lnTo>
                  <a:pt x="52704" y="5890"/>
                </a:lnTo>
                <a:cubicBezTo>
                  <a:pt x="54028" y="6369"/>
                  <a:pt x="54987" y="7602"/>
                  <a:pt x="54987" y="9131"/>
                </a:cubicBezTo>
                <a:cubicBezTo>
                  <a:pt x="54987" y="11025"/>
                  <a:pt x="53549" y="12555"/>
                  <a:pt x="51746" y="12555"/>
                </a:cubicBezTo>
                <a:cubicBezTo>
                  <a:pt x="49942" y="12555"/>
                  <a:pt x="48504" y="11025"/>
                  <a:pt x="48504" y="9131"/>
                </a:cubicBezTo>
                <a:cubicBezTo>
                  <a:pt x="48504" y="7602"/>
                  <a:pt x="49463" y="6369"/>
                  <a:pt x="50787" y="5890"/>
                </a:cubicBezTo>
                <a:lnTo>
                  <a:pt x="50787" y="1"/>
                </a:lnTo>
                <a:lnTo>
                  <a:pt x="42228" y="1"/>
                </a:lnTo>
                <a:lnTo>
                  <a:pt x="42228" y="5890"/>
                </a:lnTo>
                <a:cubicBezTo>
                  <a:pt x="43574" y="6369"/>
                  <a:pt x="44510" y="7602"/>
                  <a:pt x="44510" y="9131"/>
                </a:cubicBezTo>
                <a:cubicBezTo>
                  <a:pt x="44510" y="11025"/>
                  <a:pt x="43095" y="12555"/>
                  <a:pt x="41292" y="12555"/>
                </a:cubicBezTo>
                <a:cubicBezTo>
                  <a:pt x="39466" y="12555"/>
                  <a:pt x="38050" y="11025"/>
                  <a:pt x="38050" y="9131"/>
                </a:cubicBezTo>
                <a:cubicBezTo>
                  <a:pt x="38050" y="7602"/>
                  <a:pt x="39009" y="6369"/>
                  <a:pt x="40333" y="5890"/>
                </a:cubicBezTo>
                <a:lnTo>
                  <a:pt x="40333" y="1"/>
                </a:lnTo>
                <a:lnTo>
                  <a:pt x="31774" y="1"/>
                </a:lnTo>
                <a:lnTo>
                  <a:pt x="31774" y="5890"/>
                </a:lnTo>
                <a:cubicBezTo>
                  <a:pt x="33097" y="6369"/>
                  <a:pt x="34056" y="7602"/>
                  <a:pt x="34056" y="9131"/>
                </a:cubicBezTo>
                <a:cubicBezTo>
                  <a:pt x="34056" y="11025"/>
                  <a:pt x="32527" y="12555"/>
                  <a:pt x="30815" y="12555"/>
                </a:cubicBezTo>
                <a:cubicBezTo>
                  <a:pt x="29012" y="12555"/>
                  <a:pt x="27597" y="11025"/>
                  <a:pt x="27597" y="9131"/>
                </a:cubicBezTo>
                <a:cubicBezTo>
                  <a:pt x="27597" y="7602"/>
                  <a:pt x="28532" y="6369"/>
                  <a:pt x="29879" y="5890"/>
                </a:cubicBezTo>
                <a:lnTo>
                  <a:pt x="29879" y="1"/>
                </a:lnTo>
                <a:lnTo>
                  <a:pt x="21320" y="1"/>
                </a:lnTo>
                <a:lnTo>
                  <a:pt x="21320" y="5890"/>
                </a:lnTo>
                <a:cubicBezTo>
                  <a:pt x="22643" y="6369"/>
                  <a:pt x="23488" y="7602"/>
                  <a:pt x="23488" y="9131"/>
                </a:cubicBezTo>
                <a:cubicBezTo>
                  <a:pt x="23488" y="11025"/>
                  <a:pt x="22073" y="12555"/>
                  <a:pt x="20361" y="12555"/>
                </a:cubicBezTo>
                <a:cubicBezTo>
                  <a:pt x="18558" y="12555"/>
                  <a:pt x="17120" y="11025"/>
                  <a:pt x="17120" y="9131"/>
                </a:cubicBezTo>
                <a:cubicBezTo>
                  <a:pt x="17120" y="7602"/>
                  <a:pt x="18078" y="6369"/>
                  <a:pt x="19402" y="5890"/>
                </a:cubicBezTo>
                <a:lnTo>
                  <a:pt x="19402" y="1"/>
                </a:lnTo>
                <a:lnTo>
                  <a:pt x="10843" y="1"/>
                </a:lnTo>
                <a:lnTo>
                  <a:pt x="10843" y="5890"/>
                </a:lnTo>
                <a:cubicBezTo>
                  <a:pt x="12075" y="6369"/>
                  <a:pt x="13034" y="7602"/>
                  <a:pt x="13034" y="9131"/>
                </a:cubicBezTo>
                <a:cubicBezTo>
                  <a:pt x="13034" y="11025"/>
                  <a:pt x="11619" y="12555"/>
                  <a:pt x="9907" y="12555"/>
                </a:cubicBezTo>
                <a:cubicBezTo>
                  <a:pt x="8081" y="12555"/>
                  <a:pt x="6666" y="11025"/>
                  <a:pt x="6666" y="9131"/>
                </a:cubicBezTo>
                <a:cubicBezTo>
                  <a:pt x="6666" y="7602"/>
                  <a:pt x="7624" y="6369"/>
                  <a:pt x="8948" y="5890"/>
                </a:cubicBezTo>
                <a:lnTo>
                  <a:pt x="894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CUSTOM_28">
    <p:bg>
      <p:bgPr>
        <a:solidFill>
          <a:schemeClr val="accent5"/>
        </a:solidFill>
        <a:effectLst/>
      </p:bgPr>
    </p:bg>
    <p:spTree>
      <p:nvGrpSpPr>
        <p:cNvPr id="1" name="Shape 2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5" name="Google Shape;2325;p43"/>
          <p:cNvSpPr/>
          <p:nvPr/>
        </p:nvSpPr>
        <p:spPr>
          <a:xfrm>
            <a:off x="668625" y="615629"/>
            <a:ext cx="7718927" cy="3922310"/>
          </a:xfrm>
          <a:custGeom>
            <a:avLst/>
            <a:gdLst/>
            <a:ahLst/>
            <a:cxnLst/>
            <a:rect l="l" t="t" r="r" b="b"/>
            <a:pathLst>
              <a:path w="190791" h="112034" extrusionOk="0">
                <a:moveTo>
                  <a:pt x="118634" y="1"/>
                </a:moveTo>
                <a:cubicBezTo>
                  <a:pt x="63946" y="1"/>
                  <a:pt x="4565" y="2490"/>
                  <a:pt x="4565" y="2490"/>
                </a:cubicBezTo>
                <a:cubicBezTo>
                  <a:pt x="1" y="39595"/>
                  <a:pt x="4565" y="107727"/>
                  <a:pt x="4565" y="107727"/>
                </a:cubicBezTo>
                <a:cubicBezTo>
                  <a:pt x="27314" y="110957"/>
                  <a:pt x="55405" y="112034"/>
                  <a:pt x="82749" y="112034"/>
                </a:cubicBezTo>
                <a:cubicBezTo>
                  <a:pt x="137437" y="112034"/>
                  <a:pt x="189138" y="107727"/>
                  <a:pt x="189138" y="107727"/>
                </a:cubicBezTo>
                <a:cubicBezTo>
                  <a:pt x="190790" y="82412"/>
                  <a:pt x="189138" y="2490"/>
                  <a:pt x="189138" y="2490"/>
                </a:cubicBezTo>
                <a:cubicBezTo>
                  <a:pt x="172149" y="623"/>
                  <a:pt x="145978" y="1"/>
                  <a:pt x="1186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6" name="Google Shape;2326;p43"/>
          <p:cNvSpPr/>
          <p:nvPr/>
        </p:nvSpPr>
        <p:spPr>
          <a:xfrm>
            <a:off x="628975" y="582228"/>
            <a:ext cx="7783464" cy="3979045"/>
          </a:xfrm>
          <a:custGeom>
            <a:avLst/>
            <a:gdLst/>
            <a:ahLst/>
            <a:cxnLst/>
            <a:rect l="l" t="t" r="r" b="b"/>
            <a:pathLst>
              <a:path w="192303" h="113752" extrusionOk="0">
                <a:moveTo>
                  <a:pt x="119558" y="900"/>
                </a:moveTo>
                <a:cubicBezTo>
                  <a:pt x="146902" y="900"/>
                  <a:pt x="173073" y="1522"/>
                  <a:pt x="190062" y="3389"/>
                </a:cubicBezTo>
                <a:cubicBezTo>
                  <a:pt x="190062" y="3389"/>
                  <a:pt x="191714" y="83311"/>
                  <a:pt x="190062" y="108626"/>
                </a:cubicBezTo>
                <a:cubicBezTo>
                  <a:pt x="190062" y="108626"/>
                  <a:pt x="138361" y="112933"/>
                  <a:pt x="83673" y="112933"/>
                </a:cubicBezTo>
                <a:cubicBezTo>
                  <a:pt x="56329" y="112933"/>
                  <a:pt x="28238" y="111856"/>
                  <a:pt x="5489" y="108626"/>
                </a:cubicBezTo>
                <a:cubicBezTo>
                  <a:pt x="5489" y="108626"/>
                  <a:pt x="925" y="40494"/>
                  <a:pt x="5489" y="3389"/>
                </a:cubicBezTo>
                <a:cubicBezTo>
                  <a:pt x="5489" y="3389"/>
                  <a:pt x="64870" y="900"/>
                  <a:pt x="119558" y="900"/>
                </a:cubicBezTo>
                <a:close/>
                <a:moveTo>
                  <a:pt x="117140" y="0"/>
                </a:moveTo>
                <a:cubicBezTo>
                  <a:pt x="104426" y="0"/>
                  <a:pt x="91489" y="112"/>
                  <a:pt x="79111" y="336"/>
                </a:cubicBezTo>
                <a:lnTo>
                  <a:pt x="77347" y="336"/>
                </a:lnTo>
                <a:cubicBezTo>
                  <a:pt x="63821" y="588"/>
                  <a:pt x="50995" y="924"/>
                  <a:pt x="40130" y="1289"/>
                </a:cubicBezTo>
                <a:lnTo>
                  <a:pt x="38394" y="1289"/>
                </a:lnTo>
                <a:cubicBezTo>
                  <a:pt x="19015" y="1849"/>
                  <a:pt x="5937" y="2437"/>
                  <a:pt x="5489" y="2437"/>
                </a:cubicBezTo>
                <a:lnTo>
                  <a:pt x="4677" y="2437"/>
                </a:lnTo>
                <a:lnTo>
                  <a:pt x="4537" y="3249"/>
                </a:lnTo>
                <a:cubicBezTo>
                  <a:pt x="1" y="40018"/>
                  <a:pt x="4537" y="108038"/>
                  <a:pt x="4537" y="108626"/>
                </a:cubicBezTo>
                <a:lnTo>
                  <a:pt x="4677" y="109326"/>
                </a:lnTo>
                <a:lnTo>
                  <a:pt x="5377" y="109438"/>
                </a:lnTo>
                <a:cubicBezTo>
                  <a:pt x="15627" y="110951"/>
                  <a:pt x="26940" y="112015"/>
                  <a:pt x="38730" y="112603"/>
                </a:cubicBezTo>
                <a:cubicBezTo>
                  <a:pt x="39318" y="112715"/>
                  <a:pt x="40018" y="112715"/>
                  <a:pt x="40606" y="112715"/>
                </a:cubicBezTo>
                <a:cubicBezTo>
                  <a:pt x="52732" y="113415"/>
                  <a:pt x="65333" y="113751"/>
                  <a:pt x="77711" y="113751"/>
                </a:cubicBezTo>
                <a:lnTo>
                  <a:pt x="84012" y="113751"/>
                </a:lnTo>
                <a:cubicBezTo>
                  <a:pt x="95801" y="113751"/>
                  <a:pt x="107115" y="113639"/>
                  <a:pt x="117504" y="113303"/>
                </a:cubicBezTo>
                <a:lnTo>
                  <a:pt x="119352" y="113303"/>
                </a:lnTo>
                <a:cubicBezTo>
                  <a:pt x="120753" y="113163"/>
                  <a:pt x="122041" y="113163"/>
                  <a:pt x="123441" y="113163"/>
                </a:cubicBezTo>
                <a:cubicBezTo>
                  <a:pt x="135231" y="112715"/>
                  <a:pt x="146208" y="112239"/>
                  <a:pt x="155757" y="111763"/>
                </a:cubicBezTo>
                <a:cubicBezTo>
                  <a:pt x="156345" y="111651"/>
                  <a:pt x="156933" y="111651"/>
                  <a:pt x="157634" y="111651"/>
                </a:cubicBezTo>
                <a:cubicBezTo>
                  <a:pt x="177124" y="110615"/>
                  <a:pt x="189950" y="109550"/>
                  <a:pt x="190202" y="109438"/>
                </a:cubicBezTo>
                <a:lnTo>
                  <a:pt x="191014" y="109438"/>
                </a:lnTo>
                <a:lnTo>
                  <a:pt x="191014" y="108626"/>
                </a:lnTo>
                <a:cubicBezTo>
                  <a:pt x="192302" y="90200"/>
                  <a:pt x="191714" y="38953"/>
                  <a:pt x="191350" y="16691"/>
                </a:cubicBezTo>
                <a:lnTo>
                  <a:pt x="191350" y="16214"/>
                </a:lnTo>
                <a:cubicBezTo>
                  <a:pt x="191126" y="8513"/>
                  <a:pt x="191126" y="3501"/>
                  <a:pt x="191014" y="3249"/>
                </a:cubicBezTo>
                <a:lnTo>
                  <a:pt x="191014" y="2549"/>
                </a:lnTo>
                <a:lnTo>
                  <a:pt x="190202" y="2437"/>
                </a:lnTo>
                <a:cubicBezTo>
                  <a:pt x="181325" y="1513"/>
                  <a:pt x="169899" y="812"/>
                  <a:pt x="157045" y="448"/>
                </a:cubicBezTo>
                <a:lnTo>
                  <a:pt x="155309" y="448"/>
                </a:lnTo>
                <a:cubicBezTo>
                  <a:pt x="143996" y="112"/>
                  <a:pt x="131506" y="0"/>
                  <a:pt x="11890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720000" y="1749713"/>
            <a:ext cx="7704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6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2391900" y="2806713"/>
            <a:ext cx="43602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4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53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  <a:defRPr sz="1100"/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19" name="Google Shape;19;p4"/>
          <p:cNvGrpSpPr/>
          <p:nvPr/>
        </p:nvGrpSpPr>
        <p:grpSpPr>
          <a:xfrm rot="10800000" flipH="1">
            <a:off x="7496776" y="803479"/>
            <a:ext cx="1274749" cy="3592245"/>
            <a:chOff x="7213226" y="1070179"/>
            <a:chExt cx="1274749" cy="3592245"/>
          </a:xfrm>
        </p:grpSpPr>
        <p:sp>
          <p:nvSpPr>
            <p:cNvPr id="20" name="Google Shape;20;p4"/>
            <p:cNvSpPr/>
            <p:nvPr/>
          </p:nvSpPr>
          <p:spPr>
            <a:xfrm rot="-5400000">
              <a:off x="6611428" y="2850851"/>
              <a:ext cx="3592245" cy="30900"/>
            </a:xfrm>
            <a:custGeom>
              <a:avLst/>
              <a:gdLst/>
              <a:ahLst/>
              <a:cxnLst/>
              <a:rect l="l" t="t" r="r" b="b"/>
              <a:pathLst>
                <a:path w="43919" h="1236" extrusionOk="0">
                  <a:moveTo>
                    <a:pt x="27110" y="1"/>
                  </a:moveTo>
                  <a:cubicBezTo>
                    <a:pt x="24215" y="1"/>
                    <a:pt x="21301" y="1"/>
                    <a:pt x="18386" y="80"/>
                  </a:cubicBezTo>
                  <a:cubicBezTo>
                    <a:pt x="15551" y="260"/>
                    <a:pt x="12816" y="500"/>
                    <a:pt x="9982" y="679"/>
                  </a:cubicBezTo>
                  <a:cubicBezTo>
                    <a:pt x="8476" y="791"/>
                    <a:pt x="6966" y="868"/>
                    <a:pt x="5464" y="868"/>
                  </a:cubicBezTo>
                  <a:cubicBezTo>
                    <a:pt x="3740" y="868"/>
                    <a:pt x="2025" y="766"/>
                    <a:pt x="340" y="500"/>
                  </a:cubicBezTo>
                  <a:cubicBezTo>
                    <a:pt x="80" y="500"/>
                    <a:pt x="0" y="759"/>
                    <a:pt x="260" y="839"/>
                  </a:cubicBezTo>
                  <a:cubicBezTo>
                    <a:pt x="1991" y="1129"/>
                    <a:pt x="3739" y="1236"/>
                    <a:pt x="5495" y="1236"/>
                  </a:cubicBezTo>
                  <a:cubicBezTo>
                    <a:pt x="9306" y="1236"/>
                    <a:pt x="13156" y="732"/>
                    <a:pt x="16969" y="500"/>
                  </a:cubicBezTo>
                  <a:cubicBezTo>
                    <a:pt x="19492" y="355"/>
                    <a:pt x="22036" y="309"/>
                    <a:pt x="24582" y="309"/>
                  </a:cubicBezTo>
                  <a:cubicBezTo>
                    <a:pt x="27655" y="309"/>
                    <a:pt x="30731" y="376"/>
                    <a:pt x="33778" y="420"/>
                  </a:cubicBezTo>
                  <a:lnTo>
                    <a:pt x="43679" y="420"/>
                  </a:lnTo>
                  <a:cubicBezTo>
                    <a:pt x="43919" y="420"/>
                    <a:pt x="43919" y="80"/>
                    <a:pt x="43679" y="80"/>
                  </a:cubicBezTo>
                  <a:cubicBezTo>
                    <a:pt x="38189" y="80"/>
                    <a:pt x="32600" y="1"/>
                    <a:pt x="27110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4"/>
            <p:cNvSpPr/>
            <p:nvPr/>
          </p:nvSpPr>
          <p:spPr>
            <a:xfrm rot="10800000">
              <a:off x="7213226" y="4603453"/>
              <a:ext cx="1274749" cy="30900"/>
            </a:xfrm>
            <a:custGeom>
              <a:avLst/>
              <a:gdLst/>
              <a:ahLst/>
              <a:cxnLst/>
              <a:rect l="l" t="t" r="r" b="b"/>
              <a:pathLst>
                <a:path w="43919" h="1236" extrusionOk="0">
                  <a:moveTo>
                    <a:pt x="27110" y="1"/>
                  </a:moveTo>
                  <a:cubicBezTo>
                    <a:pt x="24215" y="1"/>
                    <a:pt x="21301" y="1"/>
                    <a:pt x="18386" y="80"/>
                  </a:cubicBezTo>
                  <a:cubicBezTo>
                    <a:pt x="15551" y="260"/>
                    <a:pt x="12816" y="500"/>
                    <a:pt x="9982" y="679"/>
                  </a:cubicBezTo>
                  <a:cubicBezTo>
                    <a:pt x="8476" y="791"/>
                    <a:pt x="6966" y="868"/>
                    <a:pt x="5464" y="868"/>
                  </a:cubicBezTo>
                  <a:cubicBezTo>
                    <a:pt x="3740" y="868"/>
                    <a:pt x="2025" y="766"/>
                    <a:pt x="340" y="500"/>
                  </a:cubicBezTo>
                  <a:cubicBezTo>
                    <a:pt x="80" y="500"/>
                    <a:pt x="0" y="759"/>
                    <a:pt x="260" y="839"/>
                  </a:cubicBezTo>
                  <a:cubicBezTo>
                    <a:pt x="1991" y="1129"/>
                    <a:pt x="3739" y="1236"/>
                    <a:pt x="5495" y="1236"/>
                  </a:cubicBezTo>
                  <a:cubicBezTo>
                    <a:pt x="9306" y="1236"/>
                    <a:pt x="13156" y="732"/>
                    <a:pt x="16969" y="500"/>
                  </a:cubicBezTo>
                  <a:cubicBezTo>
                    <a:pt x="19492" y="355"/>
                    <a:pt x="22036" y="309"/>
                    <a:pt x="24582" y="309"/>
                  </a:cubicBezTo>
                  <a:cubicBezTo>
                    <a:pt x="27655" y="309"/>
                    <a:pt x="30731" y="376"/>
                    <a:pt x="33778" y="420"/>
                  </a:cubicBezTo>
                  <a:lnTo>
                    <a:pt x="43679" y="420"/>
                  </a:lnTo>
                  <a:cubicBezTo>
                    <a:pt x="43919" y="420"/>
                    <a:pt x="43919" y="80"/>
                    <a:pt x="43679" y="80"/>
                  </a:cubicBezTo>
                  <a:cubicBezTo>
                    <a:pt x="38189" y="80"/>
                    <a:pt x="32600" y="1"/>
                    <a:pt x="27110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Google Shape;22;p4"/>
          <p:cNvGrpSpPr/>
          <p:nvPr/>
        </p:nvGrpSpPr>
        <p:grpSpPr>
          <a:xfrm rot="10800000" flipH="1">
            <a:off x="372471" y="803479"/>
            <a:ext cx="1151007" cy="3592245"/>
            <a:chOff x="639296" y="1070179"/>
            <a:chExt cx="1151007" cy="3592245"/>
          </a:xfrm>
        </p:grpSpPr>
        <p:sp>
          <p:nvSpPr>
            <p:cNvPr id="23" name="Google Shape;23;p4"/>
            <p:cNvSpPr/>
            <p:nvPr/>
          </p:nvSpPr>
          <p:spPr>
            <a:xfrm rot="-5400000">
              <a:off x="-1084772" y="2850851"/>
              <a:ext cx="3592245" cy="30900"/>
            </a:xfrm>
            <a:custGeom>
              <a:avLst/>
              <a:gdLst/>
              <a:ahLst/>
              <a:cxnLst/>
              <a:rect l="l" t="t" r="r" b="b"/>
              <a:pathLst>
                <a:path w="43919" h="1236" extrusionOk="0">
                  <a:moveTo>
                    <a:pt x="27110" y="1"/>
                  </a:moveTo>
                  <a:cubicBezTo>
                    <a:pt x="24215" y="1"/>
                    <a:pt x="21301" y="1"/>
                    <a:pt x="18386" y="80"/>
                  </a:cubicBezTo>
                  <a:cubicBezTo>
                    <a:pt x="15551" y="260"/>
                    <a:pt x="12816" y="500"/>
                    <a:pt x="9982" y="679"/>
                  </a:cubicBezTo>
                  <a:cubicBezTo>
                    <a:pt x="8476" y="791"/>
                    <a:pt x="6966" y="868"/>
                    <a:pt x="5464" y="868"/>
                  </a:cubicBezTo>
                  <a:cubicBezTo>
                    <a:pt x="3740" y="868"/>
                    <a:pt x="2025" y="766"/>
                    <a:pt x="340" y="500"/>
                  </a:cubicBezTo>
                  <a:cubicBezTo>
                    <a:pt x="80" y="500"/>
                    <a:pt x="0" y="759"/>
                    <a:pt x="260" y="839"/>
                  </a:cubicBezTo>
                  <a:cubicBezTo>
                    <a:pt x="1991" y="1129"/>
                    <a:pt x="3739" y="1236"/>
                    <a:pt x="5495" y="1236"/>
                  </a:cubicBezTo>
                  <a:cubicBezTo>
                    <a:pt x="9306" y="1236"/>
                    <a:pt x="13156" y="732"/>
                    <a:pt x="16969" y="500"/>
                  </a:cubicBezTo>
                  <a:cubicBezTo>
                    <a:pt x="19492" y="355"/>
                    <a:pt x="22036" y="309"/>
                    <a:pt x="24582" y="309"/>
                  </a:cubicBezTo>
                  <a:cubicBezTo>
                    <a:pt x="27655" y="309"/>
                    <a:pt x="30731" y="376"/>
                    <a:pt x="33778" y="420"/>
                  </a:cubicBezTo>
                  <a:lnTo>
                    <a:pt x="43679" y="420"/>
                  </a:lnTo>
                  <a:cubicBezTo>
                    <a:pt x="43919" y="420"/>
                    <a:pt x="43919" y="80"/>
                    <a:pt x="43679" y="80"/>
                  </a:cubicBezTo>
                  <a:cubicBezTo>
                    <a:pt x="38189" y="80"/>
                    <a:pt x="32600" y="1"/>
                    <a:pt x="27110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4"/>
            <p:cNvSpPr/>
            <p:nvPr/>
          </p:nvSpPr>
          <p:spPr>
            <a:xfrm rot="10800000">
              <a:off x="639296" y="4603453"/>
              <a:ext cx="1151007" cy="30900"/>
            </a:xfrm>
            <a:custGeom>
              <a:avLst/>
              <a:gdLst/>
              <a:ahLst/>
              <a:cxnLst/>
              <a:rect l="l" t="t" r="r" b="b"/>
              <a:pathLst>
                <a:path w="43919" h="1236" extrusionOk="0">
                  <a:moveTo>
                    <a:pt x="27110" y="1"/>
                  </a:moveTo>
                  <a:cubicBezTo>
                    <a:pt x="24215" y="1"/>
                    <a:pt x="21301" y="1"/>
                    <a:pt x="18386" y="80"/>
                  </a:cubicBezTo>
                  <a:cubicBezTo>
                    <a:pt x="15551" y="260"/>
                    <a:pt x="12816" y="500"/>
                    <a:pt x="9982" y="679"/>
                  </a:cubicBezTo>
                  <a:cubicBezTo>
                    <a:pt x="8476" y="791"/>
                    <a:pt x="6966" y="868"/>
                    <a:pt x="5464" y="868"/>
                  </a:cubicBezTo>
                  <a:cubicBezTo>
                    <a:pt x="3740" y="868"/>
                    <a:pt x="2025" y="766"/>
                    <a:pt x="340" y="500"/>
                  </a:cubicBezTo>
                  <a:cubicBezTo>
                    <a:pt x="80" y="500"/>
                    <a:pt x="0" y="759"/>
                    <a:pt x="260" y="839"/>
                  </a:cubicBezTo>
                  <a:cubicBezTo>
                    <a:pt x="1991" y="1129"/>
                    <a:pt x="3739" y="1236"/>
                    <a:pt x="5495" y="1236"/>
                  </a:cubicBezTo>
                  <a:cubicBezTo>
                    <a:pt x="9306" y="1236"/>
                    <a:pt x="13156" y="732"/>
                    <a:pt x="16969" y="500"/>
                  </a:cubicBezTo>
                  <a:cubicBezTo>
                    <a:pt x="19492" y="355"/>
                    <a:pt x="22036" y="309"/>
                    <a:pt x="24582" y="309"/>
                  </a:cubicBezTo>
                  <a:cubicBezTo>
                    <a:pt x="27655" y="309"/>
                    <a:pt x="30731" y="376"/>
                    <a:pt x="33778" y="420"/>
                  </a:cubicBezTo>
                  <a:lnTo>
                    <a:pt x="43679" y="420"/>
                  </a:lnTo>
                  <a:cubicBezTo>
                    <a:pt x="43919" y="420"/>
                    <a:pt x="43919" y="80"/>
                    <a:pt x="43679" y="80"/>
                  </a:cubicBezTo>
                  <a:cubicBezTo>
                    <a:pt x="38189" y="80"/>
                    <a:pt x="32600" y="1"/>
                    <a:pt x="27110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" name="Google Shape;25;p4"/>
          <p:cNvGrpSpPr/>
          <p:nvPr/>
        </p:nvGrpSpPr>
        <p:grpSpPr>
          <a:xfrm rot="-614926">
            <a:off x="7221022" y="4341220"/>
            <a:ext cx="1410845" cy="758270"/>
            <a:chOff x="5522156" y="3959976"/>
            <a:chExt cx="1734768" cy="932364"/>
          </a:xfrm>
        </p:grpSpPr>
        <p:sp>
          <p:nvSpPr>
            <p:cNvPr id="26" name="Google Shape;26;p4"/>
            <p:cNvSpPr/>
            <p:nvPr/>
          </p:nvSpPr>
          <p:spPr>
            <a:xfrm>
              <a:off x="6102291" y="4417302"/>
              <a:ext cx="210798" cy="258327"/>
            </a:xfrm>
            <a:custGeom>
              <a:avLst/>
              <a:gdLst/>
              <a:ahLst/>
              <a:cxnLst/>
              <a:rect l="l" t="t" r="r" b="b"/>
              <a:pathLst>
                <a:path w="7664" h="9392" extrusionOk="0">
                  <a:moveTo>
                    <a:pt x="4344" y="0"/>
                  </a:moveTo>
                  <a:cubicBezTo>
                    <a:pt x="2752" y="955"/>
                    <a:pt x="1228" y="2183"/>
                    <a:pt x="0" y="3593"/>
                  </a:cubicBezTo>
                  <a:cubicBezTo>
                    <a:pt x="2752" y="5208"/>
                    <a:pt x="5299" y="7209"/>
                    <a:pt x="7664" y="9392"/>
                  </a:cubicBezTo>
                  <a:cubicBezTo>
                    <a:pt x="6345" y="6435"/>
                    <a:pt x="5390" y="3411"/>
                    <a:pt x="4730" y="387"/>
                  </a:cubicBezTo>
                  <a:lnTo>
                    <a:pt x="434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>
              <a:off x="5620046" y="4015756"/>
              <a:ext cx="573589" cy="544792"/>
            </a:xfrm>
            <a:custGeom>
              <a:avLst/>
              <a:gdLst/>
              <a:ahLst/>
              <a:cxnLst/>
              <a:rect l="l" t="t" r="r" b="b"/>
              <a:pathLst>
                <a:path w="20854" h="19807" extrusionOk="0">
                  <a:moveTo>
                    <a:pt x="183" y="0"/>
                  </a:moveTo>
                  <a:lnTo>
                    <a:pt x="1" y="387"/>
                  </a:lnTo>
                  <a:cubicBezTo>
                    <a:pt x="295" y="581"/>
                    <a:pt x="590" y="775"/>
                    <a:pt x="884" y="969"/>
                  </a:cubicBezTo>
                  <a:lnTo>
                    <a:pt x="884" y="969"/>
                  </a:lnTo>
                  <a:cubicBezTo>
                    <a:pt x="652" y="645"/>
                    <a:pt x="418" y="322"/>
                    <a:pt x="183" y="0"/>
                  </a:cubicBezTo>
                  <a:close/>
                  <a:moveTo>
                    <a:pt x="884" y="969"/>
                  </a:moveTo>
                  <a:cubicBezTo>
                    <a:pt x="5254" y="7038"/>
                    <a:pt x="9298" y="13330"/>
                    <a:pt x="13076" y="19807"/>
                  </a:cubicBezTo>
                  <a:cubicBezTo>
                    <a:pt x="16010" y="18010"/>
                    <a:pt x="18670" y="15554"/>
                    <a:pt x="20853" y="12712"/>
                  </a:cubicBezTo>
                  <a:cubicBezTo>
                    <a:pt x="13960" y="9080"/>
                    <a:pt x="7337" y="5199"/>
                    <a:pt x="884" y="96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4"/>
            <p:cNvSpPr/>
            <p:nvPr/>
          </p:nvSpPr>
          <p:spPr>
            <a:xfrm>
              <a:off x="5603048" y="4000189"/>
              <a:ext cx="608713" cy="576945"/>
            </a:xfrm>
            <a:custGeom>
              <a:avLst/>
              <a:gdLst/>
              <a:ahLst/>
              <a:cxnLst/>
              <a:rect l="l" t="t" r="r" b="b"/>
              <a:pathLst>
                <a:path w="22131" h="20976" extrusionOk="0">
                  <a:moveTo>
                    <a:pt x="3732" y="3651"/>
                  </a:moveTo>
                  <a:cubicBezTo>
                    <a:pt x="9190" y="7147"/>
                    <a:pt x="14777" y="10436"/>
                    <a:pt x="20554" y="13434"/>
                  </a:cubicBezTo>
                  <a:lnTo>
                    <a:pt x="20554" y="13434"/>
                  </a:lnTo>
                  <a:cubicBezTo>
                    <a:pt x="18655" y="15845"/>
                    <a:pt x="16462" y="17942"/>
                    <a:pt x="13878" y="19596"/>
                  </a:cubicBezTo>
                  <a:lnTo>
                    <a:pt x="13878" y="19596"/>
                  </a:lnTo>
                  <a:cubicBezTo>
                    <a:pt x="10681" y="14143"/>
                    <a:pt x="7295" y="8809"/>
                    <a:pt x="3732" y="3651"/>
                  </a:cubicBezTo>
                  <a:close/>
                  <a:moveTo>
                    <a:pt x="839" y="0"/>
                  </a:moveTo>
                  <a:cubicBezTo>
                    <a:pt x="551" y="0"/>
                    <a:pt x="286" y="207"/>
                    <a:pt x="246" y="488"/>
                  </a:cubicBezTo>
                  <a:lnTo>
                    <a:pt x="246" y="488"/>
                  </a:lnTo>
                  <a:cubicBezTo>
                    <a:pt x="44" y="734"/>
                    <a:pt x="1" y="1159"/>
                    <a:pt x="323" y="1430"/>
                  </a:cubicBezTo>
                  <a:cubicBezTo>
                    <a:pt x="578" y="1599"/>
                    <a:pt x="834" y="1768"/>
                    <a:pt x="1089" y="1936"/>
                  </a:cubicBezTo>
                  <a:lnTo>
                    <a:pt x="1089" y="1936"/>
                  </a:lnTo>
                  <a:cubicBezTo>
                    <a:pt x="5362" y="7954"/>
                    <a:pt x="9461" y="14230"/>
                    <a:pt x="13217" y="20668"/>
                  </a:cubicBezTo>
                  <a:cubicBezTo>
                    <a:pt x="13285" y="20873"/>
                    <a:pt x="13520" y="20975"/>
                    <a:pt x="13748" y="20975"/>
                  </a:cubicBezTo>
                  <a:cubicBezTo>
                    <a:pt x="13824" y="20975"/>
                    <a:pt x="13899" y="20964"/>
                    <a:pt x="13967" y="20941"/>
                  </a:cubicBezTo>
                  <a:cubicBezTo>
                    <a:pt x="17014" y="18963"/>
                    <a:pt x="19652" y="16484"/>
                    <a:pt x="21926" y="13551"/>
                  </a:cubicBezTo>
                  <a:cubicBezTo>
                    <a:pt x="22131" y="13369"/>
                    <a:pt x="21926" y="12891"/>
                    <a:pt x="21744" y="12800"/>
                  </a:cubicBezTo>
                  <a:cubicBezTo>
                    <a:pt x="14907" y="9198"/>
                    <a:pt x="8335" y="5351"/>
                    <a:pt x="1933" y="1083"/>
                  </a:cubicBezTo>
                  <a:lnTo>
                    <a:pt x="1933" y="1083"/>
                  </a:lnTo>
                  <a:cubicBezTo>
                    <a:pt x="1746" y="819"/>
                    <a:pt x="1558" y="556"/>
                    <a:pt x="1369" y="293"/>
                  </a:cubicBezTo>
                  <a:cubicBezTo>
                    <a:pt x="1219" y="86"/>
                    <a:pt x="1024" y="0"/>
                    <a:pt x="839" y="0"/>
                  </a:cubicBezTo>
                  <a:close/>
                </a:path>
              </a:pathLst>
            </a:custGeom>
            <a:solidFill>
              <a:srgbClr val="F9E3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4"/>
            <p:cNvSpPr/>
            <p:nvPr/>
          </p:nvSpPr>
          <p:spPr>
            <a:xfrm>
              <a:off x="5833980" y="4039521"/>
              <a:ext cx="698022" cy="190170"/>
            </a:xfrm>
            <a:custGeom>
              <a:avLst/>
              <a:gdLst/>
              <a:ahLst/>
              <a:cxnLst/>
              <a:rect l="l" t="t" r="r" b="b"/>
              <a:pathLst>
                <a:path w="25378" h="6914" extrusionOk="0">
                  <a:moveTo>
                    <a:pt x="0" y="0"/>
                  </a:moveTo>
                  <a:lnTo>
                    <a:pt x="0" y="0"/>
                  </a:lnTo>
                  <a:cubicBezTo>
                    <a:pt x="6526" y="2274"/>
                    <a:pt x="13075" y="4548"/>
                    <a:pt x="19693" y="6822"/>
                  </a:cubicBezTo>
                  <a:lnTo>
                    <a:pt x="20557" y="6913"/>
                  </a:lnTo>
                  <a:cubicBezTo>
                    <a:pt x="22262" y="6436"/>
                    <a:pt x="23877" y="5594"/>
                    <a:pt x="25378" y="4639"/>
                  </a:cubicBezTo>
                  <a:cubicBezTo>
                    <a:pt x="16941" y="2752"/>
                    <a:pt x="8527" y="1137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4"/>
            <p:cNvSpPr/>
            <p:nvPr/>
          </p:nvSpPr>
          <p:spPr>
            <a:xfrm>
              <a:off x="5522156" y="3959976"/>
              <a:ext cx="1103666" cy="742800"/>
            </a:xfrm>
            <a:custGeom>
              <a:avLst/>
              <a:gdLst/>
              <a:ahLst/>
              <a:cxnLst/>
              <a:rect l="l" t="t" r="r" b="b"/>
              <a:pathLst>
                <a:path w="40126" h="27006" extrusionOk="0">
                  <a:moveTo>
                    <a:pt x="3264" y="1096"/>
                  </a:moveTo>
                  <a:cubicBezTo>
                    <a:pt x="15316" y="2597"/>
                    <a:pt x="27141" y="4871"/>
                    <a:pt x="38989" y="7827"/>
                  </a:cubicBezTo>
                  <a:cubicBezTo>
                    <a:pt x="36919" y="8850"/>
                    <a:pt x="34736" y="9714"/>
                    <a:pt x="32462" y="10283"/>
                  </a:cubicBezTo>
                  <a:lnTo>
                    <a:pt x="32258" y="10465"/>
                  </a:lnTo>
                  <a:cubicBezTo>
                    <a:pt x="32167" y="10465"/>
                    <a:pt x="32076" y="10556"/>
                    <a:pt x="31985" y="10760"/>
                  </a:cubicBezTo>
                  <a:cubicBezTo>
                    <a:pt x="26868" y="9146"/>
                    <a:pt x="21843" y="7440"/>
                    <a:pt x="16726" y="5735"/>
                  </a:cubicBezTo>
                  <a:cubicBezTo>
                    <a:pt x="12269" y="4211"/>
                    <a:pt x="7539" y="2983"/>
                    <a:pt x="3264" y="1096"/>
                  </a:cubicBezTo>
                  <a:close/>
                  <a:moveTo>
                    <a:pt x="6493" y="2983"/>
                  </a:moveTo>
                  <a:lnTo>
                    <a:pt x="6493" y="2983"/>
                  </a:lnTo>
                  <a:cubicBezTo>
                    <a:pt x="9632" y="4120"/>
                    <a:pt x="12838" y="4984"/>
                    <a:pt x="15885" y="6008"/>
                  </a:cubicBezTo>
                  <a:cubicBezTo>
                    <a:pt x="21183" y="7827"/>
                    <a:pt x="26482" y="9532"/>
                    <a:pt x="31803" y="11329"/>
                  </a:cubicBezTo>
                  <a:lnTo>
                    <a:pt x="31894" y="11329"/>
                  </a:lnTo>
                  <a:cubicBezTo>
                    <a:pt x="30939" y="15968"/>
                    <a:pt x="30188" y="20698"/>
                    <a:pt x="29529" y="25336"/>
                  </a:cubicBezTo>
                  <a:cubicBezTo>
                    <a:pt x="29142" y="21744"/>
                    <a:pt x="28483" y="18151"/>
                    <a:pt x="27619" y="14649"/>
                  </a:cubicBezTo>
                  <a:cubicBezTo>
                    <a:pt x="27823" y="14535"/>
                    <a:pt x="27823" y="14262"/>
                    <a:pt x="27619" y="14171"/>
                  </a:cubicBezTo>
                  <a:cubicBezTo>
                    <a:pt x="20706" y="10283"/>
                    <a:pt x="13702" y="6485"/>
                    <a:pt x="6493" y="2983"/>
                  </a:cubicBezTo>
                  <a:close/>
                  <a:moveTo>
                    <a:pt x="1377" y="1096"/>
                  </a:moveTo>
                  <a:lnTo>
                    <a:pt x="1377" y="1096"/>
                  </a:lnTo>
                  <a:cubicBezTo>
                    <a:pt x="10086" y="5257"/>
                    <a:pt x="18614" y="9714"/>
                    <a:pt x="27050" y="14444"/>
                  </a:cubicBezTo>
                  <a:lnTo>
                    <a:pt x="27050" y="14649"/>
                  </a:lnTo>
                  <a:cubicBezTo>
                    <a:pt x="28005" y="18515"/>
                    <a:pt x="28665" y="22403"/>
                    <a:pt x="29051" y="26292"/>
                  </a:cubicBezTo>
                  <a:cubicBezTo>
                    <a:pt x="26573" y="24109"/>
                    <a:pt x="24026" y="22039"/>
                    <a:pt x="21365" y="20129"/>
                  </a:cubicBezTo>
                  <a:cubicBezTo>
                    <a:pt x="21310" y="20101"/>
                    <a:pt x="21255" y="20089"/>
                    <a:pt x="21205" y="20089"/>
                  </a:cubicBezTo>
                  <a:cubicBezTo>
                    <a:pt x="21178" y="20089"/>
                    <a:pt x="21152" y="20092"/>
                    <a:pt x="21128" y="20099"/>
                  </a:cubicBezTo>
                  <a:lnTo>
                    <a:pt x="21128" y="20099"/>
                  </a:lnTo>
                  <a:cubicBezTo>
                    <a:pt x="22789" y="18505"/>
                    <a:pt x="24544" y="17006"/>
                    <a:pt x="26391" y="15581"/>
                  </a:cubicBezTo>
                  <a:cubicBezTo>
                    <a:pt x="26631" y="15433"/>
                    <a:pt x="26481" y="15031"/>
                    <a:pt x="26209" y="15031"/>
                  </a:cubicBezTo>
                  <a:cubicBezTo>
                    <a:pt x="26146" y="15031"/>
                    <a:pt x="26077" y="15052"/>
                    <a:pt x="26004" y="15104"/>
                  </a:cubicBezTo>
                  <a:cubicBezTo>
                    <a:pt x="23457" y="17105"/>
                    <a:pt x="20888" y="19379"/>
                    <a:pt x="18614" y="21744"/>
                  </a:cubicBezTo>
                  <a:cubicBezTo>
                    <a:pt x="18045" y="22403"/>
                    <a:pt x="17477" y="23062"/>
                    <a:pt x="16817" y="23745"/>
                  </a:cubicBezTo>
                  <a:cubicBezTo>
                    <a:pt x="16560" y="23974"/>
                    <a:pt x="16381" y="24072"/>
                    <a:pt x="16243" y="24072"/>
                  </a:cubicBezTo>
                  <a:cubicBezTo>
                    <a:pt x="15931" y="24072"/>
                    <a:pt x="15830" y="23571"/>
                    <a:pt x="15498" y="22972"/>
                  </a:cubicBezTo>
                  <a:cubicBezTo>
                    <a:pt x="14634" y="21266"/>
                    <a:pt x="13702" y="19561"/>
                    <a:pt x="12747" y="17855"/>
                  </a:cubicBezTo>
                  <a:cubicBezTo>
                    <a:pt x="9427" y="11988"/>
                    <a:pt x="5538" y="6394"/>
                    <a:pt x="1377" y="1096"/>
                  </a:cubicBezTo>
                  <a:close/>
                  <a:moveTo>
                    <a:pt x="376" y="1"/>
                  </a:moveTo>
                  <a:cubicBezTo>
                    <a:pt x="154" y="1"/>
                    <a:pt x="1" y="287"/>
                    <a:pt x="149" y="527"/>
                  </a:cubicBezTo>
                  <a:cubicBezTo>
                    <a:pt x="6311" y="8100"/>
                    <a:pt x="11610" y="16354"/>
                    <a:pt x="15976" y="25064"/>
                  </a:cubicBezTo>
                  <a:cubicBezTo>
                    <a:pt x="16029" y="25170"/>
                    <a:pt x="16114" y="25214"/>
                    <a:pt x="16216" y="25214"/>
                  </a:cubicBezTo>
                  <a:cubicBezTo>
                    <a:pt x="16288" y="25214"/>
                    <a:pt x="16369" y="25192"/>
                    <a:pt x="16453" y="25155"/>
                  </a:cubicBezTo>
                  <a:cubicBezTo>
                    <a:pt x="17857" y="23436"/>
                    <a:pt x="19348" y="21822"/>
                    <a:pt x="20925" y="20294"/>
                  </a:cubicBezTo>
                  <a:lnTo>
                    <a:pt x="20925" y="20294"/>
                  </a:lnTo>
                  <a:cubicBezTo>
                    <a:pt x="20885" y="20419"/>
                    <a:pt x="20923" y="20578"/>
                    <a:pt x="21092" y="20698"/>
                  </a:cubicBezTo>
                  <a:cubicBezTo>
                    <a:pt x="23730" y="22608"/>
                    <a:pt x="26391" y="24677"/>
                    <a:pt x="28847" y="26860"/>
                  </a:cubicBezTo>
                  <a:cubicBezTo>
                    <a:pt x="28960" y="26951"/>
                    <a:pt x="29051" y="26951"/>
                    <a:pt x="29142" y="26951"/>
                  </a:cubicBezTo>
                  <a:cubicBezTo>
                    <a:pt x="29209" y="26984"/>
                    <a:pt x="29291" y="27005"/>
                    <a:pt x="29368" y="27005"/>
                  </a:cubicBezTo>
                  <a:cubicBezTo>
                    <a:pt x="29501" y="27005"/>
                    <a:pt x="29620" y="26942"/>
                    <a:pt x="29620" y="26769"/>
                  </a:cubicBezTo>
                  <a:cubicBezTo>
                    <a:pt x="29620" y="26473"/>
                    <a:pt x="29529" y="26201"/>
                    <a:pt x="29529" y="25905"/>
                  </a:cubicBezTo>
                  <a:lnTo>
                    <a:pt x="29529" y="25905"/>
                  </a:lnTo>
                  <a:cubicBezTo>
                    <a:pt x="29612" y="25998"/>
                    <a:pt x="29713" y="26049"/>
                    <a:pt x="29799" y="26049"/>
                  </a:cubicBezTo>
                  <a:cubicBezTo>
                    <a:pt x="29902" y="26049"/>
                    <a:pt x="29984" y="25975"/>
                    <a:pt x="29984" y="25814"/>
                  </a:cubicBezTo>
                  <a:cubicBezTo>
                    <a:pt x="30757" y="20788"/>
                    <a:pt x="31598" y="15877"/>
                    <a:pt x="32553" y="10851"/>
                  </a:cubicBezTo>
                  <a:lnTo>
                    <a:pt x="32644" y="10851"/>
                  </a:lnTo>
                  <a:cubicBezTo>
                    <a:pt x="35214" y="10192"/>
                    <a:pt x="37579" y="9146"/>
                    <a:pt x="39944" y="7918"/>
                  </a:cubicBezTo>
                  <a:cubicBezTo>
                    <a:pt x="40126" y="7827"/>
                    <a:pt x="40126" y="7440"/>
                    <a:pt x="39853" y="7440"/>
                  </a:cubicBezTo>
                  <a:cubicBezTo>
                    <a:pt x="27050" y="4211"/>
                    <a:pt x="14066" y="1846"/>
                    <a:pt x="990" y="232"/>
                  </a:cubicBezTo>
                  <a:lnTo>
                    <a:pt x="899" y="232"/>
                  </a:lnTo>
                  <a:cubicBezTo>
                    <a:pt x="808" y="141"/>
                    <a:pt x="626" y="141"/>
                    <a:pt x="536" y="50"/>
                  </a:cubicBezTo>
                  <a:cubicBezTo>
                    <a:pt x="481" y="16"/>
                    <a:pt x="426" y="1"/>
                    <a:pt x="3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4"/>
            <p:cNvSpPr/>
            <p:nvPr/>
          </p:nvSpPr>
          <p:spPr>
            <a:xfrm>
              <a:off x="6330775" y="4255930"/>
              <a:ext cx="926148" cy="636411"/>
            </a:xfrm>
            <a:custGeom>
              <a:avLst/>
              <a:gdLst/>
              <a:ahLst/>
              <a:cxnLst/>
              <a:rect l="l" t="t" r="r" b="b"/>
              <a:pathLst>
                <a:path w="33672" h="23138" extrusionOk="0">
                  <a:moveTo>
                    <a:pt x="14058" y="9512"/>
                  </a:moveTo>
                  <a:cubicBezTo>
                    <a:pt x="14604" y="9512"/>
                    <a:pt x="15128" y="9791"/>
                    <a:pt x="15570" y="10233"/>
                  </a:cubicBezTo>
                  <a:cubicBezTo>
                    <a:pt x="16412" y="11075"/>
                    <a:pt x="16980" y="12212"/>
                    <a:pt x="17185" y="13439"/>
                  </a:cubicBezTo>
                  <a:cubicBezTo>
                    <a:pt x="17458" y="14486"/>
                    <a:pt x="17367" y="15622"/>
                    <a:pt x="17185" y="16669"/>
                  </a:cubicBezTo>
                  <a:cubicBezTo>
                    <a:pt x="15184" y="16100"/>
                    <a:pt x="13478" y="14781"/>
                    <a:pt x="12728" y="12689"/>
                  </a:cubicBezTo>
                  <a:cubicBezTo>
                    <a:pt x="12523" y="11939"/>
                    <a:pt x="12250" y="10597"/>
                    <a:pt x="12819" y="10028"/>
                  </a:cubicBezTo>
                  <a:cubicBezTo>
                    <a:pt x="13228" y="9668"/>
                    <a:pt x="13649" y="9512"/>
                    <a:pt x="14058" y="9512"/>
                  </a:cubicBezTo>
                  <a:close/>
                  <a:moveTo>
                    <a:pt x="33387" y="0"/>
                  </a:moveTo>
                  <a:cubicBezTo>
                    <a:pt x="33245" y="0"/>
                    <a:pt x="33103" y="91"/>
                    <a:pt x="33103" y="273"/>
                  </a:cubicBezTo>
                  <a:cubicBezTo>
                    <a:pt x="32421" y="5481"/>
                    <a:pt x="31284" y="10984"/>
                    <a:pt x="27213" y="14576"/>
                  </a:cubicBezTo>
                  <a:cubicBezTo>
                    <a:pt x="25450" y="16128"/>
                    <a:pt x="22660" y="17106"/>
                    <a:pt x="19948" y="17106"/>
                  </a:cubicBezTo>
                  <a:cubicBezTo>
                    <a:pt x="19163" y="17106"/>
                    <a:pt x="18385" y="17024"/>
                    <a:pt x="17640" y="16850"/>
                  </a:cubicBezTo>
                  <a:cubicBezTo>
                    <a:pt x="18208" y="14872"/>
                    <a:pt x="17935" y="12689"/>
                    <a:pt x="16798" y="10893"/>
                  </a:cubicBezTo>
                  <a:cubicBezTo>
                    <a:pt x="16188" y="9968"/>
                    <a:pt x="15066" y="8666"/>
                    <a:pt x="13897" y="8666"/>
                  </a:cubicBezTo>
                  <a:cubicBezTo>
                    <a:pt x="13629" y="8666"/>
                    <a:pt x="13359" y="8735"/>
                    <a:pt x="13092" y="8891"/>
                  </a:cubicBezTo>
                  <a:cubicBezTo>
                    <a:pt x="11500" y="10028"/>
                    <a:pt x="11864" y="12416"/>
                    <a:pt x="12728" y="13826"/>
                  </a:cubicBezTo>
                  <a:cubicBezTo>
                    <a:pt x="13660" y="15441"/>
                    <a:pt x="15275" y="16578"/>
                    <a:pt x="16980" y="17146"/>
                  </a:cubicBezTo>
                  <a:cubicBezTo>
                    <a:pt x="16503" y="18670"/>
                    <a:pt x="15570" y="19989"/>
                    <a:pt x="14229" y="20944"/>
                  </a:cubicBezTo>
                  <a:cubicBezTo>
                    <a:pt x="12638" y="22065"/>
                    <a:pt x="10898" y="22563"/>
                    <a:pt x="9165" y="22563"/>
                  </a:cubicBezTo>
                  <a:cubicBezTo>
                    <a:pt x="5942" y="22563"/>
                    <a:pt x="2744" y="20839"/>
                    <a:pt x="585" y="18192"/>
                  </a:cubicBezTo>
                  <a:cubicBezTo>
                    <a:pt x="538" y="18117"/>
                    <a:pt x="473" y="18086"/>
                    <a:pt x="406" y="18086"/>
                  </a:cubicBezTo>
                  <a:cubicBezTo>
                    <a:pt x="210" y="18086"/>
                    <a:pt x="1" y="18352"/>
                    <a:pt x="221" y="18556"/>
                  </a:cubicBezTo>
                  <a:cubicBezTo>
                    <a:pt x="2412" y="21291"/>
                    <a:pt x="5695" y="23137"/>
                    <a:pt x="9095" y="23137"/>
                  </a:cubicBezTo>
                  <a:cubicBezTo>
                    <a:pt x="10529" y="23137"/>
                    <a:pt x="11984" y="22809"/>
                    <a:pt x="13387" y="22081"/>
                  </a:cubicBezTo>
                  <a:cubicBezTo>
                    <a:pt x="15366" y="21126"/>
                    <a:pt x="16798" y="19329"/>
                    <a:pt x="17549" y="17328"/>
                  </a:cubicBezTo>
                  <a:cubicBezTo>
                    <a:pt x="18486" y="17560"/>
                    <a:pt x="19468" y="17677"/>
                    <a:pt x="20446" y="17677"/>
                  </a:cubicBezTo>
                  <a:cubicBezTo>
                    <a:pt x="22246" y="17677"/>
                    <a:pt x="24035" y="17282"/>
                    <a:pt x="25508" y="16487"/>
                  </a:cubicBezTo>
                  <a:cubicBezTo>
                    <a:pt x="31284" y="13258"/>
                    <a:pt x="32898" y="6345"/>
                    <a:pt x="33671" y="273"/>
                  </a:cubicBezTo>
                  <a:cubicBezTo>
                    <a:pt x="33671" y="91"/>
                    <a:pt x="33529" y="0"/>
                    <a:pt x="333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6"/>
          <p:cNvSpPr/>
          <p:nvPr/>
        </p:nvSpPr>
        <p:spPr>
          <a:xfrm flipH="1">
            <a:off x="476750" y="819794"/>
            <a:ext cx="1789699" cy="30900"/>
          </a:xfrm>
          <a:custGeom>
            <a:avLst/>
            <a:gdLst/>
            <a:ahLst/>
            <a:cxnLst/>
            <a:rect l="l" t="t" r="r" b="b"/>
            <a:pathLst>
              <a:path w="43919" h="1236" extrusionOk="0">
                <a:moveTo>
                  <a:pt x="27110" y="1"/>
                </a:moveTo>
                <a:cubicBezTo>
                  <a:pt x="24215" y="1"/>
                  <a:pt x="21301" y="1"/>
                  <a:pt x="18386" y="80"/>
                </a:cubicBezTo>
                <a:cubicBezTo>
                  <a:pt x="15551" y="260"/>
                  <a:pt x="12816" y="500"/>
                  <a:pt x="9982" y="679"/>
                </a:cubicBezTo>
                <a:cubicBezTo>
                  <a:pt x="8476" y="791"/>
                  <a:pt x="6966" y="868"/>
                  <a:pt x="5464" y="868"/>
                </a:cubicBezTo>
                <a:cubicBezTo>
                  <a:pt x="3740" y="868"/>
                  <a:pt x="2025" y="766"/>
                  <a:pt x="340" y="500"/>
                </a:cubicBezTo>
                <a:cubicBezTo>
                  <a:pt x="80" y="500"/>
                  <a:pt x="0" y="759"/>
                  <a:pt x="260" y="839"/>
                </a:cubicBezTo>
                <a:cubicBezTo>
                  <a:pt x="1991" y="1129"/>
                  <a:pt x="3739" y="1236"/>
                  <a:pt x="5495" y="1236"/>
                </a:cubicBezTo>
                <a:cubicBezTo>
                  <a:pt x="9306" y="1236"/>
                  <a:pt x="13156" y="732"/>
                  <a:pt x="16969" y="500"/>
                </a:cubicBezTo>
                <a:cubicBezTo>
                  <a:pt x="19492" y="355"/>
                  <a:pt x="22036" y="309"/>
                  <a:pt x="24582" y="309"/>
                </a:cubicBezTo>
                <a:cubicBezTo>
                  <a:pt x="27655" y="309"/>
                  <a:pt x="30731" y="376"/>
                  <a:pt x="33778" y="420"/>
                </a:cubicBezTo>
                <a:lnTo>
                  <a:pt x="43679" y="420"/>
                </a:lnTo>
                <a:cubicBezTo>
                  <a:pt x="43919" y="420"/>
                  <a:pt x="43919" y="80"/>
                  <a:pt x="43679" y="80"/>
                </a:cubicBezTo>
                <a:cubicBezTo>
                  <a:pt x="38189" y="80"/>
                  <a:pt x="32600" y="1"/>
                  <a:pt x="27110" y="1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6"/>
          <p:cNvSpPr/>
          <p:nvPr/>
        </p:nvSpPr>
        <p:spPr>
          <a:xfrm flipH="1">
            <a:off x="6877550" y="819794"/>
            <a:ext cx="1789699" cy="30900"/>
          </a:xfrm>
          <a:custGeom>
            <a:avLst/>
            <a:gdLst/>
            <a:ahLst/>
            <a:cxnLst/>
            <a:rect l="l" t="t" r="r" b="b"/>
            <a:pathLst>
              <a:path w="43919" h="1236" extrusionOk="0">
                <a:moveTo>
                  <a:pt x="27110" y="1"/>
                </a:moveTo>
                <a:cubicBezTo>
                  <a:pt x="24215" y="1"/>
                  <a:pt x="21301" y="1"/>
                  <a:pt x="18386" y="80"/>
                </a:cubicBezTo>
                <a:cubicBezTo>
                  <a:pt x="15551" y="260"/>
                  <a:pt x="12816" y="500"/>
                  <a:pt x="9982" y="679"/>
                </a:cubicBezTo>
                <a:cubicBezTo>
                  <a:pt x="8476" y="791"/>
                  <a:pt x="6966" y="868"/>
                  <a:pt x="5464" y="868"/>
                </a:cubicBezTo>
                <a:cubicBezTo>
                  <a:pt x="3740" y="868"/>
                  <a:pt x="2025" y="766"/>
                  <a:pt x="340" y="500"/>
                </a:cubicBezTo>
                <a:cubicBezTo>
                  <a:pt x="80" y="500"/>
                  <a:pt x="0" y="759"/>
                  <a:pt x="260" y="839"/>
                </a:cubicBezTo>
                <a:cubicBezTo>
                  <a:pt x="1991" y="1129"/>
                  <a:pt x="3739" y="1236"/>
                  <a:pt x="5495" y="1236"/>
                </a:cubicBezTo>
                <a:cubicBezTo>
                  <a:pt x="9306" y="1236"/>
                  <a:pt x="13156" y="732"/>
                  <a:pt x="16969" y="500"/>
                </a:cubicBezTo>
                <a:cubicBezTo>
                  <a:pt x="19492" y="355"/>
                  <a:pt x="22036" y="309"/>
                  <a:pt x="24582" y="309"/>
                </a:cubicBezTo>
                <a:cubicBezTo>
                  <a:pt x="27655" y="309"/>
                  <a:pt x="30731" y="376"/>
                  <a:pt x="33778" y="420"/>
                </a:cubicBezTo>
                <a:lnTo>
                  <a:pt x="43679" y="420"/>
                </a:lnTo>
                <a:cubicBezTo>
                  <a:pt x="43919" y="420"/>
                  <a:pt x="43919" y="80"/>
                  <a:pt x="43679" y="80"/>
                </a:cubicBezTo>
                <a:cubicBezTo>
                  <a:pt x="38189" y="80"/>
                  <a:pt x="32600" y="1"/>
                  <a:pt x="27110" y="1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7"/>
          <p:cNvSpPr txBox="1">
            <a:spLocks noGrp="1"/>
          </p:cNvSpPr>
          <p:nvPr>
            <p:ph type="subTitle" idx="1"/>
          </p:nvPr>
        </p:nvSpPr>
        <p:spPr>
          <a:xfrm>
            <a:off x="3118200" y="2215050"/>
            <a:ext cx="29076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60" name="Google Shape;60;p7"/>
          <p:cNvGrpSpPr/>
          <p:nvPr/>
        </p:nvGrpSpPr>
        <p:grpSpPr>
          <a:xfrm>
            <a:off x="7213226" y="1032079"/>
            <a:ext cx="1274749" cy="3592245"/>
            <a:chOff x="7213226" y="1070179"/>
            <a:chExt cx="1274749" cy="3592245"/>
          </a:xfrm>
        </p:grpSpPr>
        <p:sp>
          <p:nvSpPr>
            <p:cNvPr id="61" name="Google Shape;61;p7"/>
            <p:cNvSpPr/>
            <p:nvPr/>
          </p:nvSpPr>
          <p:spPr>
            <a:xfrm rot="-5400000">
              <a:off x="6611428" y="2850851"/>
              <a:ext cx="3592245" cy="30900"/>
            </a:xfrm>
            <a:custGeom>
              <a:avLst/>
              <a:gdLst/>
              <a:ahLst/>
              <a:cxnLst/>
              <a:rect l="l" t="t" r="r" b="b"/>
              <a:pathLst>
                <a:path w="43919" h="1236" extrusionOk="0">
                  <a:moveTo>
                    <a:pt x="27110" y="1"/>
                  </a:moveTo>
                  <a:cubicBezTo>
                    <a:pt x="24215" y="1"/>
                    <a:pt x="21301" y="1"/>
                    <a:pt x="18386" y="80"/>
                  </a:cubicBezTo>
                  <a:cubicBezTo>
                    <a:pt x="15551" y="260"/>
                    <a:pt x="12816" y="500"/>
                    <a:pt x="9982" y="679"/>
                  </a:cubicBezTo>
                  <a:cubicBezTo>
                    <a:pt x="8476" y="791"/>
                    <a:pt x="6966" y="868"/>
                    <a:pt x="5464" y="868"/>
                  </a:cubicBezTo>
                  <a:cubicBezTo>
                    <a:pt x="3740" y="868"/>
                    <a:pt x="2025" y="766"/>
                    <a:pt x="340" y="500"/>
                  </a:cubicBezTo>
                  <a:cubicBezTo>
                    <a:pt x="80" y="500"/>
                    <a:pt x="0" y="759"/>
                    <a:pt x="260" y="839"/>
                  </a:cubicBezTo>
                  <a:cubicBezTo>
                    <a:pt x="1991" y="1129"/>
                    <a:pt x="3739" y="1236"/>
                    <a:pt x="5495" y="1236"/>
                  </a:cubicBezTo>
                  <a:cubicBezTo>
                    <a:pt x="9306" y="1236"/>
                    <a:pt x="13156" y="732"/>
                    <a:pt x="16969" y="500"/>
                  </a:cubicBezTo>
                  <a:cubicBezTo>
                    <a:pt x="19492" y="355"/>
                    <a:pt x="22036" y="309"/>
                    <a:pt x="24582" y="309"/>
                  </a:cubicBezTo>
                  <a:cubicBezTo>
                    <a:pt x="27655" y="309"/>
                    <a:pt x="30731" y="376"/>
                    <a:pt x="33778" y="420"/>
                  </a:cubicBezTo>
                  <a:lnTo>
                    <a:pt x="43679" y="420"/>
                  </a:lnTo>
                  <a:cubicBezTo>
                    <a:pt x="43919" y="420"/>
                    <a:pt x="43919" y="80"/>
                    <a:pt x="43679" y="80"/>
                  </a:cubicBezTo>
                  <a:cubicBezTo>
                    <a:pt x="38189" y="80"/>
                    <a:pt x="32600" y="1"/>
                    <a:pt x="27110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7"/>
            <p:cNvSpPr/>
            <p:nvPr/>
          </p:nvSpPr>
          <p:spPr>
            <a:xfrm rot="10800000">
              <a:off x="7213226" y="4603453"/>
              <a:ext cx="1274749" cy="30900"/>
            </a:xfrm>
            <a:custGeom>
              <a:avLst/>
              <a:gdLst/>
              <a:ahLst/>
              <a:cxnLst/>
              <a:rect l="l" t="t" r="r" b="b"/>
              <a:pathLst>
                <a:path w="43919" h="1236" extrusionOk="0">
                  <a:moveTo>
                    <a:pt x="27110" y="1"/>
                  </a:moveTo>
                  <a:cubicBezTo>
                    <a:pt x="24215" y="1"/>
                    <a:pt x="21301" y="1"/>
                    <a:pt x="18386" y="80"/>
                  </a:cubicBezTo>
                  <a:cubicBezTo>
                    <a:pt x="15551" y="260"/>
                    <a:pt x="12816" y="500"/>
                    <a:pt x="9982" y="679"/>
                  </a:cubicBezTo>
                  <a:cubicBezTo>
                    <a:pt x="8476" y="791"/>
                    <a:pt x="6966" y="868"/>
                    <a:pt x="5464" y="868"/>
                  </a:cubicBezTo>
                  <a:cubicBezTo>
                    <a:pt x="3740" y="868"/>
                    <a:pt x="2025" y="766"/>
                    <a:pt x="340" y="500"/>
                  </a:cubicBezTo>
                  <a:cubicBezTo>
                    <a:pt x="80" y="500"/>
                    <a:pt x="0" y="759"/>
                    <a:pt x="260" y="839"/>
                  </a:cubicBezTo>
                  <a:cubicBezTo>
                    <a:pt x="1991" y="1129"/>
                    <a:pt x="3739" y="1236"/>
                    <a:pt x="5495" y="1236"/>
                  </a:cubicBezTo>
                  <a:cubicBezTo>
                    <a:pt x="9306" y="1236"/>
                    <a:pt x="13156" y="732"/>
                    <a:pt x="16969" y="500"/>
                  </a:cubicBezTo>
                  <a:cubicBezTo>
                    <a:pt x="19492" y="355"/>
                    <a:pt x="22036" y="309"/>
                    <a:pt x="24582" y="309"/>
                  </a:cubicBezTo>
                  <a:cubicBezTo>
                    <a:pt x="27655" y="309"/>
                    <a:pt x="30731" y="376"/>
                    <a:pt x="33778" y="420"/>
                  </a:cubicBezTo>
                  <a:lnTo>
                    <a:pt x="43679" y="420"/>
                  </a:lnTo>
                  <a:cubicBezTo>
                    <a:pt x="43919" y="420"/>
                    <a:pt x="43919" y="80"/>
                    <a:pt x="43679" y="80"/>
                  </a:cubicBezTo>
                  <a:cubicBezTo>
                    <a:pt x="38189" y="80"/>
                    <a:pt x="32600" y="1"/>
                    <a:pt x="27110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" name="Google Shape;63;p7"/>
          <p:cNvGrpSpPr/>
          <p:nvPr/>
        </p:nvGrpSpPr>
        <p:grpSpPr>
          <a:xfrm>
            <a:off x="639296" y="1032079"/>
            <a:ext cx="1151007" cy="3592245"/>
            <a:chOff x="639296" y="1070179"/>
            <a:chExt cx="1151007" cy="3592245"/>
          </a:xfrm>
        </p:grpSpPr>
        <p:sp>
          <p:nvSpPr>
            <p:cNvPr id="64" name="Google Shape;64;p7"/>
            <p:cNvSpPr/>
            <p:nvPr/>
          </p:nvSpPr>
          <p:spPr>
            <a:xfrm rot="-5400000">
              <a:off x="-1084772" y="2850851"/>
              <a:ext cx="3592245" cy="30900"/>
            </a:xfrm>
            <a:custGeom>
              <a:avLst/>
              <a:gdLst/>
              <a:ahLst/>
              <a:cxnLst/>
              <a:rect l="l" t="t" r="r" b="b"/>
              <a:pathLst>
                <a:path w="43919" h="1236" extrusionOk="0">
                  <a:moveTo>
                    <a:pt x="27110" y="1"/>
                  </a:moveTo>
                  <a:cubicBezTo>
                    <a:pt x="24215" y="1"/>
                    <a:pt x="21301" y="1"/>
                    <a:pt x="18386" y="80"/>
                  </a:cubicBezTo>
                  <a:cubicBezTo>
                    <a:pt x="15551" y="260"/>
                    <a:pt x="12816" y="500"/>
                    <a:pt x="9982" y="679"/>
                  </a:cubicBezTo>
                  <a:cubicBezTo>
                    <a:pt x="8476" y="791"/>
                    <a:pt x="6966" y="868"/>
                    <a:pt x="5464" y="868"/>
                  </a:cubicBezTo>
                  <a:cubicBezTo>
                    <a:pt x="3740" y="868"/>
                    <a:pt x="2025" y="766"/>
                    <a:pt x="340" y="500"/>
                  </a:cubicBezTo>
                  <a:cubicBezTo>
                    <a:pt x="80" y="500"/>
                    <a:pt x="0" y="759"/>
                    <a:pt x="260" y="839"/>
                  </a:cubicBezTo>
                  <a:cubicBezTo>
                    <a:pt x="1991" y="1129"/>
                    <a:pt x="3739" y="1236"/>
                    <a:pt x="5495" y="1236"/>
                  </a:cubicBezTo>
                  <a:cubicBezTo>
                    <a:pt x="9306" y="1236"/>
                    <a:pt x="13156" y="732"/>
                    <a:pt x="16969" y="500"/>
                  </a:cubicBezTo>
                  <a:cubicBezTo>
                    <a:pt x="19492" y="355"/>
                    <a:pt x="22036" y="309"/>
                    <a:pt x="24582" y="309"/>
                  </a:cubicBezTo>
                  <a:cubicBezTo>
                    <a:pt x="27655" y="309"/>
                    <a:pt x="30731" y="376"/>
                    <a:pt x="33778" y="420"/>
                  </a:cubicBezTo>
                  <a:lnTo>
                    <a:pt x="43679" y="420"/>
                  </a:lnTo>
                  <a:cubicBezTo>
                    <a:pt x="43919" y="420"/>
                    <a:pt x="43919" y="80"/>
                    <a:pt x="43679" y="80"/>
                  </a:cubicBezTo>
                  <a:cubicBezTo>
                    <a:pt x="38189" y="80"/>
                    <a:pt x="32600" y="1"/>
                    <a:pt x="27110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7"/>
            <p:cNvSpPr/>
            <p:nvPr/>
          </p:nvSpPr>
          <p:spPr>
            <a:xfrm rot="10800000">
              <a:off x="639296" y="4603453"/>
              <a:ext cx="1151007" cy="30900"/>
            </a:xfrm>
            <a:custGeom>
              <a:avLst/>
              <a:gdLst/>
              <a:ahLst/>
              <a:cxnLst/>
              <a:rect l="l" t="t" r="r" b="b"/>
              <a:pathLst>
                <a:path w="43919" h="1236" extrusionOk="0">
                  <a:moveTo>
                    <a:pt x="27110" y="1"/>
                  </a:moveTo>
                  <a:cubicBezTo>
                    <a:pt x="24215" y="1"/>
                    <a:pt x="21301" y="1"/>
                    <a:pt x="18386" y="80"/>
                  </a:cubicBezTo>
                  <a:cubicBezTo>
                    <a:pt x="15551" y="260"/>
                    <a:pt x="12816" y="500"/>
                    <a:pt x="9982" y="679"/>
                  </a:cubicBezTo>
                  <a:cubicBezTo>
                    <a:pt x="8476" y="791"/>
                    <a:pt x="6966" y="868"/>
                    <a:pt x="5464" y="868"/>
                  </a:cubicBezTo>
                  <a:cubicBezTo>
                    <a:pt x="3740" y="868"/>
                    <a:pt x="2025" y="766"/>
                    <a:pt x="340" y="500"/>
                  </a:cubicBezTo>
                  <a:cubicBezTo>
                    <a:pt x="80" y="500"/>
                    <a:pt x="0" y="759"/>
                    <a:pt x="260" y="839"/>
                  </a:cubicBezTo>
                  <a:cubicBezTo>
                    <a:pt x="1991" y="1129"/>
                    <a:pt x="3739" y="1236"/>
                    <a:pt x="5495" y="1236"/>
                  </a:cubicBezTo>
                  <a:cubicBezTo>
                    <a:pt x="9306" y="1236"/>
                    <a:pt x="13156" y="732"/>
                    <a:pt x="16969" y="500"/>
                  </a:cubicBezTo>
                  <a:cubicBezTo>
                    <a:pt x="19492" y="355"/>
                    <a:pt x="22036" y="309"/>
                    <a:pt x="24582" y="309"/>
                  </a:cubicBezTo>
                  <a:cubicBezTo>
                    <a:pt x="27655" y="309"/>
                    <a:pt x="30731" y="376"/>
                    <a:pt x="33778" y="420"/>
                  </a:cubicBezTo>
                  <a:lnTo>
                    <a:pt x="43679" y="420"/>
                  </a:lnTo>
                  <a:cubicBezTo>
                    <a:pt x="43919" y="420"/>
                    <a:pt x="43919" y="80"/>
                    <a:pt x="43679" y="80"/>
                  </a:cubicBezTo>
                  <a:cubicBezTo>
                    <a:pt x="38189" y="80"/>
                    <a:pt x="32600" y="1"/>
                    <a:pt x="27110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8"/>
          <p:cNvSpPr txBox="1">
            <a:spLocks noGrp="1"/>
          </p:cNvSpPr>
          <p:nvPr>
            <p:ph type="title"/>
          </p:nvPr>
        </p:nvSpPr>
        <p:spPr>
          <a:xfrm>
            <a:off x="138810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68" name="Google Shape;68;p8"/>
          <p:cNvSpPr/>
          <p:nvPr/>
        </p:nvSpPr>
        <p:spPr>
          <a:xfrm>
            <a:off x="935220" y="438150"/>
            <a:ext cx="7273559" cy="4324393"/>
          </a:xfrm>
          <a:custGeom>
            <a:avLst/>
            <a:gdLst/>
            <a:ahLst/>
            <a:cxnLst/>
            <a:rect l="l" t="t" r="r" b="b"/>
            <a:pathLst>
              <a:path w="115435" h="76342" extrusionOk="0">
                <a:moveTo>
                  <a:pt x="69014" y="1"/>
                </a:moveTo>
                <a:cubicBezTo>
                  <a:pt x="66329" y="1"/>
                  <a:pt x="63728" y="354"/>
                  <a:pt x="61180" y="1802"/>
                </a:cubicBezTo>
                <a:cubicBezTo>
                  <a:pt x="59297" y="2887"/>
                  <a:pt x="57701" y="4323"/>
                  <a:pt x="56265" y="5919"/>
                </a:cubicBezTo>
                <a:cubicBezTo>
                  <a:pt x="55180" y="7131"/>
                  <a:pt x="54127" y="9110"/>
                  <a:pt x="52786" y="10195"/>
                </a:cubicBezTo>
                <a:cubicBezTo>
                  <a:pt x="52276" y="9110"/>
                  <a:pt x="52116" y="7801"/>
                  <a:pt x="51318" y="6716"/>
                </a:cubicBezTo>
                <a:cubicBezTo>
                  <a:pt x="50680" y="5791"/>
                  <a:pt x="49882" y="5121"/>
                  <a:pt x="48925" y="4610"/>
                </a:cubicBezTo>
                <a:cubicBezTo>
                  <a:pt x="46148" y="2887"/>
                  <a:pt x="42701" y="2216"/>
                  <a:pt x="39510" y="2216"/>
                </a:cubicBezTo>
                <a:cubicBezTo>
                  <a:pt x="34053" y="2216"/>
                  <a:pt x="28180" y="3812"/>
                  <a:pt x="28053" y="10195"/>
                </a:cubicBezTo>
                <a:cubicBezTo>
                  <a:pt x="28053" y="10658"/>
                  <a:pt x="28388" y="10889"/>
                  <a:pt x="28723" y="10889"/>
                </a:cubicBezTo>
                <a:cubicBezTo>
                  <a:pt x="29058" y="10889"/>
                  <a:pt x="29393" y="10658"/>
                  <a:pt x="29393" y="10195"/>
                </a:cubicBezTo>
                <a:cubicBezTo>
                  <a:pt x="29521" y="7004"/>
                  <a:pt x="30989" y="5121"/>
                  <a:pt x="34053" y="4195"/>
                </a:cubicBezTo>
                <a:cubicBezTo>
                  <a:pt x="35815" y="3674"/>
                  <a:pt x="37732" y="3481"/>
                  <a:pt x="39623" y="3481"/>
                </a:cubicBezTo>
                <a:cubicBezTo>
                  <a:pt x="40163" y="3481"/>
                  <a:pt x="40701" y="3497"/>
                  <a:pt x="41233" y="3525"/>
                </a:cubicBezTo>
                <a:cubicBezTo>
                  <a:pt x="43882" y="3812"/>
                  <a:pt x="46818" y="4610"/>
                  <a:pt x="48925" y="6206"/>
                </a:cubicBezTo>
                <a:cubicBezTo>
                  <a:pt x="50935" y="7674"/>
                  <a:pt x="50808" y="9653"/>
                  <a:pt x="51988" y="11663"/>
                </a:cubicBezTo>
                <a:cubicBezTo>
                  <a:pt x="52067" y="11821"/>
                  <a:pt x="52256" y="11930"/>
                  <a:pt x="52479" y="11930"/>
                </a:cubicBezTo>
                <a:cubicBezTo>
                  <a:pt x="52617" y="11930"/>
                  <a:pt x="52768" y="11888"/>
                  <a:pt x="52914" y="11791"/>
                </a:cubicBezTo>
                <a:cubicBezTo>
                  <a:pt x="53712" y="11248"/>
                  <a:pt x="54254" y="10578"/>
                  <a:pt x="54797" y="9780"/>
                </a:cubicBezTo>
                <a:cubicBezTo>
                  <a:pt x="55978" y="8312"/>
                  <a:pt x="57191" y="6876"/>
                  <a:pt x="58499" y="5663"/>
                </a:cubicBezTo>
                <a:cubicBezTo>
                  <a:pt x="61673" y="2640"/>
                  <a:pt x="64933" y="1278"/>
                  <a:pt x="69227" y="1278"/>
                </a:cubicBezTo>
                <a:cubicBezTo>
                  <a:pt x="69467" y="1278"/>
                  <a:pt x="69710" y="1282"/>
                  <a:pt x="69956" y="1291"/>
                </a:cubicBezTo>
                <a:cubicBezTo>
                  <a:pt x="73531" y="1419"/>
                  <a:pt x="77392" y="1546"/>
                  <a:pt x="80839" y="2599"/>
                </a:cubicBezTo>
                <a:cubicBezTo>
                  <a:pt x="82977" y="3270"/>
                  <a:pt x="85626" y="4323"/>
                  <a:pt x="86967" y="6206"/>
                </a:cubicBezTo>
                <a:cubicBezTo>
                  <a:pt x="88307" y="8184"/>
                  <a:pt x="87509" y="10067"/>
                  <a:pt x="87637" y="12174"/>
                </a:cubicBezTo>
                <a:cubicBezTo>
                  <a:pt x="87637" y="12533"/>
                  <a:pt x="87924" y="12869"/>
                  <a:pt x="88271" y="12869"/>
                </a:cubicBezTo>
                <a:cubicBezTo>
                  <a:pt x="88325" y="12869"/>
                  <a:pt x="88379" y="12861"/>
                  <a:pt x="88435" y="12844"/>
                </a:cubicBezTo>
                <a:cubicBezTo>
                  <a:pt x="89464" y="12621"/>
                  <a:pt x="90421" y="12278"/>
                  <a:pt x="91431" y="12278"/>
                </a:cubicBezTo>
                <a:cubicBezTo>
                  <a:pt x="91580" y="12278"/>
                  <a:pt x="91730" y="12285"/>
                  <a:pt x="91881" y="12301"/>
                </a:cubicBezTo>
                <a:cubicBezTo>
                  <a:pt x="94147" y="12589"/>
                  <a:pt x="95073" y="14695"/>
                  <a:pt x="94403" y="16706"/>
                </a:cubicBezTo>
                <a:cubicBezTo>
                  <a:pt x="94147" y="17759"/>
                  <a:pt x="92679" y="19227"/>
                  <a:pt x="93605" y="20152"/>
                </a:cubicBezTo>
                <a:cubicBezTo>
                  <a:pt x="94093" y="20625"/>
                  <a:pt x="94989" y="20723"/>
                  <a:pt x="95889" y="20723"/>
                </a:cubicBezTo>
                <a:cubicBezTo>
                  <a:pt x="96531" y="20723"/>
                  <a:pt x="97176" y="20673"/>
                  <a:pt x="97676" y="20673"/>
                </a:cubicBezTo>
                <a:cubicBezTo>
                  <a:pt x="97849" y="20673"/>
                  <a:pt x="98004" y="20679"/>
                  <a:pt x="98137" y="20695"/>
                </a:cubicBezTo>
                <a:cubicBezTo>
                  <a:pt x="101328" y="21237"/>
                  <a:pt x="104519" y="22546"/>
                  <a:pt x="106913" y="24557"/>
                </a:cubicBezTo>
                <a:cubicBezTo>
                  <a:pt x="111030" y="28131"/>
                  <a:pt x="114094" y="31993"/>
                  <a:pt x="113424" y="37833"/>
                </a:cubicBezTo>
                <a:cubicBezTo>
                  <a:pt x="113168" y="40897"/>
                  <a:pt x="112243" y="43960"/>
                  <a:pt x="110360" y="46482"/>
                </a:cubicBezTo>
                <a:cubicBezTo>
                  <a:pt x="109307" y="47822"/>
                  <a:pt x="108253" y="48205"/>
                  <a:pt x="106785" y="48620"/>
                </a:cubicBezTo>
                <a:cubicBezTo>
                  <a:pt x="105988" y="48748"/>
                  <a:pt x="105573" y="49003"/>
                  <a:pt x="104934" y="49546"/>
                </a:cubicBezTo>
                <a:cubicBezTo>
                  <a:pt x="104775" y="49673"/>
                  <a:pt x="104647" y="50088"/>
                  <a:pt x="104775" y="50343"/>
                </a:cubicBezTo>
                <a:cubicBezTo>
                  <a:pt x="105988" y="51939"/>
                  <a:pt x="107328" y="52992"/>
                  <a:pt x="107328" y="55131"/>
                </a:cubicBezTo>
                <a:cubicBezTo>
                  <a:pt x="107456" y="57269"/>
                  <a:pt x="105860" y="58865"/>
                  <a:pt x="104647" y="60460"/>
                </a:cubicBezTo>
                <a:cubicBezTo>
                  <a:pt x="102126" y="63779"/>
                  <a:pt x="98934" y="66045"/>
                  <a:pt x="95200" y="67896"/>
                </a:cubicBezTo>
                <a:cubicBezTo>
                  <a:pt x="91626" y="69747"/>
                  <a:pt x="87764" y="70545"/>
                  <a:pt x="83775" y="70545"/>
                </a:cubicBezTo>
                <a:cubicBezTo>
                  <a:pt x="79786" y="70545"/>
                  <a:pt x="74999" y="70162"/>
                  <a:pt x="73275" y="65918"/>
                </a:cubicBezTo>
                <a:cubicBezTo>
                  <a:pt x="73153" y="65597"/>
                  <a:pt x="72841" y="65430"/>
                  <a:pt x="72549" y="65430"/>
                </a:cubicBezTo>
                <a:cubicBezTo>
                  <a:pt x="72230" y="65430"/>
                  <a:pt x="71935" y="65629"/>
                  <a:pt x="71935" y="66045"/>
                </a:cubicBezTo>
                <a:cubicBezTo>
                  <a:pt x="71680" y="72013"/>
                  <a:pt x="63286" y="74694"/>
                  <a:pt x="58371" y="74949"/>
                </a:cubicBezTo>
                <a:cubicBezTo>
                  <a:pt x="58133" y="74961"/>
                  <a:pt x="57893" y="74968"/>
                  <a:pt x="57653" y="74968"/>
                </a:cubicBezTo>
                <a:cubicBezTo>
                  <a:pt x="55351" y="74968"/>
                  <a:pt x="52975" y="74411"/>
                  <a:pt x="50808" y="73226"/>
                </a:cubicBezTo>
                <a:cubicBezTo>
                  <a:pt x="48127" y="71758"/>
                  <a:pt x="46946" y="69907"/>
                  <a:pt x="46403" y="66971"/>
                </a:cubicBezTo>
                <a:cubicBezTo>
                  <a:pt x="46403" y="66657"/>
                  <a:pt x="46179" y="66524"/>
                  <a:pt x="45916" y="66524"/>
                </a:cubicBezTo>
                <a:cubicBezTo>
                  <a:pt x="45724" y="66524"/>
                  <a:pt x="45512" y="66594"/>
                  <a:pt x="45350" y="66715"/>
                </a:cubicBezTo>
                <a:cubicBezTo>
                  <a:pt x="44552" y="67354"/>
                  <a:pt x="44138" y="68152"/>
                  <a:pt x="43627" y="68822"/>
                </a:cubicBezTo>
                <a:cubicBezTo>
                  <a:pt x="42542" y="70545"/>
                  <a:pt x="41233" y="71758"/>
                  <a:pt x="39510" y="72683"/>
                </a:cubicBezTo>
                <a:cubicBezTo>
                  <a:pt x="37741" y="73592"/>
                  <a:pt x="35849" y="73901"/>
                  <a:pt x="33924" y="73901"/>
                </a:cubicBezTo>
                <a:cubicBezTo>
                  <a:pt x="31926" y="73901"/>
                  <a:pt x="29892" y="73567"/>
                  <a:pt x="27925" y="73226"/>
                </a:cubicBezTo>
                <a:cubicBezTo>
                  <a:pt x="25149" y="72683"/>
                  <a:pt x="22212" y="72013"/>
                  <a:pt x="19691" y="70418"/>
                </a:cubicBezTo>
                <a:cubicBezTo>
                  <a:pt x="18095" y="69237"/>
                  <a:pt x="16627" y="67769"/>
                  <a:pt x="15702" y="66045"/>
                </a:cubicBezTo>
                <a:cubicBezTo>
                  <a:pt x="14362" y="64035"/>
                  <a:pt x="14362" y="62311"/>
                  <a:pt x="14776" y="60045"/>
                </a:cubicBezTo>
                <a:cubicBezTo>
                  <a:pt x="14877" y="59642"/>
                  <a:pt x="14559" y="59298"/>
                  <a:pt x="14153" y="59298"/>
                </a:cubicBezTo>
                <a:cubicBezTo>
                  <a:pt x="14046" y="59298"/>
                  <a:pt x="13932" y="59322"/>
                  <a:pt x="13819" y="59375"/>
                </a:cubicBezTo>
                <a:cubicBezTo>
                  <a:pt x="13298" y="59617"/>
                  <a:pt x="12715" y="59762"/>
                  <a:pt x="12167" y="59762"/>
                </a:cubicBezTo>
                <a:cubicBezTo>
                  <a:pt x="10904" y="59762"/>
                  <a:pt x="9828" y="58991"/>
                  <a:pt x="10117" y="56854"/>
                </a:cubicBezTo>
                <a:cubicBezTo>
                  <a:pt x="10117" y="56056"/>
                  <a:pt x="10500" y="55131"/>
                  <a:pt x="10628" y="54460"/>
                </a:cubicBezTo>
                <a:cubicBezTo>
                  <a:pt x="10855" y="54055"/>
                  <a:pt x="10480" y="53549"/>
                  <a:pt x="10045" y="53549"/>
                </a:cubicBezTo>
                <a:cubicBezTo>
                  <a:pt x="9931" y="53549"/>
                  <a:pt x="9814" y="53583"/>
                  <a:pt x="9702" y="53662"/>
                </a:cubicBezTo>
                <a:cubicBezTo>
                  <a:pt x="8862" y="54255"/>
                  <a:pt x="8108" y="54511"/>
                  <a:pt x="7466" y="54511"/>
                </a:cubicBezTo>
                <a:cubicBezTo>
                  <a:pt x="5375" y="54511"/>
                  <a:pt x="4462" y="51799"/>
                  <a:pt x="5585" y="49163"/>
                </a:cubicBezTo>
                <a:cubicBezTo>
                  <a:pt x="6383" y="47024"/>
                  <a:pt x="8234" y="45971"/>
                  <a:pt x="9702" y="44375"/>
                </a:cubicBezTo>
                <a:cubicBezTo>
                  <a:pt x="9989" y="43960"/>
                  <a:pt x="9989" y="43418"/>
                  <a:pt x="9574" y="43163"/>
                </a:cubicBezTo>
                <a:cubicBezTo>
                  <a:pt x="7436" y="42109"/>
                  <a:pt x="5202" y="41567"/>
                  <a:pt x="3734" y="39588"/>
                </a:cubicBezTo>
                <a:cubicBezTo>
                  <a:pt x="2011" y="37322"/>
                  <a:pt x="1340" y="34386"/>
                  <a:pt x="2011" y="31737"/>
                </a:cubicBezTo>
                <a:cubicBezTo>
                  <a:pt x="3319" y="25865"/>
                  <a:pt x="9319" y="22961"/>
                  <a:pt x="14904" y="22674"/>
                </a:cubicBezTo>
                <a:cubicBezTo>
                  <a:pt x="15702" y="22674"/>
                  <a:pt x="15702" y="21493"/>
                  <a:pt x="14904" y="21493"/>
                </a:cubicBezTo>
                <a:cubicBezTo>
                  <a:pt x="12893" y="21493"/>
                  <a:pt x="10915" y="19227"/>
                  <a:pt x="10372" y="17503"/>
                </a:cubicBezTo>
                <a:cubicBezTo>
                  <a:pt x="9830" y="14855"/>
                  <a:pt x="11713" y="12589"/>
                  <a:pt x="13979" y="11504"/>
                </a:cubicBezTo>
                <a:cubicBezTo>
                  <a:pt x="15569" y="10653"/>
                  <a:pt x="17413" y="10216"/>
                  <a:pt x="19252" y="10216"/>
                </a:cubicBezTo>
                <a:cubicBezTo>
                  <a:pt x="21694" y="10216"/>
                  <a:pt x="24126" y="10987"/>
                  <a:pt x="25946" y="12589"/>
                </a:cubicBezTo>
                <a:cubicBezTo>
                  <a:pt x="26005" y="12647"/>
                  <a:pt x="26071" y="12672"/>
                  <a:pt x="26134" y="12672"/>
                </a:cubicBezTo>
                <a:cubicBezTo>
                  <a:pt x="26344" y="12672"/>
                  <a:pt x="26526" y="12395"/>
                  <a:pt x="26329" y="12174"/>
                </a:cubicBezTo>
                <a:cubicBezTo>
                  <a:pt x="24395" y="10319"/>
                  <a:pt x="21530" y="9353"/>
                  <a:pt x="18668" y="9353"/>
                </a:cubicBezTo>
                <a:cubicBezTo>
                  <a:pt x="15818" y="9353"/>
                  <a:pt x="12969" y="10311"/>
                  <a:pt x="11042" y="12301"/>
                </a:cubicBezTo>
                <a:cubicBezTo>
                  <a:pt x="9447" y="14057"/>
                  <a:pt x="8521" y="16833"/>
                  <a:pt x="9574" y="18972"/>
                </a:cubicBezTo>
                <a:cubicBezTo>
                  <a:pt x="10245" y="20025"/>
                  <a:pt x="11170" y="21078"/>
                  <a:pt x="12223" y="21748"/>
                </a:cubicBezTo>
                <a:cubicBezTo>
                  <a:pt x="7053" y="22833"/>
                  <a:pt x="2011" y="25865"/>
                  <a:pt x="670" y="31322"/>
                </a:cubicBezTo>
                <a:cubicBezTo>
                  <a:pt x="0" y="33844"/>
                  <a:pt x="543" y="36652"/>
                  <a:pt x="1723" y="39046"/>
                </a:cubicBezTo>
                <a:cubicBezTo>
                  <a:pt x="3191" y="41822"/>
                  <a:pt x="5585" y="42780"/>
                  <a:pt x="8106" y="43960"/>
                </a:cubicBezTo>
                <a:cubicBezTo>
                  <a:pt x="5713" y="46609"/>
                  <a:pt x="2936" y="49003"/>
                  <a:pt x="3606" y="52992"/>
                </a:cubicBezTo>
                <a:cubicBezTo>
                  <a:pt x="3734" y="54333"/>
                  <a:pt x="4660" y="55131"/>
                  <a:pt x="5840" y="55673"/>
                </a:cubicBezTo>
                <a:cubicBezTo>
                  <a:pt x="6404" y="55910"/>
                  <a:pt x="6906" y="56010"/>
                  <a:pt x="7374" y="56010"/>
                </a:cubicBezTo>
                <a:cubicBezTo>
                  <a:pt x="7914" y="56010"/>
                  <a:pt x="8409" y="55878"/>
                  <a:pt x="8904" y="55673"/>
                </a:cubicBezTo>
                <a:lnTo>
                  <a:pt x="8904" y="55673"/>
                </a:lnTo>
                <a:cubicBezTo>
                  <a:pt x="8521" y="57396"/>
                  <a:pt x="8106" y="59120"/>
                  <a:pt x="9319" y="60460"/>
                </a:cubicBezTo>
                <a:cubicBezTo>
                  <a:pt x="9906" y="61118"/>
                  <a:pt x="10661" y="61370"/>
                  <a:pt x="11447" y="61370"/>
                </a:cubicBezTo>
                <a:cubicBezTo>
                  <a:pt x="12071" y="61370"/>
                  <a:pt x="12715" y="61211"/>
                  <a:pt x="13308" y="60971"/>
                </a:cubicBezTo>
                <a:lnTo>
                  <a:pt x="13308" y="60971"/>
                </a:lnTo>
                <a:cubicBezTo>
                  <a:pt x="13021" y="64322"/>
                  <a:pt x="13979" y="66715"/>
                  <a:pt x="16500" y="69364"/>
                </a:cubicBezTo>
                <a:cubicBezTo>
                  <a:pt x="19021" y="72013"/>
                  <a:pt x="22468" y="73354"/>
                  <a:pt x="26074" y="74152"/>
                </a:cubicBezTo>
                <a:cubicBezTo>
                  <a:pt x="28511" y="74677"/>
                  <a:pt x="31363" y="75313"/>
                  <a:pt x="34092" y="75313"/>
                </a:cubicBezTo>
                <a:cubicBezTo>
                  <a:pt x="35509" y="75313"/>
                  <a:pt x="36894" y="75141"/>
                  <a:pt x="38170" y="74694"/>
                </a:cubicBezTo>
                <a:cubicBezTo>
                  <a:pt x="39765" y="74152"/>
                  <a:pt x="41489" y="73226"/>
                  <a:pt x="42701" y="72141"/>
                </a:cubicBezTo>
                <a:cubicBezTo>
                  <a:pt x="43755" y="71088"/>
                  <a:pt x="44552" y="69620"/>
                  <a:pt x="45478" y="68567"/>
                </a:cubicBezTo>
                <a:cubicBezTo>
                  <a:pt x="46021" y="70960"/>
                  <a:pt x="47201" y="72556"/>
                  <a:pt x="49467" y="74024"/>
                </a:cubicBezTo>
                <a:cubicBezTo>
                  <a:pt x="52006" y="75624"/>
                  <a:pt x="54926" y="76342"/>
                  <a:pt x="57816" y="76342"/>
                </a:cubicBezTo>
                <a:cubicBezTo>
                  <a:pt x="58268" y="76342"/>
                  <a:pt x="58720" y="76324"/>
                  <a:pt x="59169" y="76290"/>
                </a:cubicBezTo>
                <a:cubicBezTo>
                  <a:pt x="64244" y="75747"/>
                  <a:pt x="71265" y="73226"/>
                  <a:pt x="73020" y="68024"/>
                </a:cubicBezTo>
                <a:cubicBezTo>
                  <a:pt x="75237" y="71056"/>
                  <a:pt x="79256" y="72118"/>
                  <a:pt x="83370" y="72118"/>
                </a:cubicBezTo>
                <a:cubicBezTo>
                  <a:pt x="86661" y="72118"/>
                  <a:pt x="90013" y="71439"/>
                  <a:pt x="92552" y="70545"/>
                </a:cubicBezTo>
                <a:cubicBezTo>
                  <a:pt x="96413" y="69237"/>
                  <a:pt x="100530" y="66971"/>
                  <a:pt x="103466" y="64035"/>
                </a:cubicBezTo>
                <a:cubicBezTo>
                  <a:pt x="105860" y="61513"/>
                  <a:pt x="109179" y="58067"/>
                  <a:pt x="108636" y="54333"/>
                </a:cubicBezTo>
                <a:cubicBezTo>
                  <a:pt x="108509" y="53280"/>
                  <a:pt x="106785" y="50758"/>
                  <a:pt x="106913" y="50216"/>
                </a:cubicBezTo>
                <a:cubicBezTo>
                  <a:pt x="107168" y="49546"/>
                  <a:pt x="108381" y="49673"/>
                  <a:pt x="108924" y="49546"/>
                </a:cubicBezTo>
                <a:cubicBezTo>
                  <a:pt x="109721" y="49163"/>
                  <a:pt x="110360" y="48620"/>
                  <a:pt x="110902" y="47950"/>
                </a:cubicBezTo>
                <a:cubicBezTo>
                  <a:pt x="113551" y="45014"/>
                  <a:pt x="114636" y="40769"/>
                  <a:pt x="114892" y="36907"/>
                </a:cubicBezTo>
                <a:cubicBezTo>
                  <a:pt x="115434" y="28673"/>
                  <a:pt x="108381" y="22546"/>
                  <a:pt x="101200" y="20152"/>
                </a:cubicBezTo>
                <a:cubicBezTo>
                  <a:pt x="100147" y="19769"/>
                  <a:pt x="98934" y="19482"/>
                  <a:pt x="97881" y="19354"/>
                </a:cubicBezTo>
                <a:cubicBezTo>
                  <a:pt x="97339" y="19227"/>
                  <a:pt x="96796" y="19227"/>
                  <a:pt x="96286" y="19227"/>
                </a:cubicBezTo>
                <a:cubicBezTo>
                  <a:pt x="95900" y="19227"/>
                  <a:pt x="95635" y="19259"/>
                  <a:pt x="95460" y="19259"/>
                </a:cubicBezTo>
                <a:cubicBezTo>
                  <a:pt x="95142" y="19259"/>
                  <a:pt x="95118" y="19153"/>
                  <a:pt x="95200" y="18557"/>
                </a:cubicBezTo>
                <a:cubicBezTo>
                  <a:pt x="95200" y="17089"/>
                  <a:pt x="96541" y="15652"/>
                  <a:pt x="96158" y="13897"/>
                </a:cubicBezTo>
                <a:cubicBezTo>
                  <a:pt x="95871" y="12461"/>
                  <a:pt x="94690" y="11504"/>
                  <a:pt x="93222" y="11121"/>
                </a:cubicBezTo>
                <a:cubicBezTo>
                  <a:pt x="92623" y="10976"/>
                  <a:pt x="92101" y="10917"/>
                  <a:pt x="91614" y="10917"/>
                </a:cubicBezTo>
                <a:cubicBezTo>
                  <a:pt x="90702" y="10917"/>
                  <a:pt x="89914" y="11126"/>
                  <a:pt x="88977" y="11376"/>
                </a:cubicBezTo>
                <a:cubicBezTo>
                  <a:pt x="88977" y="9780"/>
                  <a:pt x="89488" y="8599"/>
                  <a:pt x="88818" y="7004"/>
                </a:cubicBezTo>
                <a:cubicBezTo>
                  <a:pt x="88179" y="5280"/>
                  <a:pt x="86967" y="4067"/>
                  <a:pt x="85499" y="3142"/>
                </a:cubicBezTo>
                <a:cubicBezTo>
                  <a:pt x="81924" y="1004"/>
                  <a:pt x="77807" y="493"/>
                  <a:pt x="73658" y="206"/>
                </a:cubicBezTo>
                <a:cubicBezTo>
                  <a:pt x="72079" y="114"/>
                  <a:pt x="70533" y="1"/>
                  <a:pt x="6901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9"/>
          <p:cNvSpPr txBox="1">
            <a:spLocks noGrp="1"/>
          </p:cNvSpPr>
          <p:nvPr>
            <p:ph type="title"/>
          </p:nvPr>
        </p:nvSpPr>
        <p:spPr>
          <a:xfrm>
            <a:off x="1671600" y="1749225"/>
            <a:ext cx="58008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71" name="Google Shape;71;p9"/>
          <p:cNvSpPr txBox="1">
            <a:spLocks noGrp="1"/>
          </p:cNvSpPr>
          <p:nvPr>
            <p:ph type="subTitle" idx="1"/>
          </p:nvPr>
        </p:nvSpPr>
        <p:spPr>
          <a:xfrm>
            <a:off x="1776450" y="2758600"/>
            <a:ext cx="5591100" cy="45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0"/>
          <p:cNvSpPr txBox="1">
            <a:spLocks noGrp="1"/>
          </p:cNvSpPr>
          <p:nvPr>
            <p:ph type="title"/>
          </p:nvPr>
        </p:nvSpPr>
        <p:spPr>
          <a:xfrm>
            <a:off x="720000" y="1909800"/>
            <a:ext cx="3159900" cy="132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4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1"/>
          <p:cNvSpPr/>
          <p:nvPr/>
        </p:nvSpPr>
        <p:spPr>
          <a:xfrm>
            <a:off x="647668" y="440443"/>
            <a:ext cx="7848665" cy="4262614"/>
          </a:xfrm>
          <a:custGeom>
            <a:avLst/>
            <a:gdLst/>
            <a:ahLst/>
            <a:cxnLst/>
            <a:rect l="l" t="t" r="r" b="b"/>
            <a:pathLst>
              <a:path w="190791" h="112034" extrusionOk="0">
                <a:moveTo>
                  <a:pt x="118634" y="1"/>
                </a:moveTo>
                <a:cubicBezTo>
                  <a:pt x="63946" y="1"/>
                  <a:pt x="4565" y="2490"/>
                  <a:pt x="4565" y="2490"/>
                </a:cubicBezTo>
                <a:cubicBezTo>
                  <a:pt x="1" y="39595"/>
                  <a:pt x="4565" y="107727"/>
                  <a:pt x="4565" y="107727"/>
                </a:cubicBezTo>
                <a:cubicBezTo>
                  <a:pt x="27314" y="110957"/>
                  <a:pt x="55405" y="112034"/>
                  <a:pt x="82749" y="112034"/>
                </a:cubicBezTo>
                <a:cubicBezTo>
                  <a:pt x="137437" y="112034"/>
                  <a:pt x="189138" y="107727"/>
                  <a:pt x="189138" y="107727"/>
                </a:cubicBezTo>
                <a:cubicBezTo>
                  <a:pt x="190790" y="82412"/>
                  <a:pt x="189138" y="2490"/>
                  <a:pt x="189138" y="2490"/>
                </a:cubicBezTo>
                <a:cubicBezTo>
                  <a:pt x="172149" y="623"/>
                  <a:pt x="145978" y="1"/>
                  <a:pt x="118634" y="1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558475"/>
            <a:ext cx="6576000" cy="151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77" name="Google Shape;77;p11"/>
          <p:cNvSpPr txBox="1">
            <a:spLocks noGrp="1"/>
          </p:cNvSpPr>
          <p:nvPr>
            <p:ph type="subTitle" idx="1"/>
          </p:nvPr>
        </p:nvSpPr>
        <p:spPr>
          <a:xfrm>
            <a:off x="1284000" y="3069625"/>
            <a:ext cx="65760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CFAEE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Neucha"/>
              <a:buNone/>
              <a:defRPr sz="2800">
                <a:solidFill>
                  <a:schemeClr val="accent2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Char char="●"/>
              <a:defRPr sz="1800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○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■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●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○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■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●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○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Font typeface="Poppins"/>
              <a:buChar char="■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8" r:id="rId11"/>
    <p:sldLayoutId id="2147483670" r:id="rId12"/>
    <p:sldLayoutId id="2147483672" r:id="rId13"/>
    <p:sldLayoutId id="2147483675" r:id="rId14"/>
    <p:sldLayoutId id="2147483677" r:id="rId15"/>
    <p:sldLayoutId id="2147483686" r:id="rId16"/>
    <p:sldLayoutId id="2147483687" r:id="rId17"/>
    <p:sldLayoutId id="2147483688" r:id="rId18"/>
    <p:sldLayoutId id="2147483689" r:id="rId1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5" Type="http://schemas.microsoft.com/office/2007/relationships/hdphoto" Target="../media/hdphoto3.wdp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Relationship Id="rId5" Type="http://schemas.microsoft.com/office/2007/relationships/hdphoto" Target="../media/hdphoto3.wdp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1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1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gif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gif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6" name="Google Shape;2336;p46"/>
          <p:cNvSpPr/>
          <p:nvPr/>
        </p:nvSpPr>
        <p:spPr>
          <a:xfrm>
            <a:off x="645966" y="1181750"/>
            <a:ext cx="6225" cy="8300"/>
          </a:xfrm>
          <a:custGeom>
            <a:avLst/>
            <a:gdLst/>
            <a:ahLst/>
            <a:cxnLst/>
            <a:rect l="l" t="t" r="r" b="b"/>
            <a:pathLst>
              <a:path w="249" h="332" extrusionOk="0">
                <a:moveTo>
                  <a:pt x="1" y="1"/>
                </a:moveTo>
                <a:cubicBezTo>
                  <a:pt x="1" y="221"/>
                  <a:pt x="1" y="331"/>
                  <a:pt x="249" y="331"/>
                </a:cubicBezTo>
                <a:cubicBezTo>
                  <a:pt x="138" y="221"/>
                  <a:pt x="1" y="111"/>
                  <a:pt x="1" y="1"/>
                </a:cubicBezTo>
                <a:close/>
              </a:path>
            </a:pathLst>
          </a:custGeom>
          <a:solidFill>
            <a:srgbClr val="DCE3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7" name="Google Shape;2337;p46"/>
          <p:cNvSpPr/>
          <p:nvPr/>
        </p:nvSpPr>
        <p:spPr>
          <a:xfrm>
            <a:off x="3008741" y="1770025"/>
            <a:ext cx="79925" cy="77875"/>
          </a:xfrm>
          <a:custGeom>
            <a:avLst/>
            <a:gdLst/>
            <a:ahLst/>
            <a:cxnLst/>
            <a:rect l="l" t="t" r="r" b="b"/>
            <a:pathLst>
              <a:path w="3197" h="3115" extrusionOk="0">
                <a:moveTo>
                  <a:pt x="1599" y="1"/>
                </a:moveTo>
                <a:cubicBezTo>
                  <a:pt x="800" y="1"/>
                  <a:pt x="1" y="690"/>
                  <a:pt x="1" y="1489"/>
                </a:cubicBezTo>
                <a:cubicBezTo>
                  <a:pt x="1" y="2426"/>
                  <a:pt x="800" y="3115"/>
                  <a:pt x="1599" y="3115"/>
                </a:cubicBezTo>
                <a:cubicBezTo>
                  <a:pt x="2508" y="3115"/>
                  <a:pt x="3197" y="2426"/>
                  <a:pt x="3197" y="1489"/>
                </a:cubicBezTo>
                <a:cubicBezTo>
                  <a:pt x="3197" y="690"/>
                  <a:pt x="2508" y="1"/>
                  <a:pt x="159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8" name="Google Shape;2338;p46"/>
          <p:cNvSpPr txBox="1">
            <a:spLocks noGrp="1"/>
          </p:cNvSpPr>
          <p:nvPr>
            <p:ph type="ctrTitle"/>
          </p:nvPr>
        </p:nvSpPr>
        <p:spPr>
          <a:xfrm>
            <a:off x="3182780" y="1767779"/>
            <a:ext cx="5475798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dirty="0">
                <a:solidFill>
                  <a:schemeClr val="accent3">
                    <a:lumMod val="75000"/>
                  </a:schemeClr>
                </a:solidFill>
                <a:latin typeface="#9Slide03 AllRoundGothic" panose="020B0703020202020104" pitchFamily="34" charset="0"/>
              </a:rPr>
              <a:t>ÁP SUẤT </a:t>
            </a:r>
            <a:br>
              <a:rPr lang="en-US" sz="7200" dirty="0">
                <a:solidFill>
                  <a:schemeClr val="accent3">
                    <a:lumMod val="75000"/>
                  </a:schemeClr>
                </a:solidFill>
                <a:latin typeface="#9Slide03 AllRoundGothic" panose="020B0703020202020104" pitchFamily="34" charset="0"/>
              </a:rPr>
            </a:br>
            <a:r>
              <a:rPr lang="en-US" sz="7200" dirty="0">
                <a:solidFill>
                  <a:schemeClr val="accent3">
                    <a:lumMod val="75000"/>
                  </a:schemeClr>
                </a:solidFill>
                <a:latin typeface="#9Slide03 AllRoundGothic" panose="020B0703020202020104" pitchFamily="34" charset="0"/>
              </a:rPr>
              <a:t>KHÍ QUYỂN</a:t>
            </a:r>
            <a:endParaRPr sz="7200" dirty="0">
              <a:solidFill>
                <a:schemeClr val="accent3">
                  <a:lumMod val="75000"/>
                </a:schemeClr>
              </a:solidFill>
              <a:latin typeface="#9Slide03 AllRoundGothic" panose="020B0703020202020104" pitchFamily="34" charset="0"/>
            </a:endParaRPr>
          </a:p>
        </p:txBody>
      </p:sp>
      <p:grpSp>
        <p:nvGrpSpPr>
          <p:cNvPr id="2339" name="Google Shape;2339;p46"/>
          <p:cNvGrpSpPr/>
          <p:nvPr/>
        </p:nvGrpSpPr>
        <p:grpSpPr>
          <a:xfrm>
            <a:off x="747775" y="891700"/>
            <a:ext cx="1100575" cy="616525"/>
            <a:chOff x="-749725" y="1426375"/>
            <a:chExt cx="1100575" cy="616525"/>
          </a:xfrm>
        </p:grpSpPr>
        <p:sp>
          <p:nvSpPr>
            <p:cNvPr id="2340" name="Google Shape;2340;p46"/>
            <p:cNvSpPr/>
            <p:nvPr/>
          </p:nvSpPr>
          <p:spPr>
            <a:xfrm>
              <a:off x="-683850" y="1485400"/>
              <a:ext cx="1034700" cy="557375"/>
            </a:xfrm>
            <a:custGeom>
              <a:avLst/>
              <a:gdLst/>
              <a:ahLst/>
              <a:cxnLst/>
              <a:rect l="l" t="t" r="r" b="b"/>
              <a:pathLst>
                <a:path w="41388" h="22295" extrusionOk="0">
                  <a:moveTo>
                    <a:pt x="26662" y="1"/>
                  </a:moveTo>
                  <a:cubicBezTo>
                    <a:pt x="23487" y="1"/>
                    <a:pt x="21660" y="3187"/>
                    <a:pt x="20861" y="5940"/>
                  </a:cubicBezTo>
                  <a:cubicBezTo>
                    <a:pt x="20742" y="6134"/>
                    <a:pt x="20519" y="6257"/>
                    <a:pt x="20320" y="6257"/>
                  </a:cubicBezTo>
                  <a:cubicBezTo>
                    <a:pt x="20146" y="6257"/>
                    <a:pt x="19989" y="6163"/>
                    <a:pt x="19937" y="5940"/>
                  </a:cubicBezTo>
                  <a:cubicBezTo>
                    <a:pt x="19581" y="3445"/>
                    <a:pt x="18339" y="924"/>
                    <a:pt x="15344" y="924"/>
                  </a:cubicBezTo>
                  <a:cubicBezTo>
                    <a:pt x="15280" y="924"/>
                    <a:pt x="15214" y="925"/>
                    <a:pt x="15148" y="928"/>
                  </a:cubicBezTo>
                  <a:cubicBezTo>
                    <a:pt x="12460" y="1040"/>
                    <a:pt x="10836" y="3980"/>
                    <a:pt x="11648" y="6416"/>
                  </a:cubicBezTo>
                  <a:cubicBezTo>
                    <a:pt x="11728" y="6758"/>
                    <a:pt x="11447" y="7028"/>
                    <a:pt x="11200" y="7028"/>
                  </a:cubicBezTo>
                  <a:cubicBezTo>
                    <a:pt x="11103" y="7028"/>
                    <a:pt x="11011" y="6987"/>
                    <a:pt x="10948" y="6892"/>
                  </a:cubicBezTo>
                  <a:cubicBezTo>
                    <a:pt x="10248" y="6080"/>
                    <a:pt x="9548" y="5128"/>
                    <a:pt x="8483" y="4792"/>
                  </a:cubicBezTo>
                  <a:cubicBezTo>
                    <a:pt x="8306" y="4757"/>
                    <a:pt x="8128" y="4740"/>
                    <a:pt x="7951" y="4740"/>
                  </a:cubicBezTo>
                  <a:cubicBezTo>
                    <a:pt x="6870" y="4740"/>
                    <a:pt x="5821" y="5358"/>
                    <a:pt x="5123" y="6080"/>
                  </a:cubicBezTo>
                  <a:cubicBezTo>
                    <a:pt x="3471" y="7816"/>
                    <a:pt x="3135" y="10505"/>
                    <a:pt x="4983" y="12241"/>
                  </a:cubicBezTo>
                  <a:cubicBezTo>
                    <a:pt x="5347" y="12493"/>
                    <a:pt x="5123" y="12941"/>
                    <a:pt x="4759" y="12941"/>
                  </a:cubicBezTo>
                  <a:cubicBezTo>
                    <a:pt x="4591" y="12920"/>
                    <a:pt x="4426" y="12910"/>
                    <a:pt x="4263" y="12910"/>
                  </a:cubicBezTo>
                  <a:cubicBezTo>
                    <a:pt x="1819" y="12910"/>
                    <a:pt x="0" y="15209"/>
                    <a:pt x="446" y="17730"/>
                  </a:cubicBezTo>
                  <a:cubicBezTo>
                    <a:pt x="782" y="19494"/>
                    <a:pt x="1959" y="20642"/>
                    <a:pt x="3471" y="21482"/>
                  </a:cubicBezTo>
                  <a:cubicBezTo>
                    <a:pt x="7083" y="22182"/>
                    <a:pt x="10724" y="22294"/>
                    <a:pt x="14448" y="22294"/>
                  </a:cubicBezTo>
                  <a:cubicBezTo>
                    <a:pt x="18425" y="22294"/>
                    <a:pt x="22261" y="22182"/>
                    <a:pt x="26238" y="21930"/>
                  </a:cubicBezTo>
                  <a:cubicBezTo>
                    <a:pt x="29962" y="21818"/>
                    <a:pt x="34051" y="21930"/>
                    <a:pt x="37551" y="20894"/>
                  </a:cubicBezTo>
                  <a:cubicBezTo>
                    <a:pt x="39288" y="20306"/>
                    <a:pt x="41388" y="18906"/>
                    <a:pt x="41052" y="16806"/>
                  </a:cubicBezTo>
                  <a:cubicBezTo>
                    <a:pt x="40576" y="14593"/>
                    <a:pt x="38139" y="14005"/>
                    <a:pt x="36263" y="14005"/>
                  </a:cubicBezTo>
                  <a:cubicBezTo>
                    <a:pt x="35927" y="14005"/>
                    <a:pt x="35675" y="13305"/>
                    <a:pt x="36039" y="13081"/>
                  </a:cubicBezTo>
                  <a:cubicBezTo>
                    <a:pt x="38139" y="11905"/>
                    <a:pt x="38727" y="9105"/>
                    <a:pt x="36963" y="7340"/>
                  </a:cubicBezTo>
                  <a:cubicBezTo>
                    <a:pt x="36258" y="6635"/>
                    <a:pt x="35377" y="6313"/>
                    <a:pt x="34493" y="6313"/>
                  </a:cubicBezTo>
                  <a:cubicBezTo>
                    <a:pt x="33201" y="6313"/>
                    <a:pt x="31903" y="7000"/>
                    <a:pt x="31138" y="8180"/>
                  </a:cubicBezTo>
                  <a:cubicBezTo>
                    <a:pt x="31055" y="8329"/>
                    <a:pt x="30938" y="8391"/>
                    <a:pt x="30819" y="8391"/>
                  </a:cubicBezTo>
                  <a:cubicBezTo>
                    <a:pt x="30577" y="8391"/>
                    <a:pt x="30326" y="8135"/>
                    <a:pt x="30326" y="7816"/>
                  </a:cubicBezTo>
                  <a:cubicBezTo>
                    <a:pt x="30774" y="5016"/>
                    <a:pt x="31026" y="3"/>
                    <a:pt x="26826" y="3"/>
                  </a:cubicBezTo>
                  <a:cubicBezTo>
                    <a:pt x="26771" y="2"/>
                    <a:pt x="26716" y="1"/>
                    <a:pt x="266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46"/>
            <p:cNvSpPr/>
            <p:nvPr/>
          </p:nvSpPr>
          <p:spPr>
            <a:xfrm>
              <a:off x="-749725" y="1426375"/>
              <a:ext cx="1079550" cy="616525"/>
            </a:xfrm>
            <a:custGeom>
              <a:avLst/>
              <a:gdLst/>
              <a:ahLst/>
              <a:cxnLst/>
              <a:rect l="l" t="t" r="r" b="b"/>
              <a:pathLst>
                <a:path w="43182" h="24661" extrusionOk="0">
                  <a:moveTo>
                    <a:pt x="27351" y="1441"/>
                  </a:moveTo>
                  <a:cubicBezTo>
                    <a:pt x="27419" y="1441"/>
                    <a:pt x="27487" y="1442"/>
                    <a:pt x="27556" y="1445"/>
                  </a:cubicBezTo>
                  <a:cubicBezTo>
                    <a:pt x="28592" y="1445"/>
                    <a:pt x="29404" y="1809"/>
                    <a:pt x="29992" y="2510"/>
                  </a:cubicBezTo>
                  <a:cubicBezTo>
                    <a:pt x="31280" y="4022"/>
                    <a:pt x="31168" y="6822"/>
                    <a:pt x="30804" y="9034"/>
                  </a:cubicBezTo>
                  <a:cubicBezTo>
                    <a:pt x="30804" y="9398"/>
                    <a:pt x="31056" y="9734"/>
                    <a:pt x="31280" y="9847"/>
                  </a:cubicBezTo>
                  <a:cubicBezTo>
                    <a:pt x="31364" y="9875"/>
                    <a:pt x="31450" y="9889"/>
                    <a:pt x="31533" y="9889"/>
                  </a:cubicBezTo>
                  <a:cubicBezTo>
                    <a:pt x="31783" y="9889"/>
                    <a:pt x="32008" y="9763"/>
                    <a:pt x="32093" y="9510"/>
                  </a:cubicBezTo>
                  <a:cubicBezTo>
                    <a:pt x="32681" y="8558"/>
                    <a:pt x="33717" y="7858"/>
                    <a:pt x="34781" y="7746"/>
                  </a:cubicBezTo>
                  <a:cubicBezTo>
                    <a:pt x="34905" y="7733"/>
                    <a:pt x="35028" y="7726"/>
                    <a:pt x="35149" y="7726"/>
                  </a:cubicBezTo>
                  <a:cubicBezTo>
                    <a:pt x="36041" y="7726"/>
                    <a:pt x="36853" y="8082"/>
                    <a:pt x="37469" y="8698"/>
                  </a:cubicBezTo>
                  <a:cubicBezTo>
                    <a:pt x="38281" y="9510"/>
                    <a:pt x="38617" y="10435"/>
                    <a:pt x="38505" y="11499"/>
                  </a:cubicBezTo>
                  <a:cubicBezTo>
                    <a:pt x="38281" y="12535"/>
                    <a:pt x="37693" y="13599"/>
                    <a:pt x="36657" y="14159"/>
                  </a:cubicBezTo>
                  <a:cubicBezTo>
                    <a:pt x="36405" y="14299"/>
                    <a:pt x="36293" y="14635"/>
                    <a:pt x="36405" y="14859"/>
                  </a:cubicBezTo>
                  <a:cubicBezTo>
                    <a:pt x="36405" y="15223"/>
                    <a:pt x="36769" y="15447"/>
                    <a:pt x="36993" y="15447"/>
                  </a:cubicBezTo>
                  <a:cubicBezTo>
                    <a:pt x="38169" y="15447"/>
                    <a:pt x="41082" y="15811"/>
                    <a:pt x="41418" y="18024"/>
                  </a:cubicBezTo>
                  <a:cubicBezTo>
                    <a:pt x="41782" y="19200"/>
                    <a:pt x="41082" y="20936"/>
                    <a:pt x="38281" y="21860"/>
                  </a:cubicBezTo>
                  <a:cubicBezTo>
                    <a:pt x="35369" y="22700"/>
                    <a:pt x="32205" y="22812"/>
                    <a:pt x="29068" y="22924"/>
                  </a:cubicBezTo>
                  <a:lnTo>
                    <a:pt x="26968" y="22924"/>
                  </a:lnTo>
                  <a:cubicBezTo>
                    <a:pt x="22991" y="23148"/>
                    <a:pt x="18903" y="23260"/>
                    <a:pt x="15178" y="23260"/>
                  </a:cubicBezTo>
                  <a:cubicBezTo>
                    <a:pt x="11678" y="23260"/>
                    <a:pt x="7953" y="23260"/>
                    <a:pt x="4201" y="22448"/>
                  </a:cubicBezTo>
                  <a:cubicBezTo>
                    <a:pt x="2689" y="21636"/>
                    <a:pt x="1764" y="20348"/>
                    <a:pt x="1400" y="18836"/>
                  </a:cubicBezTo>
                  <a:cubicBezTo>
                    <a:pt x="1176" y="17660"/>
                    <a:pt x="1512" y="16399"/>
                    <a:pt x="2353" y="15559"/>
                  </a:cubicBezTo>
                  <a:cubicBezTo>
                    <a:pt x="3065" y="14748"/>
                    <a:pt x="4036" y="14390"/>
                    <a:pt x="5058" y="14390"/>
                  </a:cubicBezTo>
                  <a:cubicBezTo>
                    <a:pt x="5201" y="14390"/>
                    <a:pt x="5345" y="14397"/>
                    <a:pt x="5489" y="14411"/>
                  </a:cubicBezTo>
                  <a:cubicBezTo>
                    <a:pt x="5713" y="14411"/>
                    <a:pt x="5965" y="14299"/>
                    <a:pt x="6077" y="13935"/>
                  </a:cubicBezTo>
                  <a:cubicBezTo>
                    <a:pt x="6189" y="13711"/>
                    <a:pt x="6077" y="13459"/>
                    <a:pt x="5965" y="13235"/>
                  </a:cubicBezTo>
                  <a:cubicBezTo>
                    <a:pt x="5153" y="12647"/>
                    <a:pt x="4789" y="11723"/>
                    <a:pt x="4677" y="10799"/>
                  </a:cubicBezTo>
                  <a:cubicBezTo>
                    <a:pt x="4677" y="9622"/>
                    <a:pt x="5153" y="8334"/>
                    <a:pt x="6077" y="7522"/>
                  </a:cubicBezTo>
                  <a:cubicBezTo>
                    <a:pt x="6371" y="7105"/>
                    <a:pt x="7395" y="6173"/>
                    <a:pt x="8585" y="6173"/>
                  </a:cubicBezTo>
                  <a:cubicBezTo>
                    <a:pt x="8755" y="6173"/>
                    <a:pt x="8927" y="6192"/>
                    <a:pt x="9101" y="6234"/>
                  </a:cubicBezTo>
                  <a:cubicBezTo>
                    <a:pt x="10054" y="6598"/>
                    <a:pt x="10754" y="7410"/>
                    <a:pt x="11314" y="8110"/>
                  </a:cubicBezTo>
                  <a:lnTo>
                    <a:pt x="11454" y="8222"/>
                  </a:lnTo>
                  <a:cubicBezTo>
                    <a:pt x="11592" y="8361"/>
                    <a:pt x="11731" y="8456"/>
                    <a:pt x="11902" y="8456"/>
                  </a:cubicBezTo>
                  <a:cubicBezTo>
                    <a:pt x="12008" y="8456"/>
                    <a:pt x="12127" y="8420"/>
                    <a:pt x="12266" y="8334"/>
                  </a:cubicBezTo>
                  <a:cubicBezTo>
                    <a:pt x="12490" y="8222"/>
                    <a:pt x="12602" y="7858"/>
                    <a:pt x="12602" y="7634"/>
                  </a:cubicBezTo>
                  <a:cubicBezTo>
                    <a:pt x="12154" y="6346"/>
                    <a:pt x="12378" y="5058"/>
                    <a:pt x="13078" y="4022"/>
                  </a:cubicBezTo>
                  <a:cubicBezTo>
                    <a:pt x="13778" y="2958"/>
                    <a:pt x="14814" y="2510"/>
                    <a:pt x="15990" y="2398"/>
                  </a:cubicBezTo>
                  <a:cubicBezTo>
                    <a:pt x="16066" y="2394"/>
                    <a:pt x="16141" y="2392"/>
                    <a:pt x="16215" y="2392"/>
                  </a:cubicBezTo>
                  <a:cubicBezTo>
                    <a:pt x="19068" y="2392"/>
                    <a:pt x="20087" y="5001"/>
                    <a:pt x="20415" y="7158"/>
                  </a:cubicBezTo>
                  <a:cubicBezTo>
                    <a:pt x="20555" y="7522"/>
                    <a:pt x="20779" y="7746"/>
                    <a:pt x="21003" y="7746"/>
                  </a:cubicBezTo>
                  <a:cubicBezTo>
                    <a:pt x="21367" y="7746"/>
                    <a:pt x="21703" y="7522"/>
                    <a:pt x="21815" y="7298"/>
                  </a:cubicBezTo>
                  <a:cubicBezTo>
                    <a:pt x="23069" y="3428"/>
                    <a:pt x="24880" y="1441"/>
                    <a:pt x="27351" y="1441"/>
                  </a:cubicBezTo>
                  <a:close/>
                  <a:moveTo>
                    <a:pt x="27520" y="1"/>
                  </a:moveTo>
                  <a:cubicBezTo>
                    <a:pt x="24225" y="1"/>
                    <a:pt x="22326" y="2770"/>
                    <a:pt x="21255" y="4834"/>
                  </a:cubicBezTo>
                  <a:cubicBezTo>
                    <a:pt x="20891" y="3658"/>
                    <a:pt x="20303" y="2846"/>
                    <a:pt x="19491" y="2146"/>
                  </a:cubicBezTo>
                  <a:cubicBezTo>
                    <a:pt x="18529" y="1481"/>
                    <a:pt x="17342" y="1042"/>
                    <a:pt x="16175" y="1042"/>
                  </a:cubicBezTo>
                  <a:cubicBezTo>
                    <a:pt x="15916" y="1042"/>
                    <a:pt x="15657" y="1064"/>
                    <a:pt x="15402" y="1109"/>
                  </a:cubicBezTo>
                  <a:cubicBezTo>
                    <a:pt x="13078" y="1445"/>
                    <a:pt x="11314" y="3434"/>
                    <a:pt x="11090" y="5898"/>
                  </a:cubicBezTo>
                  <a:cubicBezTo>
                    <a:pt x="10390" y="5310"/>
                    <a:pt x="9690" y="5058"/>
                    <a:pt x="8989" y="4946"/>
                  </a:cubicBezTo>
                  <a:cubicBezTo>
                    <a:pt x="8886" y="4937"/>
                    <a:pt x="8781" y="4932"/>
                    <a:pt x="8674" y="4932"/>
                  </a:cubicBezTo>
                  <a:cubicBezTo>
                    <a:pt x="7461" y="4932"/>
                    <a:pt x="6106" y="5517"/>
                    <a:pt x="5153" y="6598"/>
                  </a:cubicBezTo>
                  <a:cubicBezTo>
                    <a:pt x="3277" y="8446"/>
                    <a:pt x="2913" y="11247"/>
                    <a:pt x="4089" y="13123"/>
                  </a:cubicBezTo>
                  <a:cubicBezTo>
                    <a:pt x="3053" y="13347"/>
                    <a:pt x="1988" y="13935"/>
                    <a:pt x="1288" y="14859"/>
                  </a:cubicBezTo>
                  <a:cubicBezTo>
                    <a:pt x="364" y="15923"/>
                    <a:pt x="0" y="17323"/>
                    <a:pt x="112" y="18724"/>
                  </a:cubicBezTo>
                  <a:cubicBezTo>
                    <a:pt x="364" y="20712"/>
                    <a:pt x="1876" y="22812"/>
                    <a:pt x="3753" y="23624"/>
                  </a:cubicBezTo>
                  <a:cubicBezTo>
                    <a:pt x="4089" y="23736"/>
                    <a:pt x="4453" y="23848"/>
                    <a:pt x="4789" y="23960"/>
                  </a:cubicBezTo>
                  <a:cubicBezTo>
                    <a:pt x="7701" y="24548"/>
                    <a:pt x="10754" y="24660"/>
                    <a:pt x="13666" y="24660"/>
                  </a:cubicBezTo>
                  <a:lnTo>
                    <a:pt x="17503" y="24660"/>
                  </a:lnTo>
                  <a:cubicBezTo>
                    <a:pt x="21815" y="24548"/>
                    <a:pt x="26856" y="24436"/>
                    <a:pt x="32093" y="24100"/>
                  </a:cubicBezTo>
                  <a:lnTo>
                    <a:pt x="32793" y="24100"/>
                  </a:lnTo>
                  <a:cubicBezTo>
                    <a:pt x="36181" y="23848"/>
                    <a:pt x="40858" y="23624"/>
                    <a:pt x="42482" y="20236"/>
                  </a:cubicBezTo>
                  <a:cubicBezTo>
                    <a:pt x="43182" y="18724"/>
                    <a:pt x="42958" y="17099"/>
                    <a:pt x="41894" y="15923"/>
                  </a:cubicBezTo>
                  <a:cubicBezTo>
                    <a:pt x="41194" y="14999"/>
                    <a:pt x="40018" y="14411"/>
                    <a:pt x="38757" y="14159"/>
                  </a:cubicBezTo>
                  <a:cubicBezTo>
                    <a:pt x="40382" y="12311"/>
                    <a:pt x="40270" y="9510"/>
                    <a:pt x="38505" y="7746"/>
                  </a:cubicBezTo>
                  <a:cubicBezTo>
                    <a:pt x="37603" y="6844"/>
                    <a:pt x="36408" y="6374"/>
                    <a:pt x="35206" y="6374"/>
                  </a:cubicBezTo>
                  <a:cubicBezTo>
                    <a:pt x="34244" y="6374"/>
                    <a:pt x="33278" y="6676"/>
                    <a:pt x="32457" y="7298"/>
                  </a:cubicBezTo>
                  <a:cubicBezTo>
                    <a:pt x="32681" y="2958"/>
                    <a:pt x="31168" y="409"/>
                    <a:pt x="28256" y="45"/>
                  </a:cubicBezTo>
                  <a:cubicBezTo>
                    <a:pt x="28003" y="15"/>
                    <a:pt x="27758" y="1"/>
                    <a:pt x="275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42" name="Google Shape;2342;p46"/>
          <p:cNvGrpSpPr/>
          <p:nvPr/>
        </p:nvGrpSpPr>
        <p:grpSpPr>
          <a:xfrm flipH="1">
            <a:off x="2569413" y="1421649"/>
            <a:ext cx="1100575" cy="616525"/>
            <a:chOff x="-749725" y="1426375"/>
            <a:chExt cx="1100575" cy="616525"/>
          </a:xfrm>
        </p:grpSpPr>
        <p:sp>
          <p:nvSpPr>
            <p:cNvPr id="2343" name="Google Shape;2343;p46"/>
            <p:cNvSpPr/>
            <p:nvPr/>
          </p:nvSpPr>
          <p:spPr>
            <a:xfrm>
              <a:off x="-683850" y="1485400"/>
              <a:ext cx="1034700" cy="557375"/>
            </a:xfrm>
            <a:custGeom>
              <a:avLst/>
              <a:gdLst/>
              <a:ahLst/>
              <a:cxnLst/>
              <a:rect l="l" t="t" r="r" b="b"/>
              <a:pathLst>
                <a:path w="41388" h="22295" extrusionOk="0">
                  <a:moveTo>
                    <a:pt x="26662" y="1"/>
                  </a:moveTo>
                  <a:cubicBezTo>
                    <a:pt x="23487" y="1"/>
                    <a:pt x="21660" y="3187"/>
                    <a:pt x="20861" y="5940"/>
                  </a:cubicBezTo>
                  <a:cubicBezTo>
                    <a:pt x="20742" y="6134"/>
                    <a:pt x="20519" y="6257"/>
                    <a:pt x="20320" y="6257"/>
                  </a:cubicBezTo>
                  <a:cubicBezTo>
                    <a:pt x="20146" y="6257"/>
                    <a:pt x="19989" y="6163"/>
                    <a:pt x="19937" y="5940"/>
                  </a:cubicBezTo>
                  <a:cubicBezTo>
                    <a:pt x="19581" y="3445"/>
                    <a:pt x="18339" y="924"/>
                    <a:pt x="15344" y="924"/>
                  </a:cubicBezTo>
                  <a:cubicBezTo>
                    <a:pt x="15280" y="924"/>
                    <a:pt x="15214" y="925"/>
                    <a:pt x="15148" y="928"/>
                  </a:cubicBezTo>
                  <a:cubicBezTo>
                    <a:pt x="12460" y="1040"/>
                    <a:pt x="10836" y="3980"/>
                    <a:pt x="11648" y="6416"/>
                  </a:cubicBezTo>
                  <a:cubicBezTo>
                    <a:pt x="11728" y="6758"/>
                    <a:pt x="11447" y="7028"/>
                    <a:pt x="11200" y="7028"/>
                  </a:cubicBezTo>
                  <a:cubicBezTo>
                    <a:pt x="11103" y="7028"/>
                    <a:pt x="11011" y="6987"/>
                    <a:pt x="10948" y="6892"/>
                  </a:cubicBezTo>
                  <a:cubicBezTo>
                    <a:pt x="10248" y="6080"/>
                    <a:pt x="9548" y="5128"/>
                    <a:pt x="8483" y="4792"/>
                  </a:cubicBezTo>
                  <a:cubicBezTo>
                    <a:pt x="8306" y="4757"/>
                    <a:pt x="8128" y="4740"/>
                    <a:pt x="7951" y="4740"/>
                  </a:cubicBezTo>
                  <a:cubicBezTo>
                    <a:pt x="6870" y="4740"/>
                    <a:pt x="5821" y="5358"/>
                    <a:pt x="5123" y="6080"/>
                  </a:cubicBezTo>
                  <a:cubicBezTo>
                    <a:pt x="3471" y="7816"/>
                    <a:pt x="3135" y="10505"/>
                    <a:pt x="4983" y="12241"/>
                  </a:cubicBezTo>
                  <a:cubicBezTo>
                    <a:pt x="5347" y="12493"/>
                    <a:pt x="5123" y="12941"/>
                    <a:pt x="4759" y="12941"/>
                  </a:cubicBezTo>
                  <a:cubicBezTo>
                    <a:pt x="4591" y="12920"/>
                    <a:pt x="4426" y="12910"/>
                    <a:pt x="4263" y="12910"/>
                  </a:cubicBezTo>
                  <a:cubicBezTo>
                    <a:pt x="1819" y="12910"/>
                    <a:pt x="0" y="15209"/>
                    <a:pt x="446" y="17730"/>
                  </a:cubicBezTo>
                  <a:cubicBezTo>
                    <a:pt x="782" y="19494"/>
                    <a:pt x="1959" y="20642"/>
                    <a:pt x="3471" y="21482"/>
                  </a:cubicBezTo>
                  <a:cubicBezTo>
                    <a:pt x="7083" y="22182"/>
                    <a:pt x="10724" y="22294"/>
                    <a:pt x="14448" y="22294"/>
                  </a:cubicBezTo>
                  <a:cubicBezTo>
                    <a:pt x="18425" y="22294"/>
                    <a:pt x="22261" y="22182"/>
                    <a:pt x="26238" y="21930"/>
                  </a:cubicBezTo>
                  <a:cubicBezTo>
                    <a:pt x="29962" y="21818"/>
                    <a:pt x="34051" y="21930"/>
                    <a:pt x="37551" y="20894"/>
                  </a:cubicBezTo>
                  <a:cubicBezTo>
                    <a:pt x="39288" y="20306"/>
                    <a:pt x="41388" y="18906"/>
                    <a:pt x="41052" y="16806"/>
                  </a:cubicBezTo>
                  <a:cubicBezTo>
                    <a:pt x="40576" y="14593"/>
                    <a:pt x="38139" y="14005"/>
                    <a:pt x="36263" y="14005"/>
                  </a:cubicBezTo>
                  <a:cubicBezTo>
                    <a:pt x="35927" y="14005"/>
                    <a:pt x="35675" y="13305"/>
                    <a:pt x="36039" y="13081"/>
                  </a:cubicBezTo>
                  <a:cubicBezTo>
                    <a:pt x="38139" y="11905"/>
                    <a:pt x="38727" y="9105"/>
                    <a:pt x="36963" y="7340"/>
                  </a:cubicBezTo>
                  <a:cubicBezTo>
                    <a:pt x="36258" y="6635"/>
                    <a:pt x="35377" y="6313"/>
                    <a:pt x="34493" y="6313"/>
                  </a:cubicBezTo>
                  <a:cubicBezTo>
                    <a:pt x="33201" y="6313"/>
                    <a:pt x="31903" y="7000"/>
                    <a:pt x="31138" y="8180"/>
                  </a:cubicBezTo>
                  <a:cubicBezTo>
                    <a:pt x="31055" y="8329"/>
                    <a:pt x="30938" y="8391"/>
                    <a:pt x="30819" y="8391"/>
                  </a:cubicBezTo>
                  <a:cubicBezTo>
                    <a:pt x="30577" y="8391"/>
                    <a:pt x="30326" y="8135"/>
                    <a:pt x="30326" y="7816"/>
                  </a:cubicBezTo>
                  <a:cubicBezTo>
                    <a:pt x="30774" y="5016"/>
                    <a:pt x="31026" y="3"/>
                    <a:pt x="26826" y="3"/>
                  </a:cubicBezTo>
                  <a:cubicBezTo>
                    <a:pt x="26771" y="2"/>
                    <a:pt x="26716" y="1"/>
                    <a:pt x="266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46"/>
            <p:cNvSpPr/>
            <p:nvPr/>
          </p:nvSpPr>
          <p:spPr>
            <a:xfrm>
              <a:off x="-749725" y="1426375"/>
              <a:ext cx="1079550" cy="616525"/>
            </a:xfrm>
            <a:custGeom>
              <a:avLst/>
              <a:gdLst/>
              <a:ahLst/>
              <a:cxnLst/>
              <a:rect l="l" t="t" r="r" b="b"/>
              <a:pathLst>
                <a:path w="43182" h="24661" extrusionOk="0">
                  <a:moveTo>
                    <a:pt x="27351" y="1441"/>
                  </a:moveTo>
                  <a:cubicBezTo>
                    <a:pt x="27419" y="1441"/>
                    <a:pt x="27487" y="1442"/>
                    <a:pt x="27556" y="1445"/>
                  </a:cubicBezTo>
                  <a:cubicBezTo>
                    <a:pt x="28592" y="1445"/>
                    <a:pt x="29404" y="1809"/>
                    <a:pt x="29992" y="2510"/>
                  </a:cubicBezTo>
                  <a:cubicBezTo>
                    <a:pt x="31280" y="4022"/>
                    <a:pt x="31168" y="6822"/>
                    <a:pt x="30804" y="9034"/>
                  </a:cubicBezTo>
                  <a:cubicBezTo>
                    <a:pt x="30804" y="9398"/>
                    <a:pt x="31056" y="9734"/>
                    <a:pt x="31280" y="9847"/>
                  </a:cubicBezTo>
                  <a:cubicBezTo>
                    <a:pt x="31364" y="9875"/>
                    <a:pt x="31450" y="9889"/>
                    <a:pt x="31533" y="9889"/>
                  </a:cubicBezTo>
                  <a:cubicBezTo>
                    <a:pt x="31783" y="9889"/>
                    <a:pt x="32008" y="9763"/>
                    <a:pt x="32093" y="9510"/>
                  </a:cubicBezTo>
                  <a:cubicBezTo>
                    <a:pt x="32681" y="8558"/>
                    <a:pt x="33717" y="7858"/>
                    <a:pt x="34781" y="7746"/>
                  </a:cubicBezTo>
                  <a:cubicBezTo>
                    <a:pt x="34905" y="7733"/>
                    <a:pt x="35028" y="7726"/>
                    <a:pt x="35149" y="7726"/>
                  </a:cubicBezTo>
                  <a:cubicBezTo>
                    <a:pt x="36041" y="7726"/>
                    <a:pt x="36853" y="8082"/>
                    <a:pt x="37469" y="8698"/>
                  </a:cubicBezTo>
                  <a:cubicBezTo>
                    <a:pt x="38281" y="9510"/>
                    <a:pt x="38617" y="10435"/>
                    <a:pt x="38505" y="11499"/>
                  </a:cubicBezTo>
                  <a:cubicBezTo>
                    <a:pt x="38281" y="12535"/>
                    <a:pt x="37693" y="13599"/>
                    <a:pt x="36657" y="14159"/>
                  </a:cubicBezTo>
                  <a:cubicBezTo>
                    <a:pt x="36405" y="14299"/>
                    <a:pt x="36293" y="14635"/>
                    <a:pt x="36405" y="14859"/>
                  </a:cubicBezTo>
                  <a:cubicBezTo>
                    <a:pt x="36405" y="15223"/>
                    <a:pt x="36769" y="15447"/>
                    <a:pt x="36993" y="15447"/>
                  </a:cubicBezTo>
                  <a:cubicBezTo>
                    <a:pt x="38169" y="15447"/>
                    <a:pt x="41082" y="15811"/>
                    <a:pt x="41418" y="18024"/>
                  </a:cubicBezTo>
                  <a:cubicBezTo>
                    <a:pt x="41782" y="19200"/>
                    <a:pt x="41082" y="20936"/>
                    <a:pt x="38281" y="21860"/>
                  </a:cubicBezTo>
                  <a:cubicBezTo>
                    <a:pt x="35369" y="22700"/>
                    <a:pt x="32205" y="22812"/>
                    <a:pt x="29068" y="22924"/>
                  </a:cubicBezTo>
                  <a:lnTo>
                    <a:pt x="26968" y="22924"/>
                  </a:lnTo>
                  <a:cubicBezTo>
                    <a:pt x="22991" y="23148"/>
                    <a:pt x="18903" y="23260"/>
                    <a:pt x="15178" y="23260"/>
                  </a:cubicBezTo>
                  <a:cubicBezTo>
                    <a:pt x="11678" y="23260"/>
                    <a:pt x="7953" y="23260"/>
                    <a:pt x="4201" y="22448"/>
                  </a:cubicBezTo>
                  <a:cubicBezTo>
                    <a:pt x="2689" y="21636"/>
                    <a:pt x="1764" y="20348"/>
                    <a:pt x="1400" y="18836"/>
                  </a:cubicBezTo>
                  <a:cubicBezTo>
                    <a:pt x="1176" y="17660"/>
                    <a:pt x="1512" y="16399"/>
                    <a:pt x="2353" y="15559"/>
                  </a:cubicBezTo>
                  <a:cubicBezTo>
                    <a:pt x="3065" y="14748"/>
                    <a:pt x="4036" y="14390"/>
                    <a:pt x="5058" y="14390"/>
                  </a:cubicBezTo>
                  <a:cubicBezTo>
                    <a:pt x="5201" y="14390"/>
                    <a:pt x="5345" y="14397"/>
                    <a:pt x="5489" y="14411"/>
                  </a:cubicBezTo>
                  <a:cubicBezTo>
                    <a:pt x="5713" y="14411"/>
                    <a:pt x="5965" y="14299"/>
                    <a:pt x="6077" y="13935"/>
                  </a:cubicBezTo>
                  <a:cubicBezTo>
                    <a:pt x="6189" y="13711"/>
                    <a:pt x="6077" y="13459"/>
                    <a:pt x="5965" y="13235"/>
                  </a:cubicBezTo>
                  <a:cubicBezTo>
                    <a:pt x="5153" y="12647"/>
                    <a:pt x="4789" y="11723"/>
                    <a:pt x="4677" y="10799"/>
                  </a:cubicBezTo>
                  <a:cubicBezTo>
                    <a:pt x="4677" y="9622"/>
                    <a:pt x="5153" y="8334"/>
                    <a:pt x="6077" y="7522"/>
                  </a:cubicBezTo>
                  <a:cubicBezTo>
                    <a:pt x="6371" y="7105"/>
                    <a:pt x="7395" y="6173"/>
                    <a:pt x="8585" y="6173"/>
                  </a:cubicBezTo>
                  <a:cubicBezTo>
                    <a:pt x="8755" y="6173"/>
                    <a:pt x="8927" y="6192"/>
                    <a:pt x="9101" y="6234"/>
                  </a:cubicBezTo>
                  <a:cubicBezTo>
                    <a:pt x="10054" y="6598"/>
                    <a:pt x="10754" y="7410"/>
                    <a:pt x="11314" y="8110"/>
                  </a:cubicBezTo>
                  <a:lnTo>
                    <a:pt x="11454" y="8222"/>
                  </a:lnTo>
                  <a:cubicBezTo>
                    <a:pt x="11592" y="8361"/>
                    <a:pt x="11731" y="8456"/>
                    <a:pt x="11902" y="8456"/>
                  </a:cubicBezTo>
                  <a:cubicBezTo>
                    <a:pt x="12008" y="8456"/>
                    <a:pt x="12127" y="8420"/>
                    <a:pt x="12266" y="8334"/>
                  </a:cubicBezTo>
                  <a:cubicBezTo>
                    <a:pt x="12490" y="8222"/>
                    <a:pt x="12602" y="7858"/>
                    <a:pt x="12602" y="7634"/>
                  </a:cubicBezTo>
                  <a:cubicBezTo>
                    <a:pt x="12154" y="6346"/>
                    <a:pt x="12378" y="5058"/>
                    <a:pt x="13078" y="4022"/>
                  </a:cubicBezTo>
                  <a:cubicBezTo>
                    <a:pt x="13778" y="2958"/>
                    <a:pt x="14814" y="2510"/>
                    <a:pt x="15990" y="2398"/>
                  </a:cubicBezTo>
                  <a:cubicBezTo>
                    <a:pt x="16066" y="2394"/>
                    <a:pt x="16141" y="2392"/>
                    <a:pt x="16215" y="2392"/>
                  </a:cubicBezTo>
                  <a:cubicBezTo>
                    <a:pt x="19068" y="2392"/>
                    <a:pt x="20087" y="5001"/>
                    <a:pt x="20415" y="7158"/>
                  </a:cubicBezTo>
                  <a:cubicBezTo>
                    <a:pt x="20555" y="7522"/>
                    <a:pt x="20779" y="7746"/>
                    <a:pt x="21003" y="7746"/>
                  </a:cubicBezTo>
                  <a:cubicBezTo>
                    <a:pt x="21367" y="7746"/>
                    <a:pt x="21703" y="7522"/>
                    <a:pt x="21815" y="7298"/>
                  </a:cubicBezTo>
                  <a:cubicBezTo>
                    <a:pt x="23069" y="3428"/>
                    <a:pt x="24880" y="1441"/>
                    <a:pt x="27351" y="1441"/>
                  </a:cubicBezTo>
                  <a:close/>
                  <a:moveTo>
                    <a:pt x="27520" y="1"/>
                  </a:moveTo>
                  <a:cubicBezTo>
                    <a:pt x="24225" y="1"/>
                    <a:pt x="22326" y="2770"/>
                    <a:pt x="21255" y="4834"/>
                  </a:cubicBezTo>
                  <a:cubicBezTo>
                    <a:pt x="20891" y="3658"/>
                    <a:pt x="20303" y="2846"/>
                    <a:pt x="19491" y="2146"/>
                  </a:cubicBezTo>
                  <a:cubicBezTo>
                    <a:pt x="18529" y="1481"/>
                    <a:pt x="17342" y="1042"/>
                    <a:pt x="16175" y="1042"/>
                  </a:cubicBezTo>
                  <a:cubicBezTo>
                    <a:pt x="15916" y="1042"/>
                    <a:pt x="15657" y="1064"/>
                    <a:pt x="15402" y="1109"/>
                  </a:cubicBezTo>
                  <a:cubicBezTo>
                    <a:pt x="13078" y="1445"/>
                    <a:pt x="11314" y="3434"/>
                    <a:pt x="11090" y="5898"/>
                  </a:cubicBezTo>
                  <a:cubicBezTo>
                    <a:pt x="10390" y="5310"/>
                    <a:pt x="9690" y="5058"/>
                    <a:pt x="8989" y="4946"/>
                  </a:cubicBezTo>
                  <a:cubicBezTo>
                    <a:pt x="8886" y="4937"/>
                    <a:pt x="8781" y="4932"/>
                    <a:pt x="8674" y="4932"/>
                  </a:cubicBezTo>
                  <a:cubicBezTo>
                    <a:pt x="7461" y="4932"/>
                    <a:pt x="6106" y="5517"/>
                    <a:pt x="5153" y="6598"/>
                  </a:cubicBezTo>
                  <a:cubicBezTo>
                    <a:pt x="3277" y="8446"/>
                    <a:pt x="2913" y="11247"/>
                    <a:pt x="4089" y="13123"/>
                  </a:cubicBezTo>
                  <a:cubicBezTo>
                    <a:pt x="3053" y="13347"/>
                    <a:pt x="1988" y="13935"/>
                    <a:pt x="1288" y="14859"/>
                  </a:cubicBezTo>
                  <a:cubicBezTo>
                    <a:pt x="364" y="15923"/>
                    <a:pt x="0" y="17323"/>
                    <a:pt x="112" y="18724"/>
                  </a:cubicBezTo>
                  <a:cubicBezTo>
                    <a:pt x="364" y="20712"/>
                    <a:pt x="1876" y="22812"/>
                    <a:pt x="3753" y="23624"/>
                  </a:cubicBezTo>
                  <a:cubicBezTo>
                    <a:pt x="4089" y="23736"/>
                    <a:pt x="4453" y="23848"/>
                    <a:pt x="4789" y="23960"/>
                  </a:cubicBezTo>
                  <a:cubicBezTo>
                    <a:pt x="7701" y="24548"/>
                    <a:pt x="10754" y="24660"/>
                    <a:pt x="13666" y="24660"/>
                  </a:cubicBezTo>
                  <a:lnTo>
                    <a:pt x="17503" y="24660"/>
                  </a:lnTo>
                  <a:cubicBezTo>
                    <a:pt x="21815" y="24548"/>
                    <a:pt x="26856" y="24436"/>
                    <a:pt x="32093" y="24100"/>
                  </a:cubicBezTo>
                  <a:lnTo>
                    <a:pt x="32793" y="24100"/>
                  </a:lnTo>
                  <a:cubicBezTo>
                    <a:pt x="36181" y="23848"/>
                    <a:pt x="40858" y="23624"/>
                    <a:pt x="42482" y="20236"/>
                  </a:cubicBezTo>
                  <a:cubicBezTo>
                    <a:pt x="43182" y="18724"/>
                    <a:pt x="42958" y="17099"/>
                    <a:pt x="41894" y="15923"/>
                  </a:cubicBezTo>
                  <a:cubicBezTo>
                    <a:pt x="41194" y="14999"/>
                    <a:pt x="40018" y="14411"/>
                    <a:pt x="38757" y="14159"/>
                  </a:cubicBezTo>
                  <a:cubicBezTo>
                    <a:pt x="40382" y="12311"/>
                    <a:pt x="40270" y="9510"/>
                    <a:pt x="38505" y="7746"/>
                  </a:cubicBezTo>
                  <a:cubicBezTo>
                    <a:pt x="37603" y="6844"/>
                    <a:pt x="36408" y="6374"/>
                    <a:pt x="35206" y="6374"/>
                  </a:cubicBezTo>
                  <a:cubicBezTo>
                    <a:pt x="34244" y="6374"/>
                    <a:pt x="33278" y="6676"/>
                    <a:pt x="32457" y="7298"/>
                  </a:cubicBezTo>
                  <a:cubicBezTo>
                    <a:pt x="32681" y="2958"/>
                    <a:pt x="31168" y="409"/>
                    <a:pt x="28256" y="45"/>
                  </a:cubicBezTo>
                  <a:cubicBezTo>
                    <a:pt x="28003" y="15"/>
                    <a:pt x="27758" y="1"/>
                    <a:pt x="275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08" name="Google Shape;2408;p46"/>
          <p:cNvSpPr/>
          <p:nvPr/>
        </p:nvSpPr>
        <p:spPr>
          <a:xfrm rot="-848092">
            <a:off x="7804382" y="848179"/>
            <a:ext cx="552130" cy="525316"/>
          </a:xfrm>
          <a:custGeom>
            <a:avLst/>
            <a:gdLst/>
            <a:ahLst/>
            <a:cxnLst/>
            <a:rect l="l" t="t" r="r" b="b"/>
            <a:pathLst>
              <a:path w="35623" h="33893" extrusionOk="0">
                <a:moveTo>
                  <a:pt x="18132" y="0"/>
                </a:moveTo>
                <a:cubicBezTo>
                  <a:pt x="18075" y="0"/>
                  <a:pt x="18021" y="11"/>
                  <a:pt x="17969" y="34"/>
                </a:cubicBezTo>
                <a:cubicBezTo>
                  <a:pt x="17575" y="212"/>
                  <a:pt x="17319" y="625"/>
                  <a:pt x="17082" y="941"/>
                </a:cubicBezTo>
                <a:cubicBezTo>
                  <a:pt x="15762" y="3660"/>
                  <a:pt x="14363" y="6280"/>
                  <a:pt x="12965" y="8999"/>
                </a:cubicBezTo>
                <a:cubicBezTo>
                  <a:pt x="11664" y="11462"/>
                  <a:pt x="0" y="10477"/>
                  <a:pt x="237" y="12762"/>
                </a:cubicBezTo>
                <a:cubicBezTo>
                  <a:pt x="335" y="13334"/>
                  <a:pt x="729" y="13747"/>
                  <a:pt x="1143" y="14161"/>
                </a:cubicBezTo>
                <a:cubicBezTo>
                  <a:pt x="3113" y="16053"/>
                  <a:pt x="5655" y="18023"/>
                  <a:pt x="7231" y="20230"/>
                </a:cubicBezTo>
                <a:cubicBezTo>
                  <a:pt x="9280" y="23185"/>
                  <a:pt x="6975" y="28781"/>
                  <a:pt x="6325" y="32051"/>
                </a:cubicBezTo>
                <a:cubicBezTo>
                  <a:pt x="6148" y="32965"/>
                  <a:pt x="6487" y="33291"/>
                  <a:pt x="7070" y="33291"/>
                </a:cubicBezTo>
                <a:cubicBezTo>
                  <a:pt x="8371" y="33291"/>
                  <a:pt x="10885" y="31662"/>
                  <a:pt x="11566" y="31322"/>
                </a:cubicBezTo>
                <a:cubicBezTo>
                  <a:pt x="13457" y="30416"/>
                  <a:pt x="15270" y="29431"/>
                  <a:pt x="17161" y="28524"/>
                </a:cubicBezTo>
                <a:cubicBezTo>
                  <a:pt x="17261" y="28458"/>
                  <a:pt x="17379" y="28433"/>
                  <a:pt x="17499" y="28433"/>
                </a:cubicBezTo>
                <a:cubicBezTo>
                  <a:pt x="17663" y="28433"/>
                  <a:pt x="17833" y="28479"/>
                  <a:pt x="17969" y="28524"/>
                </a:cubicBezTo>
                <a:lnTo>
                  <a:pt x="27505" y="33785"/>
                </a:lnTo>
                <a:cubicBezTo>
                  <a:pt x="27632" y="33859"/>
                  <a:pt x="27766" y="33893"/>
                  <a:pt x="27898" y="33893"/>
                </a:cubicBezTo>
                <a:cubicBezTo>
                  <a:pt x="28360" y="33893"/>
                  <a:pt x="28788" y="33479"/>
                  <a:pt x="28727" y="32958"/>
                </a:cubicBezTo>
                <a:cubicBezTo>
                  <a:pt x="28313" y="30337"/>
                  <a:pt x="27998" y="27717"/>
                  <a:pt x="27505" y="25155"/>
                </a:cubicBezTo>
                <a:cubicBezTo>
                  <a:pt x="26757" y="21550"/>
                  <a:pt x="29554" y="19835"/>
                  <a:pt x="31682" y="17373"/>
                </a:cubicBezTo>
                <a:cubicBezTo>
                  <a:pt x="32175" y="16880"/>
                  <a:pt x="35623" y="13334"/>
                  <a:pt x="33987" y="12841"/>
                </a:cubicBezTo>
                <a:cubicBezTo>
                  <a:pt x="31367" y="12033"/>
                  <a:pt x="24136" y="12033"/>
                  <a:pt x="23072" y="9393"/>
                </a:cubicBezTo>
                <a:cubicBezTo>
                  <a:pt x="22597" y="8291"/>
                  <a:pt x="19665" y="0"/>
                  <a:pt x="1813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9" name="Google Shape;2409;p46"/>
          <p:cNvSpPr/>
          <p:nvPr/>
        </p:nvSpPr>
        <p:spPr>
          <a:xfrm rot="1230962">
            <a:off x="3065139" y="730990"/>
            <a:ext cx="418009" cy="397679"/>
          </a:xfrm>
          <a:custGeom>
            <a:avLst/>
            <a:gdLst/>
            <a:ahLst/>
            <a:cxnLst/>
            <a:rect l="l" t="t" r="r" b="b"/>
            <a:pathLst>
              <a:path w="35623" h="33893" extrusionOk="0">
                <a:moveTo>
                  <a:pt x="18132" y="0"/>
                </a:moveTo>
                <a:cubicBezTo>
                  <a:pt x="18075" y="0"/>
                  <a:pt x="18021" y="11"/>
                  <a:pt x="17969" y="34"/>
                </a:cubicBezTo>
                <a:cubicBezTo>
                  <a:pt x="17575" y="212"/>
                  <a:pt x="17319" y="625"/>
                  <a:pt x="17082" y="941"/>
                </a:cubicBezTo>
                <a:cubicBezTo>
                  <a:pt x="15762" y="3660"/>
                  <a:pt x="14363" y="6280"/>
                  <a:pt x="12965" y="8999"/>
                </a:cubicBezTo>
                <a:cubicBezTo>
                  <a:pt x="11664" y="11462"/>
                  <a:pt x="0" y="10477"/>
                  <a:pt x="237" y="12762"/>
                </a:cubicBezTo>
                <a:cubicBezTo>
                  <a:pt x="335" y="13334"/>
                  <a:pt x="729" y="13747"/>
                  <a:pt x="1143" y="14161"/>
                </a:cubicBezTo>
                <a:cubicBezTo>
                  <a:pt x="3113" y="16053"/>
                  <a:pt x="5655" y="18023"/>
                  <a:pt x="7231" y="20230"/>
                </a:cubicBezTo>
                <a:cubicBezTo>
                  <a:pt x="9280" y="23185"/>
                  <a:pt x="6975" y="28781"/>
                  <a:pt x="6325" y="32051"/>
                </a:cubicBezTo>
                <a:cubicBezTo>
                  <a:pt x="6148" y="32965"/>
                  <a:pt x="6487" y="33291"/>
                  <a:pt x="7070" y="33291"/>
                </a:cubicBezTo>
                <a:cubicBezTo>
                  <a:pt x="8371" y="33291"/>
                  <a:pt x="10885" y="31662"/>
                  <a:pt x="11566" y="31322"/>
                </a:cubicBezTo>
                <a:cubicBezTo>
                  <a:pt x="13457" y="30416"/>
                  <a:pt x="15270" y="29431"/>
                  <a:pt x="17161" y="28524"/>
                </a:cubicBezTo>
                <a:cubicBezTo>
                  <a:pt x="17261" y="28458"/>
                  <a:pt x="17379" y="28433"/>
                  <a:pt x="17499" y="28433"/>
                </a:cubicBezTo>
                <a:cubicBezTo>
                  <a:pt x="17663" y="28433"/>
                  <a:pt x="17833" y="28479"/>
                  <a:pt x="17969" y="28524"/>
                </a:cubicBezTo>
                <a:lnTo>
                  <a:pt x="27505" y="33785"/>
                </a:lnTo>
                <a:cubicBezTo>
                  <a:pt x="27632" y="33859"/>
                  <a:pt x="27766" y="33893"/>
                  <a:pt x="27898" y="33893"/>
                </a:cubicBezTo>
                <a:cubicBezTo>
                  <a:pt x="28360" y="33893"/>
                  <a:pt x="28788" y="33479"/>
                  <a:pt x="28727" y="32958"/>
                </a:cubicBezTo>
                <a:cubicBezTo>
                  <a:pt x="28313" y="30337"/>
                  <a:pt x="27998" y="27717"/>
                  <a:pt x="27505" y="25155"/>
                </a:cubicBezTo>
                <a:cubicBezTo>
                  <a:pt x="26757" y="21550"/>
                  <a:pt x="29554" y="19835"/>
                  <a:pt x="31682" y="17373"/>
                </a:cubicBezTo>
                <a:cubicBezTo>
                  <a:pt x="32175" y="16880"/>
                  <a:pt x="35623" y="13334"/>
                  <a:pt x="33987" y="12841"/>
                </a:cubicBezTo>
                <a:cubicBezTo>
                  <a:pt x="31367" y="12033"/>
                  <a:pt x="24136" y="12033"/>
                  <a:pt x="23072" y="9393"/>
                </a:cubicBezTo>
                <a:cubicBezTo>
                  <a:pt x="22597" y="8291"/>
                  <a:pt x="19665" y="0"/>
                  <a:pt x="1813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0" name="Google Shape;2410;p46"/>
          <p:cNvSpPr/>
          <p:nvPr/>
        </p:nvSpPr>
        <p:spPr>
          <a:xfrm rot="5400000">
            <a:off x="5900757" y="1950248"/>
            <a:ext cx="41575" cy="3689605"/>
          </a:xfrm>
          <a:custGeom>
            <a:avLst/>
            <a:gdLst/>
            <a:ahLst/>
            <a:cxnLst/>
            <a:rect l="l" t="t" r="r" b="b"/>
            <a:pathLst>
              <a:path w="954" h="67752" extrusionOk="0">
                <a:moveTo>
                  <a:pt x="464" y="1"/>
                </a:moveTo>
                <a:cubicBezTo>
                  <a:pt x="333" y="1"/>
                  <a:pt x="201" y="157"/>
                  <a:pt x="201" y="471"/>
                </a:cubicBezTo>
                <a:cubicBezTo>
                  <a:pt x="201" y="471"/>
                  <a:pt x="1" y="20822"/>
                  <a:pt x="1" y="33879"/>
                </a:cubicBezTo>
                <a:cubicBezTo>
                  <a:pt x="1" y="46937"/>
                  <a:pt x="201" y="67188"/>
                  <a:pt x="201" y="67188"/>
                </a:cubicBezTo>
                <a:cubicBezTo>
                  <a:pt x="264" y="67564"/>
                  <a:pt x="395" y="67752"/>
                  <a:pt x="511" y="67752"/>
                </a:cubicBezTo>
                <a:cubicBezTo>
                  <a:pt x="627" y="67752"/>
                  <a:pt x="727" y="67564"/>
                  <a:pt x="727" y="67188"/>
                </a:cubicBezTo>
                <a:cubicBezTo>
                  <a:pt x="727" y="67188"/>
                  <a:pt x="953" y="46937"/>
                  <a:pt x="953" y="33879"/>
                </a:cubicBezTo>
                <a:cubicBezTo>
                  <a:pt x="953" y="20822"/>
                  <a:pt x="727" y="471"/>
                  <a:pt x="727" y="471"/>
                </a:cubicBezTo>
                <a:cubicBezTo>
                  <a:pt x="727" y="157"/>
                  <a:pt x="596" y="1"/>
                  <a:pt x="46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26" name="Picture 2" descr="Vẽ Tay Hoạt Hình Khinh Khí Cầu đầy Màu Sắc Hình ảnh | Định dạng hình ảnh  PSD 611555605| vn.lovepik.com">
            <a:extLst>
              <a:ext uri="{FF2B5EF4-FFF2-40B4-BE49-F238E27FC236}">
                <a16:creationId xmlns:a16="http://schemas.microsoft.com/office/drawing/2014/main" id="{0BA78A6D-6179-4A1A-BBC3-6B09B3E73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953" b="90000" l="10000" r="90000">
                        <a14:foregroundMark x1="39651" y1="10698" x2="50465" y2="8953"/>
                        <a14:foregroundMark x1="50465" y1="8953" x2="51279" y2="8953"/>
                        <a14:foregroundMark x1="49767" y1="20000" x2="49070" y2="35116"/>
                        <a14:foregroundMark x1="41395" y1="65233" x2="54651" y2="65581"/>
                        <a14:foregroundMark x1="53953" y1="74186" x2="54186" y2="81860"/>
                        <a14:foregroundMark x1="52907" y1="73721" x2="52907" y2="76628"/>
                        <a14:foregroundMark x1="43372" y1="65581" x2="45349" y2="73953"/>
                        <a14:foregroundMark x1="71744" y1="65581" x2="71744" y2="72442"/>
                        <a14:foregroundMark x1="66047" y1="66744" x2="70000" y2="71512"/>
                        <a14:foregroundMark x1="70581" y1="63837" x2="77674" y2="65814"/>
                        <a14:foregroundMark x1="76512" y1="62791" x2="79884" y2="63372"/>
                        <a14:foregroundMark x1="77209" y1="63372" x2="77209" y2="74651"/>
                        <a14:foregroundMark x1="73953" y1="84070" x2="73953" y2="843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0254" y="1512711"/>
            <a:ext cx="4025900" cy="402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D17AE92-FD7C-4879-BA70-24A32A79C9E9}"/>
              </a:ext>
            </a:extLst>
          </p:cNvPr>
          <p:cNvSpPr txBox="1"/>
          <p:nvPr/>
        </p:nvSpPr>
        <p:spPr>
          <a:xfrm>
            <a:off x="4481689" y="756355"/>
            <a:ext cx="26528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u="sng" dirty="0" err="1">
                <a:solidFill>
                  <a:srgbClr val="FFC000"/>
                </a:solidFill>
                <a:latin typeface="#9Slide03 Ample" panose="02000000000000000000" pitchFamily="2" charset="0"/>
              </a:rPr>
              <a:t>Bài</a:t>
            </a:r>
            <a:r>
              <a:rPr lang="en-US" sz="6000" u="sng" dirty="0">
                <a:solidFill>
                  <a:srgbClr val="FFC000"/>
                </a:solidFill>
                <a:latin typeface="#9Slide03 Ample" panose="02000000000000000000" pitchFamily="2" charset="0"/>
              </a:rPr>
              <a:t> 9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9169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2338;p46">
            <a:extLst>
              <a:ext uri="{FF2B5EF4-FFF2-40B4-BE49-F238E27FC236}">
                <a16:creationId xmlns:a16="http://schemas.microsoft.com/office/drawing/2014/main" id="{ECA2C027-7B00-422E-A3AD-FC612A0EF77D}"/>
              </a:ext>
            </a:extLst>
          </p:cNvPr>
          <p:cNvSpPr txBox="1">
            <a:spLocks/>
          </p:cNvSpPr>
          <p:nvPr/>
        </p:nvSpPr>
        <p:spPr>
          <a:xfrm>
            <a:off x="235131" y="0"/>
            <a:ext cx="8765178" cy="670619"/>
          </a:xfrm>
          <a:prstGeom prst="rect">
            <a:avLst/>
          </a:prstGeom>
          <a:solidFill>
            <a:srgbClr val="FCFAEE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Neucha"/>
              <a:buNone/>
              <a:defRPr sz="3500" b="0" i="0" u="none" strike="noStrike" cap="none">
                <a:solidFill>
                  <a:schemeClr val="accent2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400" dirty="0">
                <a:solidFill>
                  <a:schemeClr val="accent4">
                    <a:lumMod val="75000"/>
                  </a:schemeClr>
                </a:solidFill>
                <a:latin typeface="#9Slide04 SVN-Aleo Bold" panose="020F0802020204030203" pitchFamily="34" charset="0"/>
              </a:rPr>
              <a:t>I. SỰ TỒN TẠI CỦA ÁP SUẤT KHÍ QUYỂN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6F307204-5FCF-4493-ABC2-DBF4E4DF54AB}"/>
              </a:ext>
            </a:extLst>
          </p:cNvPr>
          <p:cNvSpPr txBox="1"/>
          <p:nvPr/>
        </p:nvSpPr>
        <p:spPr>
          <a:xfrm>
            <a:off x="3448471" y="479928"/>
            <a:ext cx="25713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>
                <a:solidFill>
                  <a:srgbClr val="FFC000"/>
                </a:solidFill>
                <a:latin typeface="#9Slide07 SVNKG Ten Thousand Re" panose="02040603050506020204" pitchFamily="18" charset="0"/>
              </a:rPr>
              <a:t>1.Thí </a:t>
            </a:r>
            <a:r>
              <a:rPr lang="en-US" sz="3600" b="1" u="sng" dirty="0" err="1">
                <a:solidFill>
                  <a:srgbClr val="FFC000"/>
                </a:solidFill>
                <a:latin typeface="#9Slide07 SVNKG Ten Thousand Re" panose="02040603050506020204" pitchFamily="18" charset="0"/>
              </a:rPr>
              <a:t>nghiệm</a:t>
            </a:r>
            <a:r>
              <a:rPr lang="en-US" sz="3600" b="1" u="sng" dirty="0">
                <a:solidFill>
                  <a:srgbClr val="FFC000"/>
                </a:solidFill>
                <a:latin typeface="#9Slide07 SVNKG Ten Thousand Re" panose="02040603050506020204" pitchFamily="18" charset="0"/>
              </a:rPr>
              <a:t> 2</a:t>
            </a:r>
          </a:p>
        </p:txBody>
      </p:sp>
      <p:sp>
        <p:nvSpPr>
          <p:cNvPr id="4" name="Arrow: Chevron 3">
            <a:extLst>
              <a:ext uri="{FF2B5EF4-FFF2-40B4-BE49-F238E27FC236}">
                <a16:creationId xmlns:a16="http://schemas.microsoft.com/office/drawing/2014/main" id="{B5C05F53-390F-4B52-BA8F-8B3BC8A8FFE9}"/>
              </a:ext>
            </a:extLst>
          </p:cNvPr>
          <p:cNvSpPr/>
          <p:nvPr/>
        </p:nvSpPr>
        <p:spPr>
          <a:xfrm>
            <a:off x="2416629" y="666206"/>
            <a:ext cx="274320" cy="326571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1" name="Arrow: Chevron 160">
            <a:extLst>
              <a:ext uri="{FF2B5EF4-FFF2-40B4-BE49-F238E27FC236}">
                <a16:creationId xmlns:a16="http://schemas.microsoft.com/office/drawing/2014/main" id="{2C377595-5447-4F04-9725-86CB3B76737E}"/>
              </a:ext>
            </a:extLst>
          </p:cNvPr>
          <p:cNvSpPr/>
          <p:nvPr/>
        </p:nvSpPr>
        <p:spPr>
          <a:xfrm rot="10800000">
            <a:off x="6514012" y="661852"/>
            <a:ext cx="274320" cy="326571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2" name="Arrow: Chevron 71">
            <a:extLst>
              <a:ext uri="{FF2B5EF4-FFF2-40B4-BE49-F238E27FC236}">
                <a16:creationId xmlns:a16="http://schemas.microsoft.com/office/drawing/2014/main" id="{91FE0674-678B-4A06-8CAB-D015EB9474B4}"/>
              </a:ext>
            </a:extLst>
          </p:cNvPr>
          <p:cNvSpPr/>
          <p:nvPr/>
        </p:nvSpPr>
        <p:spPr>
          <a:xfrm>
            <a:off x="2661237" y="649557"/>
            <a:ext cx="274320" cy="326571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3" name="Arrow: Chevron 72">
            <a:extLst>
              <a:ext uri="{FF2B5EF4-FFF2-40B4-BE49-F238E27FC236}">
                <a16:creationId xmlns:a16="http://schemas.microsoft.com/office/drawing/2014/main" id="{5DB2F414-54A9-4B44-AED9-B9C70C584F62}"/>
              </a:ext>
            </a:extLst>
          </p:cNvPr>
          <p:cNvSpPr/>
          <p:nvPr/>
        </p:nvSpPr>
        <p:spPr>
          <a:xfrm rot="10800000">
            <a:off x="6297578" y="660572"/>
            <a:ext cx="274320" cy="326571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7C47686-F59E-42D1-ABED-7CDF1310B0DC}"/>
              </a:ext>
            </a:extLst>
          </p:cNvPr>
          <p:cNvSpPr/>
          <p:nvPr/>
        </p:nvSpPr>
        <p:spPr>
          <a:xfrm>
            <a:off x="125730" y="1188720"/>
            <a:ext cx="4777740" cy="674370"/>
          </a:xfrm>
          <a:prstGeom prst="roundRect">
            <a:avLst/>
          </a:prstGeom>
          <a:ln>
            <a:solidFill>
              <a:srgbClr val="F4CA04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800" dirty="0">
                <a:solidFill>
                  <a:srgbClr val="C0000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(1) </a:t>
            </a:r>
            <a:r>
              <a:rPr lang="en-US" sz="1800" dirty="0" err="1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Khi</a:t>
            </a:r>
            <a:r>
              <a:rPr lang="en-US" sz="1800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nhất</a:t>
            </a:r>
            <a:r>
              <a:rPr lang="en-US" sz="1800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ống</a:t>
            </a:r>
            <a:r>
              <a:rPr lang="en-US" sz="1800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ra </a:t>
            </a:r>
            <a:r>
              <a:rPr lang="en-US" sz="1800" dirty="0" err="1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khỏi</a:t>
            </a:r>
            <a:r>
              <a:rPr lang="en-US" sz="1800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cốc</a:t>
            </a:r>
            <a:r>
              <a:rPr lang="en-US" sz="1800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, n</a:t>
            </a:r>
            <a:r>
              <a:rPr lang="vi-VN" sz="1800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ư</a:t>
            </a:r>
            <a:r>
              <a:rPr lang="en-US" sz="1800" dirty="0" err="1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ớc</a:t>
            </a:r>
            <a:r>
              <a:rPr lang="en-US" sz="1800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có</a:t>
            </a:r>
            <a:r>
              <a:rPr lang="en-US" sz="1800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chảy</a:t>
            </a:r>
            <a:r>
              <a:rPr lang="en-US" sz="1800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ra </a:t>
            </a:r>
            <a:r>
              <a:rPr lang="en-US" sz="1800" dirty="0" err="1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khỏi</a:t>
            </a:r>
            <a:r>
              <a:rPr lang="en-US" sz="1800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ống</a:t>
            </a:r>
            <a:r>
              <a:rPr lang="en-US" sz="1800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hay </a:t>
            </a:r>
            <a:r>
              <a:rPr lang="en-US" sz="1800" dirty="0" err="1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không</a:t>
            </a:r>
            <a:r>
              <a:rPr lang="en-US" sz="1800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? </a:t>
            </a:r>
            <a:r>
              <a:rPr lang="en-US" sz="1800" dirty="0" err="1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Tại</a:t>
            </a:r>
            <a:r>
              <a:rPr lang="en-US" sz="1800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sao</a:t>
            </a:r>
            <a:r>
              <a:rPr lang="en-US" sz="1800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? 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656AE236-EF9B-47A6-994E-270B06AC8793}"/>
              </a:ext>
            </a:extLst>
          </p:cNvPr>
          <p:cNvSpPr/>
          <p:nvPr/>
        </p:nvSpPr>
        <p:spPr>
          <a:xfrm>
            <a:off x="175260" y="3009900"/>
            <a:ext cx="4734608" cy="716280"/>
          </a:xfrm>
          <a:prstGeom prst="roundRect">
            <a:avLst/>
          </a:prstGeom>
          <a:ln>
            <a:solidFill>
              <a:srgbClr val="F4CA04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800" dirty="0">
                <a:solidFill>
                  <a:srgbClr val="C0000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(2) </a:t>
            </a:r>
            <a:r>
              <a:rPr lang="en-US" sz="1800" dirty="0" err="1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Nếu</a:t>
            </a:r>
            <a:r>
              <a:rPr lang="en-US" sz="1800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bỏ</a:t>
            </a:r>
            <a:r>
              <a:rPr lang="en-US" sz="1800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ngón</a:t>
            </a:r>
            <a:r>
              <a:rPr lang="en-US" sz="1800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tay</a:t>
            </a:r>
            <a:r>
              <a:rPr lang="en-US" sz="1800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bịt</a:t>
            </a:r>
            <a:r>
              <a:rPr lang="en-US" sz="1800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đầu</a:t>
            </a:r>
            <a:r>
              <a:rPr lang="en-US" sz="1800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trên</a:t>
            </a:r>
            <a:r>
              <a:rPr lang="en-US" sz="1800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của</a:t>
            </a:r>
            <a:r>
              <a:rPr lang="en-US" sz="1800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ống</a:t>
            </a:r>
            <a:r>
              <a:rPr lang="en-US" sz="1800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thì</a:t>
            </a:r>
            <a:r>
              <a:rPr lang="en-US" sz="1800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xảy</a:t>
            </a:r>
            <a:r>
              <a:rPr lang="en-US" sz="1800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ra </a:t>
            </a:r>
            <a:r>
              <a:rPr lang="en-US" sz="1800" dirty="0" err="1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hiện</a:t>
            </a:r>
            <a:r>
              <a:rPr lang="en-US" sz="1800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t</a:t>
            </a:r>
            <a:r>
              <a:rPr lang="vi-VN" sz="1800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ư</a:t>
            </a:r>
            <a:r>
              <a:rPr lang="en-US" sz="1800" dirty="0" err="1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ợng</a:t>
            </a:r>
            <a:r>
              <a:rPr lang="en-US" sz="1800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gì</a:t>
            </a:r>
            <a:r>
              <a:rPr lang="en-US" sz="1800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? </a:t>
            </a:r>
            <a:r>
              <a:rPr lang="en-US" sz="1800" dirty="0" err="1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Giải</a:t>
            </a:r>
            <a:r>
              <a:rPr lang="en-US" sz="1800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thích</a:t>
            </a:r>
            <a:r>
              <a:rPr lang="en-US" sz="1800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tại</a:t>
            </a:r>
            <a:r>
              <a:rPr lang="en-US" sz="1800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sao</a:t>
            </a:r>
            <a:r>
              <a:rPr lang="en-US" sz="1800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C748463-3EF6-49A1-8924-9901747A39AD}"/>
              </a:ext>
            </a:extLst>
          </p:cNvPr>
          <p:cNvSpPr/>
          <p:nvPr/>
        </p:nvSpPr>
        <p:spPr>
          <a:xfrm>
            <a:off x="354330" y="1965960"/>
            <a:ext cx="4528899" cy="93726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F4CA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altLang="en-US" sz="1800" b="1" dirty="0" err="1">
                <a:solidFill>
                  <a:srgbClr val="002060"/>
                </a:solidFill>
                <a:latin typeface="#9Slide03 AmpleSoft Thin" panose="02000000000000000000" pitchFamily="2" charset="0"/>
                <a:cs typeface="#9Slide03 Arima Madurai ExtraBo" panose="00000900000000000000" pitchFamily="2" charset="0"/>
              </a:rPr>
              <a:t>Nước</a:t>
            </a:r>
            <a:r>
              <a:rPr lang="en-US" altLang="en-US" sz="1800" b="1" dirty="0">
                <a:solidFill>
                  <a:srgbClr val="002060"/>
                </a:solidFill>
                <a:latin typeface="#9Slide03 AmpleSoft Thin" panose="020000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#9Slide03 AmpleSoft Thin" panose="02000000000000000000" pitchFamily="2" charset="0"/>
                <a:cs typeface="#9Slide03 Arima Madurai ExtraBo" panose="00000900000000000000" pitchFamily="2" charset="0"/>
              </a:rPr>
              <a:t>không</a:t>
            </a:r>
            <a:r>
              <a:rPr lang="en-US" altLang="en-US" sz="1800" b="1" dirty="0">
                <a:solidFill>
                  <a:srgbClr val="002060"/>
                </a:solidFill>
                <a:latin typeface="#9Slide03 AmpleSoft Thin" panose="020000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#9Slide03 AmpleSoft Thin" panose="02000000000000000000" pitchFamily="2" charset="0"/>
                <a:cs typeface="#9Slide03 Arima Madurai ExtraBo" panose="00000900000000000000" pitchFamily="2" charset="0"/>
              </a:rPr>
              <a:t>chảy</a:t>
            </a:r>
            <a:r>
              <a:rPr lang="en-US" altLang="en-US" sz="1800" b="1" dirty="0">
                <a:solidFill>
                  <a:srgbClr val="002060"/>
                </a:solidFill>
                <a:latin typeface="#9Slide03 AmpleSoft Thin" panose="02000000000000000000" pitchFamily="2" charset="0"/>
                <a:cs typeface="#9Slide03 Arima Madurai ExtraBo" panose="00000900000000000000" pitchFamily="2" charset="0"/>
              </a:rPr>
              <a:t> ra </a:t>
            </a:r>
            <a:r>
              <a:rPr lang="en-US" altLang="en-US" sz="1800" b="1" dirty="0" err="1">
                <a:solidFill>
                  <a:srgbClr val="002060"/>
                </a:solidFill>
                <a:latin typeface="#9Slide03 AmpleSoft Thin" panose="02000000000000000000" pitchFamily="2" charset="0"/>
                <a:cs typeface="#9Slide03 Arima Madurai ExtraBo" panose="00000900000000000000" pitchFamily="2" charset="0"/>
              </a:rPr>
              <a:t>khỏi</a:t>
            </a:r>
            <a:r>
              <a:rPr lang="en-US" altLang="en-US" sz="1800" b="1" dirty="0">
                <a:solidFill>
                  <a:srgbClr val="002060"/>
                </a:solidFill>
                <a:latin typeface="#9Slide03 AmpleSoft Thin" panose="020000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#9Slide03 AmpleSoft Thin" panose="02000000000000000000" pitchFamily="2" charset="0"/>
                <a:cs typeface="#9Slide03 Arima Madurai ExtraBo" panose="00000900000000000000" pitchFamily="2" charset="0"/>
              </a:rPr>
              <a:t>ống</a:t>
            </a:r>
            <a:r>
              <a:rPr lang="en-US" altLang="en-US" sz="1800" b="1" dirty="0">
                <a:solidFill>
                  <a:srgbClr val="002060"/>
                </a:solidFill>
                <a:latin typeface="#9Slide03 AmpleSoft Thin" panose="020000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#9Slide03 AmpleSoft Thin" panose="02000000000000000000" pitchFamily="2" charset="0"/>
                <a:cs typeface="#9Slide03 Arima Madurai ExtraBo" panose="00000900000000000000" pitchFamily="2" charset="0"/>
              </a:rPr>
              <a:t>vì</a:t>
            </a:r>
            <a:r>
              <a:rPr lang="en-US" altLang="en-US" sz="1800" b="1" dirty="0">
                <a:solidFill>
                  <a:srgbClr val="002060"/>
                </a:solidFill>
                <a:latin typeface="#9Slide03 AmpleSoft Thin" panose="020000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#9Slide03 AmpleSoft Thin" panose="02000000000000000000" pitchFamily="2" charset="0"/>
                <a:cs typeface="#9Slide03 Arima Madurai ExtraBo" panose="00000900000000000000" pitchFamily="2" charset="0"/>
              </a:rPr>
              <a:t>áp</a:t>
            </a:r>
            <a:r>
              <a:rPr lang="en-US" altLang="en-US" sz="1800" b="1" dirty="0">
                <a:solidFill>
                  <a:srgbClr val="002060"/>
                </a:solidFill>
                <a:latin typeface="#9Slide03 AmpleSoft Thin" panose="020000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#9Slide03 AmpleSoft Thin" panose="02000000000000000000" pitchFamily="2" charset="0"/>
                <a:cs typeface="#9Slide03 Arima Madurai ExtraBo" panose="00000900000000000000" pitchFamily="2" charset="0"/>
              </a:rPr>
              <a:t>lực</a:t>
            </a:r>
            <a:r>
              <a:rPr lang="en-US" altLang="en-US" sz="1800" b="1" dirty="0">
                <a:solidFill>
                  <a:srgbClr val="002060"/>
                </a:solidFill>
                <a:latin typeface="#9Slide03 AmpleSoft Thin" panose="020000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#9Slide03 AmpleSoft Thin" panose="02000000000000000000" pitchFamily="2" charset="0"/>
                <a:cs typeface="#9Slide03 Arima Madurai ExtraBo" panose="00000900000000000000" pitchFamily="2" charset="0"/>
              </a:rPr>
              <a:t>của</a:t>
            </a:r>
            <a:r>
              <a:rPr lang="en-US" altLang="en-US" sz="1800" b="1" dirty="0">
                <a:solidFill>
                  <a:srgbClr val="002060"/>
                </a:solidFill>
                <a:latin typeface="#9Slide03 AmpleSoft Thin" panose="020000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#9Slide03 AmpleSoft Thin" panose="02000000000000000000" pitchFamily="2" charset="0"/>
                <a:cs typeface="#9Slide03 Arima Madurai ExtraBo" panose="00000900000000000000" pitchFamily="2" charset="0"/>
              </a:rPr>
              <a:t>không</a:t>
            </a:r>
            <a:r>
              <a:rPr lang="en-US" altLang="en-US" sz="1800" b="1" dirty="0">
                <a:solidFill>
                  <a:srgbClr val="002060"/>
                </a:solidFill>
                <a:latin typeface="#9Slide03 AmpleSoft Thin" panose="020000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#9Slide03 AmpleSoft Thin" panose="02000000000000000000" pitchFamily="2" charset="0"/>
                <a:cs typeface="#9Slide03 Arima Madurai ExtraBo" panose="00000900000000000000" pitchFamily="2" charset="0"/>
              </a:rPr>
              <a:t>khí</a:t>
            </a:r>
            <a:r>
              <a:rPr lang="en-US" altLang="en-US" sz="1800" b="1" dirty="0">
                <a:solidFill>
                  <a:srgbClr val="002060"/>
                </a:solidFill>
                <a:latin typeface="#9Slide03 AmpleSoft Thin" panose="020000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#9Slide03 AmpleSoft Thin" panose="02000000000000000000" pitchFamily="2" charset="0"/>
                <a:cs typeface="#9Slide03 Arima Madurai ExtraBo" panose="00000900000000000000" pitchFamily="2" charset="0"/>
              </a:rPr>
              <a:t>tác</a:t>
            </a:r>
            <a:r>
              <a:rPr lang="en-US" altLang="en-US" sz="1800" b="1" dirty="0">
                <a:solidFill>
                  <a:srgbClr val="002060"/>
                </a:solidFill>
                <a:latin typeface="#9Slide03 AmpleSoft Thin" panose="020000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#9Slide03 AmpleSoft Thin" panose="02000000000000000000" pitchFamily="2" charset="0"/>
                <a:cs typeface="#9Slide03 Arima Madurai ExtraBo" panose="00000900000000000000" pitchFamily="2" charset="0"/>
              </a:rPr>
              <a:t>dụng</a:t>
            </a:r>
            <a:r>
              <a:rPr lang="en-US" altLang="en-US" sz="1800" b="1" dirty="0">
                <a:solidFill>
                  <a:srgbClr val="002060"/>
                </a:solidFill>
                <a:latin typeface="#9Slide03 AmpleSoft Thin" panose="020000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#9Slide03 AmpleSoft Thin" panose="02000000000000000000" pitchFamily="2" charset="0"/>
                <a:cs typeface="#9Slide03 Arima Madurai ExtraBo" panose="00000900000000000000" pitchFamily="2" charset="0"/>
              </a:rPr>
              <a:t>vào</a:t>
            </a:r>
            <a:r>
              <a:rPr lang="en-US" altLang="en-US" sz="1800" b="1" dirty="0">
                <a:solidFill>
                  <a:srgbClr val="002060"/>
                </a:solidFill>
                <a:latin typeface="#9Slide03 AmpleSoft Thin" panose="020000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#9Slide03 AmpleSoft Thin" panose="02000000000000000000" pitchFamily="2" charset="0"/>
                <a:cs typeface="#9Slide03 Arima Madurai ExtraBo" panose="00000900000000000000" pitchFamily="2" charset="0"/>
              </a:rPr>
              <a:t>nước</a:t>
            </a:r>
            <a:r>
              <a:rPr lang="en-US" altLang="en-US" sz="1800" b="1" dirty="0">
                <a:solidFill>
                  <a:srgbClr val="002060"/>
                </a:solidFill>
                <a:latin typeface="#9Slide03 AmpleSoft Thin" panose="020000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#9Slide03 AmpleSoft Thin" panose="02000000000000000000" pitchFamily="2" charset="0"/>
                <a:cs typeface="#9Slide03 Arima Madurai ExtraBo" panose="00000900000000000000" pitchFamily="2" charset="0"/>
              </a:rPr>
              <a:t>từ</a:t>
            </a:r>
            <a:r>
              <a:rPr lang="en-US" altLang="en-US" sz="1800" b="1" dirty="0">
                <a:solidFill>
                  <a:srgbClr val="002060"/>
                </a:solidFill>
                <a:latin typeface="#9Slide03 AmpleSoft Thin" panose="020000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#9Slide03 AmpleSoft Thin" panose="02000000000000000000" pitchFamily="2" charset="0"/>
                <a:cs typeface="#9Slide03 Arima Madurai ExtraBo" panose="00000900000000000000" pitchFamily="2" charset="0"/>
              </a:rPr>
              <a:t>phía</a:t>
            </a:r>
            <a:r>
              <a:rPr lang="en-US" altLang="en-US" sz="1800" b="1" dirty="0">
                <a:solidFill>
                  <a:srgbClr val="002060"/>
                </a:solidFill>
                <a:latin typeface="#9Slide03 AmpleSoft Thin" panose="020000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#9Slide03 AmpleSoft Thin" panose="02000000000000000000" pitchFamily="2" charset="0"/>
                <a:cs typeface="#9Slide03 Arima Madurai ExtraBo" panose="00000900000000000000" pitchFamily="2" charset="0"/>
              </a:rPr>
              <a:t>dưới</a:t>
            </a:r>
            <a:r>
              <a:rPr lang="en-US" altLang="en-US" sz="1800" b="1" dirty="0">
                <a:solidFill>
                  <a:srgbClr val="002060"/>
                </a:solidFill>
                <a:latin typeface="#9Slide03 AmpleSoft Thin" panose="020000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#9Slide03 AmpleSoft Thin" panose="02000000000000000000" pitchFamily="2" charset="0"/>
                <a:cs typeface="#9Slide03 Arima Madurai ExtraBo" panose="00000900000000000000" pitchFamily="2" charset="0"/>
              </a:rPr>
              <a:t>lên</a:t>
            </a:r>
            <a:r>
              <a:rPr lang="en-US" altLang="en-US" sz="1800" b="1" dirty="0">
                <a:solidFill>
                  <a:srgbClr val="002060"/>
                </a:solidFill>
                <a:latin typeface="#9Slide03 AmpleSoft Thin" panose="020000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#9Slide03 AmpleSoft Thin" panose="02000000000000000000" pitchFamily="2" charset="0"/>
                <a:cs typeface="#9Slide03 Arima Madurai ExtraBo" panose="00000900000000000000" pitchFamily="2" charset="0"/>
              </a:rPr>
              <a:t>lớn</a:t>
            </a:r>
            <a:r>
              <a:rPr lang="en-US" altLang="en-US" sz="1800" b="1" dirty="0">
                <a:solidFill>
                  <a:srgbClr val="002060"/>
                </a:solidFill>
                <a:latin typeface="#9Slide03 AmpleSoft Thin" panose="020000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#9Slide03 AmpleSoft Thin" panose="02000000000000000000" pitchFamily="2" charset="0"/>
                <a:cs typeface="#9Slide03 Arima Madurai ExtraBo" panose="00000900000000000000" pitchFamily="2" charset="0"/>
              </a:rPr>
              <a:t>hơn</a:t>
            </a:r>
            <a:r>
              <a:rPr lang="en-US" altLang="en-US" sz="1800" b="1" dirty="0">
                <a:solidFill>
                  <a:srgbClr val="002060"/>
                </a:solidFill>
                <a:latin typeface="#9Slide03 AmpleSoft Thin" panose="020000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#9Slide03 AmpleSoft Thin" panose="02000000000000000000" pitchFamily="2" charset="0"/>
                <a:cs typeface="#9Slide03 Arima Madurai ExtraBo" panose="00000900000000000000" pitchFamily="2" charset="0"/>
              </a:rPr>
              <a:t>trọng</a:t>
            </a:r>
            <a:r>
              <a:rPr lang="en-US" altLang="en-US" sz="1800" b="1" dirty="0">
                <a:solidFill>
                  <a:srgbClr val="002060"/>
                </a:solidFill>
                <a:latin typeface="#9Slide03 AmpleSoft Thin" panose="020000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#9Slide03 AmpleSoft Thin" panose="02000000000000000000" pitchFamily="2" charset="0"/>
                <a:cs typeface="#9Slide03 Arima Madurai ExtraBo" panose="00000900000000000000" pitchFamily="2" charset="0"/>
              </a:rPr>
              <a:t>lượng</a:t>
            </a:r>
            <a:r>
              <a:rPr lang="en-US" altLang="en-US" sz="1800" b="1" dirty="0">
                <a:solidFill>
                  <a:srgbClr val="002060"/>
                </a:solidFill>
                <a:latin typeface="#9Slide03 AmpleSoft Thin" panose="020000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#9Slide03 AmpleSoft Thin" panose="02000000000000000000" pitchFamily="2" charset="0"/>
                <a:cs typeface="#9Slide03 Arima Madurai ExtraBo" panose="00000900000000000000" pitchFamily="2" charset="0"/>
              </a:rPr>
              <a:t>của</a:t>
            </a:r>
            <a:r>
              <a:rPr lang="en-US" altLang="en-US" sz="1800" b="1" dirty="0">
                <a:solidFill>
                  <a:srgbClr val="002060"/>
                </a:solidFill>
                <a:latin typeface="#9Slide03 AmpleSoft Thin" panose="020000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#9Slide03 AmpleSoft Thin" panose="02000000000000000000" pitchFamily="2" charset="0"/>
                <a:cs typeface="#9Slide03 Arima Madurai ExtraBo" panose="00000900000000000000" pitchFamily="2" charset="0"/>
              </a:rPr>
              <a:t>cột</a:t>
            </a:r>
            <a:r>
              <a:rPr lang="en-US" altLang="en-US" sz="1800" b="1" dirty="0">
                <a:solidFill>
                  <a:srgbClr val="002060"/>
                </a:solidFill>
                <a:latin typeface="#9Slide03 AmpleSoft Thin" panose="020000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#9Slide03 AmpleSoft Thin" panose="02000000000000000000" pitchFamily="2" charset="0"/>
                <a:cs typeface="#9Slide03 Arima Madurai ExtraBo" panose="00000900000000000000" pitchFamily="2" charset="0"/>
              </a:rPr>
              <a:t>nước</a:t>
            </a:r>
            <a:r>
              <a:rPr lang="en-US" altLang="en-US" sz="1800" b="1" dirty="0">
                <a:solidFill>
                  <a:srgbClr val="002060"/>
                </a:solidFill>
                <a:latin typeface="#9Slide03 AmpleSoft Thin" panose="02000000000000000000" pitchFamily="2" charset="0"/>
                <a:cs typeface="#9Slide03 Arima Madurai ExtraBo" panose="00000900000000000000" pitchFamily="2" charset="0"/>
              </a:rPr>
              <a:t>.</a:t>
            </a:r>
            <a:endParaRPr lang="en-US" sz="1800" b="1" dirty="0">
              <a:solidFill>
                <a:srgbClr val="002060"/>
              </a:solidFill>
              <a:latin typeface="#9Slide03 AmpleSoft Thin" panose="02000000000000000000" pitchFamily="2" charset="0"/>
              <a:cs typeface="#9Slide03 Arima Madurai ExtraBo" panose="00000900000000000000" pitchFamily="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4699AED-BC4C-42CC-81E7-22423A89993A}"/>
              </a:ext>
            </a:extLst>
          </p:cNvPr>
          <p:cNvSpPr/>
          <p:nvPr/>
        </p:nvSpPr>
        <p:spPr>
          <a:xfrm>
            <a:off x="323850" y="3821430"/>
            <a:ext cx="4528899" cy="11049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F4CA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lang="en-US" sz="1800" b="1" dirty="0" err="1">
                <a:solidFill>
                  <a:srgbClr val="002060"/>
                </a:solidFill>
                <a:latin typeface="#9Slide03 AmpleSoft Thin" panose="02000000000000000000" pitchFamily="2" charset="0"/>
                <a:cs typeface="Times New Roman" pitchFamily="18" charset="0"/>
              </a:rPr>
              <a:t>Nước</a:t>
            </a:r>
            <a:r>
              <a:rPr lang="en-US" sz="1800" b="1" dirty="0">
                <a:solidFill>
                  <a:srgbClr val="002060"/>
                </a:solidFill>
                <a:latin typeface="#9Slide03 AmpleSoft Thin" panose="02000000000000000000" pitchFamily="2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#9Slide03 AmpleSoft Thin" panose="02000000000000000000" pitchFamily="2" charset="0"/>
                <a:cs typeface="Times New Roman" pitchFamily="18" charset="0"/>
              </a:rPr>
              <a:t>sẽ</a:t>
            </a:r>
            <a:r>
              <a:rPr lang="en-US" sz="1800" b="1" dirty="0">
                <a:solidFill>
                  <a:srgbClr val="002060"/>
                </a:solidFill>
                <a:latin typeface="#9Slide03 AmpleSoft Thin" panose="02000000000000000000" pitchFamily="2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#9Slide03 AmpleSoft Thin" panose="02000000000000000000" pitchFamily="2" charset="0"/>
                <a:cs typeface="Times New Roman" pitchFamily="18" charset="0"/>
              </a:rPr>
              <a:t>chảy</a:t>
            </a:r>
            <a:r>
              <a:rPr lang="en-US" sz="1800" b="1" dirty="0">
                <a:solidFill>
                  <a:srgbClr val="002060"/>
                </a:solidFill>
                <a:latin typeface="#9Slide03 AmpleSoft Thin" panose="02000000000000000000" pitchFamily="2" charset="0"/>
                <a:cs typeface="Times New Roman" pitchFamily="18" charset="0"/>
              </a:rPr>
              <a:t> ra </a:t>
            </a:r>
            <a:r>
              <a:rPr lang="en-US" sz="1800" b="1" dirty="0" err="1">
                <a:solidFill>
                  <a:srgbClr val="002060"/>
                </a:solidFill>
                <a:latin typeface="#9Slide03 AmpleSoft Thin" panose="02000000000000000000" pitchFamily="2" charset="0"/>
                <a:cs typeface="Times New Roman" pitchFamily="18" charset="0"/>
              </a:rPr>
              <a:t>khỏi</a:t>
            </a:r>
            <a:r>
              <a:rPr lang="en-US" sz="1800" b="1" dirty="0">
                <a:solidFill>
                  <a:srgbClr val="002060"/>
                </a:solidFill>
                <a:latin typeface="#9Slide03 AmpleSoft Thin" panose="02000000000000000000" pitchFamily="2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#9Slide03 AmpleSoft Thin" panose="02000000000000000000" pitchFamily="2" charset="0"/>
                <a:cs typeface="Times New Roman" pitchFamily="18" charset="0"/>
              </a:rPr>
              <a:t>ống</a:t>
            </a:r>
            <a:r>
              <a:rPr lang="en-US" sz="1800" b="1" dirty="0">
                <a:solidFill>
                  <a:srgbClr val="002060"/>
                </a:solidFill>
                <a:latin typeface="#9Slide03 AmpleSoft Thin" panose="02000000000000000000" pitchFamily="2" charset="0"/>
                <a:cs typeface="Times New Roman" pitchFamily="18" charset="0"/>
              </a:rPr>
              <a:t>. </a:t>
            </a:r>
            <a:r>
              <a:rPr lang="en-US" sz="1800" b="1" dirty="0" err="1">
                <a:solidFill>
                  <a:srgbClr val="002060"/>
                </a:solidFill>
                <a:latin typeface="#9Slide03 AmpleSoft Thin" panose="02000000000000000000" pitchFamily="2" charset="0"/>
                <a:cs typeface="Times New Roman" pitchFamily="18" charset="0"/>
              </a:rPr>
              <a:t>Vì</a:t>
            </a:r>
            <a:r>
              <a:rPr lang="en-US" sz="1800" b="1" dirty="0">
                <a:solidFill>
                  <a:srgbClr val="002060"/>
                </a:solidFill>
                <a:latin typeface="#9Slide03 AmpleSoft Thin" panose="02000000000000000000" pitchFamily="2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#9Slide03 AmpleSoft Thin" panose="02000000000000000000" pitchFamily="2" charset="0"/>
                <a:cs typeface="Times New Roman" pitchFamily="18" charset="0"/>
              </a:rPr>
              <a:t>áp</a:t>
            </a:r>
            <a:r>
              <a:rPr lang="en-US" sz="1800" b="1" dirty="0">
                <a:solidFill>
                  <a:srgbClr val="002060"/>
                </a:solidFill>
                <a:latin typeface="#9Slide03 AmpleSoft Thin" panose="02000000000000000000" pitchFamily="2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#9Slide03 AmpleSoft Thin" panose="02000000000000000000" pitchFamily="2" charset="0"/>
                <a:cs typeface="Times New Roman" pitchFamily="18" charset="0"/>
              </a:rPr>
              <a:t>suất</a:t>
            </a:r>
            <a:r>
              <a:rPr lang="en-US" sz="1800" b="1" dirty="0">
                <a:solidFill>
                  <a:srgbClr val="002060"/>
                </a:solidFill>
                <a:latin typeface="#9Slide03 AmpleSoft Thin" panose="02000000000000000000" pitchFamily="2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#9Slide03 AmpleSoft Thin" panose="02000000000000000000" pitchFamily="2" charset="0"/>
                <a:cs typeface="Times New Roman" pitchFamily="18" charset="0"/>
              </a:rPr>
              <a:t>không</a:t>
            </a:r>
            <a:r>
              <a:rPr lang="en-US" sz="1800" b="1" dirty="0">
                <a:solidFill>
                  <a:srgbClr val="002060"/>
                </a:solidFill>
                <a:latin typeface="#9Slide03 AmpleSoft Thin" panose="02000000000000000000" pitchFamily="2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#9Slide03 AmpleSoft Thin" panose="02000000000000000000" pitchFamily="2" charset="0"/>
                <a:cs typeface="Times New Roman" pitchFamily="18" charset="0"/>
              </a:rPr>
              <a:t>khí</a:t>
            </a:r>
            <a:r>
              <a:rPr lang="en-US" sz="1800" b="1" dirty="0">
                <a:solidFill>
                  <a:srgbClr val="002060"/>
                </a:solidFill>
                <a:latin typeface="#9Slide03 AmpleSoft Thin" panose="02000000000000000000" pitchFamily="2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#9Slide03 AmpleSoft Thin" panose="02000000000000000000" pitchFamily="2" charset="0"/>
                <a:cs typeface="Times New Roman" pitchFamily="18" charset="0"/>
              </a:rPr>
              <a:t>tác</a:t>
            </a:r>
            <a:r>
              <a:rPr lang="en-US" sz="1800" b="1" dirty="0">
                <a:solidFill>
                  <a:srgbClr val="002060"/>
                </a:solidFill>
                <a:latin typeface="#9Slide03 AmpleSoft Thin" panose="02000000000000000000" pitchFamily="2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#9Slide03 AmpleSoft Thin" panose="02000000000000000000" pitchFamily="2" charset="0"/>
                <a:cs typeface="Times New Roman" pitchFamily="18" charset="0"/>
              </a:rPr>
              <a:t>dụng</a:t>
            </a:r>
            <a:r>
              <a:rPr lang="en-US" sz="1800" b="1" dirty="0">
                <a:solidFill>
                  <a:srgbClr val="002060"/>
                </a:solidFill>
                <a:latin typeface="#9Slide03 AmpleSoft Thin" panose="02000000000000000000" pitchFamily="2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#9Slide03 AmpleSoft Thin" panose="02000000000000000000" pitchFamily="2" charset="0"/>
                <a:cs typeface="Times New Roman" pitchFamily="18" charset="0"/>
              </a:rPr>
              <a:t>lên</a:t>
            </a:r>
            <a:r>
              <a:rPr lang="en-US" sz="1800" b="1" dirty="0">
                <a:solidFill>
                  <a:srgbClr val="002060"/>
                </a:solidFill>
                <a:latin typeface="#9Slide03 AmpleSoft Thin" panose="02000000000000000000" pitchFamily="2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#9Slide03 AmpleSoft Thin" panose="02000000000000000000" pitchFamily="2" charset="0"/>
                <a:cs typeface="Times New Roman" pitchFamily="18" charset="0"/>
              </a:rPr>
              <a:t>cả</a:t>
            </a:r>
            <a:r>
              <a:rPr lang="en-US" sz="1800" b="1" dirty="0">
                <a:solidFill>
                  <a:srgbClr val="002060"/>
                </a:solidFill>
                <a:latin typeface="#9Slide03 AmpleSoft Thin" panose="02000000000000000000" pitchFamily="2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#9Slide03 AmpleSoft Thin" panose="02000000000000000000" pitchFamily="2" charset="0"/>
                <a:cs typeface="Times New Roman" pitchFamily="18" charset="0"/>
              </a:rPr>
              <a:t>mặt</a:t>
            </a:r>
            <a:r>
              <a:rPr lang="en-US" sz="1800" b="1" dirty="0">
                <a:solidFill>
                  <a:srgbClr val="002060"/>
                </a:solidFill>
                <a:latin typeface="#9Slide03 AmpleSoft Thin" panose="02000000000000000000" pitchFamily="2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#9Slide03 AmpleSoft Thin" panose="02000000000000000000" pitchFamily="2" charset="0"/>
                <a:cs typeface="Times New Roman" pitchFamily="18" charset="0"/>
              </a:rPr>
              <a:t>trên</a:t>
            </a:r>
            <a:r>
              <a:rPr lang="en-US" sz="1800" b="1" dirty="0">
                <a:solidFill>
                  <a:srgbClr val="002060"/>
                </a:solidFill>
                <a:latin typeface="#9Slide03 AmpleSoft Thin" panose="02000000000000000000" pitchFamily="2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#9Slide03 AmpleSoft Thin" panose="02000000000000000000" pitchFamily="2" charset="0"/>
                <a:cs typeface="Times New Roman" pitchFamily="18" charset="0"/>
              </a:rPr>
              <a:t>và</a:t>
            </a:r>
            <a:r>
              <a:rPr lang="en-US" sz="1800" b="1" dirty="0">
                <a:solidFill>
                  <a:srgbClr val="002060"/>
                </a:solidFill>
                <a:latin typeface="#9Slide03 AmpleSoft Thin" panose="02000000000000000000" pitchFamily="2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#9Slide03 AmpleSoft Thin" panose="02000000000000000000" pitchFamily="2" charset="0"/>
                <a:cs typeface="Times New Roman" pitchFamily="18" charset="0"/>
              </a:rPr>
              <a:t>mặt</a:t>
            </a:r>
            <a:r>
              <a:rPr lang="en-US" sz="1800" b="1" dirty="0">
                <a:solidFill>
                  <a:srgbClr val="002060"/>
                </a:solidFill>
                <a:latin typeface="#9Slide03 AmpleSoft Thin" panose="02000000000000000000" pitchFamily="2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#9Slide03 AmpleSoft Thin" panose="02000000000000000000" pitchFamily="2" charset="0"/>
                <a:cs typeface="Times New Roman" pitchFamily="18" charset="0"/>
              </a:rPr>
              <a:t>dưới</a:t>
            </a:r>
            <a:r>
              <a:rPr lang="en-US" sz="1800" b="1" dirty="0">
                <a:solidFill>
                  <a:srgbClr val="002060"/>
                </a:solidFill>
                <a:latin typeface="#9Slide03 AmpleSoft Thin" panose="02000000000000000000" pitchFamily="2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#9Slide03 AmpleSoft Thin" panose="02000000000000000000" pitchFamily="2" charset="0"/>
                <a:cs typeface="Times New Roman" pitchFamily="18" charset="0"/>
              </a:rPr>
              <a:t>của</a:t>
            </a:r>
            <a:r>
              <a:rPr lang="en-US" sz="1800" b="1" dirty="0">
                <a:solidFill>
                  <a:srgbClr val="002060"/>
                </a:solidFill>
                <a:latin typeface="#9Slide03 AmpleSoft Thin" panose="02000000000000000000" pitchFamily="2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#9Slide03 AmpleSoft Thin" panose="02000000000000000000" pitchFamily="2" charset="0"/>
                <a:cs typeface="Times New Roman" pitchFamily="18" charset="0"/>
              </a:rPr>
              <a:t>cột</a:t>
            </a:r>
            <a:r>
              <a:rPr lang="en-US" sz="1800" b="1" dirty="0">
                <a:solidFill>
                  <a:srgbClr val="002060"/>
                </a:solidFill>
                <a:latin typeface="#9Slide03 AmpleSoft Thin" panose="02000000000000000000" pitchFamily="2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#9Slide03 AmpleSoft Thin" panose="02000000000000000000" pitchFamily="2" charset="0"/>
                <a:cs typeface="Times New Roman" pitchFamily="18" charset="0"/>
              </a:rPr>
              <a:t>chất</a:t>
            </a:r>
            <a:r>
              <a:rPr lang="en-US" sz="1800" b="1" dirty="0">
                <a:solidFill>
                  <a:srgbClr val="002060"/>
                </a:solidFill>
                <a:latin typeface="#9Slide03 AmpleSoft Thin" panose="02000000000000000000" pitchFamily="2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#9Slide03 AmpleSoft Thin" panose="02000000000000000000" pitchFamily="2" charset="0"/>
                <a:cs typeface="Times New Roman" pitchFamily="18" charset="0"/>
              </a:rPr>
              <a:t>lỏng</a:t>
            </a:r>
            <a:r>
              <a:rPr lang="en-US" sz="1800" b="1" dirty="0">
                <a:solidFill>
                  <a:srgbClr val="002060"/>
                </a:solidFill>
                <a:latin typeface="#9Slide03 AmpleSoft Thin" panose="02000000000000000000" pitchFamily="2" charset="0"/>
                <a:cs typeface="Times New Roman" pitchFamily="18" charset="0"/>
              </a:rPr>
              <a:t>. </a:t>
            </a:r>
            <a:r>
              <a:rPr lang="en-US" sz="1800" b="1" dirty="0" err="1">
                <a:solidFill>
                  <a:srgbClr val="002060"/>
                </a:solidFill>
                <a:latin typeface="#9Slide03 AmpleSoft Thin" panose="02000000000000000000" pitchFamily="2" charset="0"/>
                <a:cs typeface="Times New Roman" pitchFamily="18" charset="0"/>
              </a:rPr>
              <a:t>Lúc</a:t>
            </a:r>
            <a:r>
              <a:rPr lang="en-US" sz="1800" b="1" dirty="0">
                <a:solidFill>
                  <a:srgbClr val="002060"/>
                </a:solidFill>
                <a:latin typeface="#9Slide03 AmpleSoft Thin" panose="02000000000000000000" pitchFamily="2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#9Slide03 AmpleSoft Thin" panose="02000000000000000000" pitchFamily="2" charset="0"/>
                <a:cs typeface="Times New Roman" pitchFamily="18" charset="0"/>
              </a:rPr>
              <a:t>này</a:t>
            </a:r>
            <a:r>
              <a:rPr lang="en-US" sz="1800" b="1" dirty="0">
                <a:solidFill>
                  <a:srgbClr val="002060"/>
                </a:solidFill>
                <a:latin typeface="#9Slide03 AmpleSoft Thin" panose="02000000000000000000" pitchFamily="2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#9Slide03 AmpleSoft Thin" panose="02000000000000000000" pitchFamily="2" charset="0"/>
                <a:cs typeface="Times New Roman" pitchFamily="18" charset="0"/>
              </a:rPr>
              <a:t>phần</a:t>
            </a:r>
            <a:r>
              <a:rPr lang="en-US" sz="1800" b="1" dirty="0">
                <a:solidFill>
                  <a:srgbClr val="002060"/>
                </a:solidFill>
                <a:latin typeface="#9Slide03 AmpleSoft Thin" panose="02000000000000000000" pitchFamily="2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#9Slide03 AmpleSoft Thin" panose="02000000000000000000" pitchFamily="2" charset="0"/>
                <a:cs typeface="Times New Roman" pitchFamily="18" charset="0"/>
              </a:rPr>
              <a:t>nước</a:t>
            </a:r>
            <a:r>
              <a:rPr lang="en-US" sz="1800" b="1" dirty="0">
                <a:solidFill>
                  <a:srgbClr val="002060"/>
                </a:solidFill>
                <a:latin typeface="#9Slide03 AmpleSoft Thin" panose="02000000000000000000" pitchFamily="2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#9Slide03 AmpleSoft Thin" panose="02000000000000000000" pitchFamily="2" charset="0"/>
                <a:cs typeface="Times New Roman" pitchFamily="18" charset="0"/>
              </a:rPr>
              <a:t>trong</a:t>
            </a:r>
            <a:r>
              <a:rPr lang="en-US" sz="1800" b="1" dirty="0">
                <a:solidFill>
                  <a:srgbClr val="002060"/>
                </a:solidFill>
                <a:latin typeface="#9Slide03 AmpleSoft Thin" panose="02000000000000000000" pitchFamily="2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#9Slide03 AmpleSoft Thin" panose="02000000000000000000" pitchFamily="2" charset="0"/>
                <a:cs typeface="Times New Roman" pitchFamily="18" charset="0"/>
              </a:rPr>
              <a:t>ống</a:t>
            </a:r>
            <a:r>
              <a:rPr lang="en-US" sz="1800" b="1" dirty="0">
                <a:solidFill>
                  <a:srgbClr val="002060"/>
                </a:solidFill>
                <a:latin typeface="#9Slide03 AmpleSoft Thin" panose="02000000000000000000" pitchFamily="2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#9Slide03 AmpleSoft Thin" panose="02000000000000000000" pitchFamily="2" charset="0"/>
                <a:cs typeface="Times New Roman" pitchFamily="18" charset="0"/>
              </a:rPr>
              <a:t>chịu</a:t>
            </a:r>
            <a:r>
              <a:rPr lang="en-US" sz="1800" b="1" dirty="0">
                <a:solidFill>
                  <a:srgbClr val="002060"/>
                </a:solidFill>
                <a:latin typeface="#9Slide03 AmpleSoft Thin" panose="02000000000000000000" pitchFamily="2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#9Slide03 AmpleSoft Thin" panose="02000000000000000000" pitchFamily="2" charset="0"/>
                <a:cs typeface="Times New Roman" pitchFamily="18" charset="0"/>
              </a:rPr>
              <a:t>tác</a:t>
            </a:r>
            <a:r>
              <a:rPr lang="en-US" sz="1800" b="1" dirty="0">
                <a:solidFill>
                  <a:srgbClr val="002060"/>
                </a:solidFill>
                <a:latin typeface="#9Slide03 AmpleSoft Thin" panose="02000000000000000000" pitchFamily="2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#9Slide03 AmpleSoft Thin" panose="02000000000000000000" pitchFamily="2" charset="0"/>
                <a:cs typeface="Times New Roman" pitchFamily="18" charset="0"/>
              </a:rPr>
              <a:t>dụng</a:t>
            </a:r>
            <a:r>
              <a:rPr lang="en-US" sz="1800" b="1" dirty="0">
                <a:solidFill>
                  <a:srgbClr val="002060"/>
                </a:solidFill>
                <a:latin typeface="#9Slide03 AmpleSoft Thin" panose="02000000000000000000" pitchFamily="2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#9Slide03 AmpleSoft Thin" panose="02000000000000000000" pitchFamily="2" charset="0"/>
                <a:cs typeface="Times New Roman" pitchFamily="18" charset="0"/>
              </a:rPr>
              <a:t>của</a:t>
            </a:r>
            <a:r>
              <a:rPr lang="en-US" sz="1800" b="1" dirty="0">
                <a:solidFill>
                  <a:srgbClr val="002060"/>
                </a:solidFill>
                <a:latin typeface="#9Slide03 AmpleSoft Thin" panose="02000000000000000000" pitchFamily="2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#9Slide03 AmpleSoft Thin" panose="02000000000000000000" pitchFamily="2" charset="0"/>
                <a:cs typeface="Times New Roman" pitchFamily="18" charset="0"/>
              </a:rPr>
              <a:t>trọng</a:t>
            </a:r>
            <a:r>
              <a:rPr lang="en-US" sz="1800" b="1" dirty="0">
                <a:solidFill>
                  <a:srgbClr val="002060"/>
                </a:solidFill>
                <a:latin typeface="#9Slide03 AmpleSoft Thin" panose="02000000000000000000" pitchFamily="2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#9Slide03 AmpleSoft Thin" panose="02000000000000000000" pitchFamily="2" charset="0"/>
                <a:cs typeface="Times New Roman" pitchFamily="18" charset="0"/>
              </a:rPr>
              <a:t>lực</a:t>
            </a:r>
            <a:r>
              <a:rPr lang="en-US" sz="1800" b="1" dirty="0">
                <a:solidFill>
                  <a:srgbClr val="002060"/>
                </a:solidFill>
                <a:latin typeface="#9Slide03 AmpleSoft Thin" panose="02000000000000000000" pitchFamily="2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#9Slide03 AmpleSoft Thin" panose="02000000000000000000" pitchFamily="2" charset="0"/>
                <a:cs typeface="Times New Roman" pitchFamily="18" charset="0"/>
              </a:rPr>
              <a:t>nên</a:t>
            </a:r>
            <a:r>
              <a:rPr lang="en-US" sz="1800" b="1" dirty="0">
                <a:solidFill>
                  <a:srgbClr val="002060"/>
                </a:solidFill>
                <a:latin typeface="#9Slide03 AmpleSoft Thin" panose="02000000000000000000" pitchFamily="2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#9Slide03 AmpleSoft Thin" panose="02000000000000000000" pitchFamily="2" charset="0"/>
                <a:cs typeface="Times New Roman" pitchFamily="18" charset="0"/>
              </a:rPr>
              <a:t>chảy</a:t>
            </a:r>
            <a:r>
              <a:rPr lang="en-US" sz="1800" b="1" dirty="0">
                <a:solidFill>
                  <a:srgbClr val="002060"/>
                </a:solidFill>
                <a:latin typeface="#9Slide03 AmpleSoft Thin" panose="02000000000000000000" pitchFamily="2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#9Slide03 AmpleSoft Thin" panose="02000000000000000000" pitchFamily="2" charset="0"/>
                <a:cs typeface="Times New Roman" pitchFamily="18" charset="0"/>
              </a:rPr>
              <a:t>xuống</a:t>
            </a:r>
            <a:endParaRPr lang="en-US" sz="1800" b="1" dirty="0">
              <a:solidFill>
                <a:srgbClr val="002060"/>
              </a:solidFill>
              <a:latin typeface="#9Slide03 AmpleSoft Thin" panose="02000000000000000000" pitchFamily="2" charset="0"/>
              <a:cs typeface="#9Slide03 Arima Madurai ExtraBo" panose="00000900000000000000" pitchFamily="2" charset="0"/>
            </a:endParaRPr>
          </a:p>
        </p:txBody>
      </p:sp>
      <p:pic>
        <p:nvPicPr>
          <p:cNvPr id="29" name="Picture 60">
            <a:extLst>
              <a:ext uri="{FF2B5EF4-FFF2-40B4-BE49-F238E27FC236}">
                <a16:creationId xmlns:a16="http://schemas.microsoft.com/office/drawing/2014/main" id="{B5F82387-A43D-4BDE-961C-1FACB1F3DD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225" y="1676400"/>
            <a:ext cx="2490788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Line 64">
            <a:extLst>
              <a:ext uri="{FF2B5EF4-FFF2-40B4-BE49-F238E27FC236}">
                <a16:creationId xmlns:a16="http://schemas.microsoft.com/office/drawing/2014/main" id="{A6844920-58BF-4464-8FC3-C1F0EACD90DB}"/>
              </a:ext>
            </a:extLst>
          </p:cNvPr>
          <p:cNvSpPr>
            <a:spLocks noChangeShapeType="1"/>
          </p:cNvSpPr>
          <p:nvPr/>
        </p:nvSpPr>
        <p:spPr bwMode="auto">
          <a:xfrm>
            <a:off x="7186613" y="914400"/>
            <a:ext cx="0" cy="457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Line 65">
            <a:extLst>
              <a:ext uri="{FF2B5EF4-FFF2-40B4-BE49-F238E27FC236}">
                <a16:creationId xmlns:a16="http://schemas.microsoft.com/office/drawing/2014/main" id="{628207F2-C3B4-42FE-BFB9-32319EF2F642}"/>
              </a:ext>
            </a:extLst>
          </p:cNvPr>
          <p:cNvSpPr>
            <a:spLocks noChangeShapeType="1"/>
          </p:cNvSpPr>
          <p:nvPr/>
        </p:nvSpPr>
        <p:spPr bwMode="auto">
          <a:xfrm>
            <a:off x="7313613" y="914400"/>
            <a:ext cx="0" cy="457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Line 66">
            <a:extLst>
              <a:ext uri="{FF2B5EF4-FFF2-40B4-BE49-F238E27FC236}">
                <a16:creationId xmlns:a16="http://schemas.microsoft.com/office/drawing/2014/main" id="{D53BC10C-A75D-40A9-B3A8-9C2DD8A8FA0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153275" y="3810000"/>
            <a:ext cx="0" cy="3048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Line 67">
            <a:extLst>
              <a:ext uri="{FF2B5EF4-FFF2-40B4-BE49-F238E27FC236}">
                <a16:creationId xmlns:a16="http://schemas.microsoft.com/office/drawing/2014/main" id="{4630DB9F-9931-42E9-9277-E2B46379C97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256463" y="3810000"/>
            <a:ext cx="0" cy="3048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4" name="Group 68">
            <a:extLst>
              <a:ext uri="{FF2B5EF4-FFF2-40B4-BE49-F238E27FC236}">
                <a16:creationId xmlns:a16="http://schemas.microsoft.com/office/drawing/2014/main" id="{403743C6-8AA1-425D-A5A5-90EB9F4E1247}"/>
              </a:ext>
            </a:extLst>
          </p:cNvPr>
          <p:cNvGrpSpPr>
            <a:grpSpLocks/>
          </p:cNvGrpSpPr>
          <p:nvPr/>
        </p:nvGrpSpPr>
        <p:grpSpPr bwMode="auto">
          <a:xfrm>
            <a:off x="6778625" y="1400175"/>
            <a:ext cx="2365375" cy="2190750"/>
            <a:chOff x="2056" y="2666"/>
            <a:chExt cx="1496" cy="1354"/>
          </a:xfrm>
        </p:grpSpPr>
        <p:pic>
          <p:nvPicPr>
            <p:cNvPr id="35" name="Picture 69">
              <a:extLst>
                <a:ext uri="{FF2B5EF4-FFF2-40B4-BE49-F238E27FC236}">
                  <a16:creationId xmlns:a16="http://schemas.microsoft.com/office/drawing/2014/main" id="{8615894B-27A7-462B-81BA-7338203085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2736"/>
              <a:ext cx="1488" cy="1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" name="Picture 70">
              <a:extLst>
                <a:ext uri="{FF2B5EF4-FFF2-40B4-BE49-F238E27FC236}">
                  <a16:creationId xmlns:a16="http://schemas.microsoft.com/office/drawing/2014/main" id="{76650ACF-9AF5-4205-9C45-B6F4B0485C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822226">
              <a:off x="2056" y="2666"/>
              <a:ext cx="79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7" name="Rectangle 71">
            <a:extLst>
              <a:ext uri="{FF2B5EF4-FFF2-40B4-BE49-F238E27FC236}">
                <a16:creationId xmlns:a16="http://schemas.microsoft.com/office/drawing/2014/main" id="{85E5F3FD-716C-40E1-8F44-B74D8C6E92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7238" y="2914650"/>
            <a:ext cx="149225" cy="681358"/>
          </a:xfrm>
          <a:prstGeom prst="rect">
            <a:avLst/>
          </a:prstGeom>
          <a:solidFill>
            <a:srgbClr val="0099FF">
              <a:alpha val="60001"/>
            </a:srgb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8" name="Group 84">
            <a:extLst>
              <a:ext uri="{FF2B5EF4-FFF2-40B4-BE49-F238E27FC236}">
                <a16:creationId xmlns:a16="http://schemas.microsoft.com/office/drawing/2014/main" id="{DA834B1D-ABA4-43DF-A479-B8AD2E7CB658}"/>
              </a:ext>
            </a:extLst>
          </p:cNvPr>
          <p:cNvGrpSpPr>
            <a:grpSpLocks/>
          </p:cNvGrpSpPr>
          <p:nvPr/>
        </p:nvGrpSpPr>
        <p:grpSpPr bwMode="auto">
          <a:xfrm>
            <a:off x="6209583" y="3144032"/>
            <a:ext cx="2045069" cy="1907087"/>
            <a:chOff x="2976" y="2688"/>
            <a:chExt cx="1296" cy="1488"/>
          </a:xfrm>
        </p:grpSpPr>
        <p:sp>
          <p:nvSpPr>
            <p:cNvPr id="39" name="AutoShape 85">
              <a:extLst>
                <a:ext uri="{FF2B5EF4-FFF2-40B4-BE49-F238E27FC236}">
                  <a16:creationId xmlns:a16="http://schemas.microsoft.com/office/drawing/2014/main" id="{E609DEFB-97D0-4A80-9BBF-3BA44F832C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6" y="3094"/>
              <a:ext cx="1296" cy="1082"/>
            </a:xfrm>
            <a:prstGeom prst="can">
              <a:avLst>
                <a:gd name="adj" fmla="val 31431"/>
              </a:avLst>
            </a:prstGeom>
            <a:solidFill>
              <a:srgbClr val="0099FF">
                <a:alpha val="39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0" name="AutoShape 86">
              <a:extLst>
                <a:ext uri="{FF2B5EF4-FFF2-40B4-BE49-F238E27FC236}">
                  <a16:creationId xmlns:a16="http://schemas.microsoft.com/office/drawing/2014/main" id="{FE92F43D-A13C-401F-AB9E-AA8918119E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6" y="2688"/>
              <a:ext cx="1296" cy="1488"/>
            </a:xfrm>
            <a:prstGeom prst="can">
              <a:avLst>
                <a:gd name="adj" fmla="val 28704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41" name="Rectangle 87">
            <a:extLst>
              <a:ext uri="{FF2B5EF4-FFF2-40B4-BE49-F238E27FC236}">
                <a16:creationId xmlns:a16="http://schemas.microsoft.com/office/drawing/2014/main" id="{671B8A22-1791-4CFE-BBAF-8F1EECBB7172}"/>
              </a:ext>
            </a:extLst>
          </p:cNvPr>
          <p:cNvSpPr>
            <a:spLocks noChangeArrowheads="1"/>
          </p:cNvSpPr>
          <p:nvPr/>
        </p:nvSpPr>
        <p:spPr bwMode="auto">
          <a:xfrm rot="1015650">
            <a:off x="6957299" y="1466711"/>
            <a:ext cx="703832" cy="156548"/>
          </a:xfrm>
          <a:custGeom>
            <a:avLst/>
            <a:gdLst>
              <a:gd name="connsiteX0" fmla="*/ 0 w 510405"/>
              <a:gd name="connsiteY0" fmla="*/ 0 h 134578"/>
              <a:gd name="connsiteX1" fmla="*/ 510405 w 510405"/>
              <a:gd name="connsiteY1" fmla="*/ 0 h 134578"/>
              <a:gd name="connsiteX2" fmla="*/ 510405 w 510405"/>
              <a:gd name="connsiteY2" fmla="*/ 134578 h 134578"/>
              <a:gd name="connsiteX3" fmla="*/ 0 w 510405"/>
              <a:gd name="connsiteY3" fmla="*/ 134578 h 134578"/>
              <a:gd name="connsiteX4" fmla="*/ 0 w 510405"/>
              <a:gd name="connsiteY4" fmla="*/ 0 h 134578"/>
              <a:gd name="connsiteX0" fmla="*/ 0 w 566494"/>
              <a:gd name="connsiteY0" fmla="*/ 0 h 134578"/>
              <a:gd name="connsiteX1" fmla="*/ 510405 w 566494"/>
              <a:gd name="connsiteY1" fmla="*/ 0 h 134578"/>
              <a:gd name="connsiteX2" fmla="*/ 566494 w 566494"/>
              <a:gd name="connsiteY2" fmla="*/ 98912 h 134578"/>
              <a:gd name="connsiteX3" fmla="*/ 0 w 566494"/>
              <a:gd name="connsiteY3" fmla="*/ 134578 h 134578"/>
              <a:gd name="connsiteX4" fmla="*/ 0 w 566494"/>
              <a:gd name="connsiteY4" fmla="*/ 0 h 134578"/>
              <a:gd name="connsiteX0" fmla="*/ 0 w 566494"/>
              <a:gd name="connsiteY0" fmla="*/ 0 h 136489"/>
              <a:gd name="connsiteX1" fmla="*/ 510405 w 566494"/>
              <a:gd name="connsiteY1" fmla="*/ 0 h 136489"/>
              <a:gd name="connsiteX2" fmla="*/ 566494 w 566494"/>
              <a:gd name="connsiteY2" fmla="*/ 98912 h 136489"/>
              <a:gd name="connsiteX3" fmla="*/ 0 w 566494"/>
              <a:gd name="connsiteY3" fmla="*/ 134578 h 136489"/>
              <a:gd name="connsiteX4" fmla="*/ 0 w 566494"/>
              <a:gd name="connsiteY4" fmla="*/ 0 h 136489"/>
              <a:gd name="connsiteX0" fmla="*/ 0 w 636051"/>
              <a:gd name="connsiteY0" fmla="*/ 0 h 141474"/>
              <a:gd name="connsiteX1" fmla="*/ 510405 w 636051"/>
              <a:gd name="connsiteY1" fmla="*/ 0 h 141474"/>
              <a:gd name="connsiteX2" fmla="*/ 636051 w 636051"/>
              <a:gd name="connsiteY2" fmla="*/ 107495 h 141474"/>
              <a:gd name="connsiteX3" fmla="*/ 0 w 636051"/>
              <a:gd name="connsiteY3" fmla="*/ 134578 h 141474"/>
              <a:gd name="connsiteX4" fmla="*/ 0 w 636051"/>
              <a:gd name="connsiteY4" fmla="*/ 0 h 141474"/>
              <a:gd name="connsiteX0" fmla="*/ 41289 w 677340"/>
              <a:gd name="connsiteY0" fmla="*/ 0 h 141474"/>
              <a:gd name="connsiteX1" fmla="*/ 551694 w 677340"/>
              <a:gd name="connsiteY1" fmla="*/ 0 h 141474"/>
              <a:gd name="connsiteX2" fmla="*/ 677340 w 677340"/>
              <a:gd name="connsiteY2" fmla="*/ 107495 h 141474"/>
              <a:gd name="connsiteX3" fmla="*/ 41289 w 677340"/>
              <a:gd name="connsiteY3" fmla="*/ 134578 h 141474"/>
              <a:gd name="connsiteX4" fmla="*/ 0 w 677340"/>
              <a:gd name="connsiteY4" fmla="*/ 76039 h 141474"/>
              <a:gd name="connsiteX5" fmla="*/ 41289 w 677340"/>
              <a:gd name="connsiteY5" fmla="*/ 0 h 141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7340" h="141474">
                <a:moveTo>
                  <a:pt x="41289" y="0"/>
                </a:moveTo>
                <a:lnTo>
                  <a:pt x="551694" y="0"/>
                </a:lnTo>
                <a:lnTo>
                  <a:pt x="677340" y="107495"/>
                </a:lnTo>
                <a:cubicBezTo>
                  <a:pt x="474747" y="171922"/>
                  <a:pt x="230120" y="122689"/>
                  <a:pt x="41289" y="134578"/>
                </a:cubicBezTo>
                <a:cubicBezTo>
                  <a:pt x="40599" y="117285"/>
                  <a:pt x="690" y="93332"/>
                  <a:pt x="0" y="76039"/>
                </a:cubicBezTo>
                <a:lnTo>
                  <a:pt x="41289" y="0"/>
                </a:lnTo>
                <a:close/>
              </a:path>
            </a:pathLst>
          </a:custGeom>
          <a:solidFill>
            <a:srgbClr val="D06147"/>
          </a:solidFill>
          <a:ln w="9525" algn="ctr">
            <a:solidFill>
              <a:srgbClr val="D06147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Rectangle 88">
            <a:extLst>
              <a:ext uri="{FF2B5EF4-FFF2-40B4-BE49-F238E27FC236}">
                <a16:creationId xmlns:a16="http://schemas.microsoft.com/office/drawing/2014/main" id="{FE15FF06-0851-43CF-9089-5D4D562608EE}"/>
              </a:ext>
            </a:extLst>
          </p:cNvPr>
          <p:cNvSpPr>
            <a:spLocks noChangeArrowheads="1"/>
          </p:cNvSpPr>
          <p:nvPr/>
        </p:nvSpPr>
        <p:spPr bwMode="auto">
          <a:xfrm rot="946845" flipV="1">
            <a:off x="6923441" y="1655675"/>
            <a:ext cx="677214" cy="68205"/>
          </a:xfrm>
          <a:custGeom>
            <a:avLst/>
            <a:gdLst>
              <a:gd name="connsiteX0" fmla="*/ 0 w 533400"/>
              <a:gd name="connsiteY0" fmla="*/ 0 h 113290"/>
              <a:gd name="connsiteX1" fmla="*/ 533400 w 533400"/>
              <a:gd name="connsiteY1" fmla="*/ 0 h 113290"/>
              <a:gd name="connsiteX2" fmla="*/ 533400 w 533400"/>
              <a:gd name="connsiteY2" fmla="*/ 113290 h 113290"/>
              <a:gd name="connsiteX3" fmla="*/ 0 w 533400"/>
              <a:gd name="connsiteY3" fmla="*/ 113290 h 113290"/>
              <a:gd name="connsiteX4" fmla="*/ 0 w 533400"/>
              <a:gd name="connsiteY4" fmla="*/ 0 h 113290"/>
              <a:gd name="connsiteX0" fmla="*/ 0 w 533400"/>
              <a:gd name="connsiteY0" fmla="*/ 0 h 113290"/>
              <a:gd name="connsiteX1" fmla="*/ 455397 w 533400"/>
              <a:gd name="connsiteY1" fmla="*/ 32113 h 113290"/>
              <a:gd name="connsiteX2" fmla="*/ 533400 w 533400"/>
              <a:gd name="connsiteY2" fmla="*/ 113290 h 113290"/>
              <a:gd name="connsiteX3" fmla="*/ 0 w 533400"/>
              <a:gd name="connsiteY3" fmla="*/ 113290 h 113290"/>
              <a:gd name="connsiteX4" fmla="*/ 0 w 533400"/>
              <a:gd name="connsiteY4" fmla="*/ 0 h 113290"/>
              <a:gd name="connsiteX0" fmla="*/ 0 w 677214"/>
              <a:gd name="connsiteY0" fmla="*/ 0 h 113290"/>
              <a:gd name="connsiteX1" fmla="*/ 455397 w 677214"/>
              <a:gd name="connsiteY1" fmla="*/ 32113 h 113290"/>
              <a:gd name="connsiteX2" fmla="*/ 677214 w 677214"/>
              <a:gd name="connsiteY2" fmla="*/ 109622 h 113290"/>
              <a:gd name="connsiteX3" fmla="*/ 0 w 677214"/>
              <a:gd name="connsiteY3" fmla="*/ 113290 h 113290"/>
              <a:gd name="connsiteX4" fmla="*/ 0 w 677214"/>
              <a:gd name="connsiteY4" fmla="*/ 0 h 113290"/>
              <a:gd name="connsiteX0" fmla="*/ 0 w 677214"/>
              <a:gd name="connsiteY0" fmla="*/ 0 h 113290"/>
              <a:gd name="connsiteX1" fmla="*/ 562837 w 677214"/>
              <a:gd name="connsiteY1" fmla="*/ 52627 h 113290"/>
              <a:gd name="connsiteX2" fmla="*/ 677214 w 677214"/>
              <a:gd name="connsiteY2" fmla="*/ 109622 h 113290"/>
              <a:gd name="connsiteX3" fmla="*/ 0 w 677214"/>
              <a:gd name="connsiteY3" fmla="*/ 113290 h 113290"/>
              <a:gd name="connsiteX4" fmla="*/ 0 w 677214"/>
              <a:gd name="connsiteY4" fmla="*/ 0 h 113290"/>
              <a:gd name="connsiteX0" fmla="*/ 0 w 677214"/>
              <a:gd name="connsiteY0" fmla="*/ 0 h 113290"/>
              <a:gd name="connsiteX1" fmla="*/ 562837 w 677214"/>
              <a:gd name="connsiteY1" fmla="*/ 52627 h 113290"/>
              <a:gd name="connsiteX2" fmla="*/ 677214 w 677214"/>
              <a:gd name="connsiteY2" fmla="*/ 109622 h 113290"/>
              <a:gd name="connsiteX3" fmla="*/ 0 w 677214"/>
              <a:gd name="connsiteY3" fmla="*/ 113290 h 113290"/>
              <a:gd name="connsiteX4" fmla="*/ 0 w 677214"/>
              <a:gd name="connsiteY4" fmla="*/ 0 h 113290"/>
              <a:gd name="connsiteX0" fmla="*/ 26564 w 677214"/>
              <a:gd name="connsiteY0" fmla="*/ 0 h 155018"/>
              <a:gd name="connsiteX1" fmla="*/ 562837 w 677214"/>
              <a:gd name="connsiteY1" fmla="*/ 94355 h 155018"/>
              <a:gd name="connsiteX2" fmla="*/ 677214 w 677214"/>
              <a:gd name="connsiteY2" fmla="*/ 151350 h 155018"/>
              <a:gd name="connsiteX3" fmla="*/ 0 w 677214"/>
              <a:gd name="connsiteY3" fmla="*/ 155018 h 155018"/>
              <a:gd name="connsiteX4" fmla="*/ 26564 w 677214"/>
              <a:gd name="connsiteY4" fmla="*/ 0 h 155018"/>
              <a:gd name="connsiteX0" fmla="*/ 26564 w 677214"/>
              <a:gd name="connsiteY0" fmla="*/ 2149 h 157167"/>
              <a:gd name="connsiteX1" fmla="*/ 562837 w 677214"/>
              <a:gd name="connsiteY1" fmla="*/ 96504 h 157167"/>
              <a:gd name="connsiteX2" fmla="*/ 677214 w 677214"/>
              <a:gd name="connsiteY2" fmla="*/ 153499 h 157167"/>
              <a:gd name="connsiteX3" fmla="*/ 0 w 677214"/>
              <a:gd name="connsiteY3" fmla="*/ 157167 h 157167"/>
              <a:gd name="connsiteX4" fmla="*/ 26564 w 677214"/>
              <a:gd name="connsiteY4" fmla="*/ 2149 h 157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7214" h="157167">
                <a:moveTo>
                  <a:pt x="26564" y="2149"/>
                </a:moveTo>
                <a:cubicBezTo>
                  <a:pt x="164619" y="-14007"/>
                  <a:pt x="413581" y="65185"/>
                  <a:pt x="562837" y="96504"/>
                </a:cubicBezTo>
                <a:lnTo>
                  <a:pt x="677214" y="153499"/>
                </a:lnTo>
                <a:lnTo>
                  <a:pt x="0" y="157167"/>
                </a:lnTo>
                <a:lnTo>
                  <a:pt x="26564" y="2149"/>
                </a:lnTo>
                <a:close/>
              </a:path>
            </a:pathLst>
          </a:custGeom>
          <a:solidFill>
            <a:schemeClr val="bg1"/>
          </a:solidFill>
          <a:ln w="952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2A8596F-0CC6-4698-B88E-09B693167A05}"/>
              </a:ext>
            </a:extLst>
          </p:cNvPr>
          <p:cNvSpPr/>
          <p:nvPr/>
        </p:nvSpPr>
        <p:spPr>
          <a:xfrm>
            <a:off x="6950388" y="3581795"/>
            <a:ext cx="487995" cy="8647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909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3" presetClass="entr" presetSubtype="16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42" presetClass="path" presetSubtype="0" accel="50000" decel="5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33333E-6 3.95062E-6 L -0.00018 0.19105 " pathEditMode="relative" rAng="0" ptsTypes="AA">
                                      <p:cBhvr>
                                        <p:cTn id="3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9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37" grpId="0" animBg="1"/>
      <p:bldP spid="37" grpId="1" animBg="1"/>
      <p:bldP spid="41" grpId="0" animBg="1"/>
      <p:bldP spid="4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2338;p46">
            <a:extLst>
              <a:ext uri="{FF2B5EF4-FFF2-40B4-BE49-F238E27FC236}">
                <a16:creationId xmlns:a16="http://schemas.microsoft.com/office/drawing/2014/main" id="{ECA2C027-7B00-422E-A3AD-FC612A0EF77D}"/>
              </a:ext>
            </a:extLst>
          </p:cNvPr>
          <p:cNvSpPr txBox="1">
            <a:spLocks/>
          </p:cNvSpPr>
          <p:nvPr/>
        </p:nvSpPr>
        <p:spPr>
          <a:xfrm>
            <a:off x="235131" y="0"/>
            <a:ext cx="8765178" cy="670619"/>
          </a:xfrm>
          <a:prstGeom prst="rect">
            <a:avLst/>
          </a:prstGeom>
          <a:solidFill>
            <a:srgbClr val="FCFAEE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Neucha"/>
              <a:buNone/>
              <a:defRPr sz="3500" b="0" i="0" u="none" strike="noStrike" cap="none">
                <a:solidFill>
                  <a:schemeClr val="accent2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400" dirty="0">
                <a:solidFill>
                  <a:schemeClr val="accent4">
                    <a:lumMod val="75000"/>
                  </a:schemeClr>
                </a:solidFill>
                <a:latin typeface="#9Slide04 SVN-Aleo Bold" panose="020F0802020204030203" pitchFamily="34" charset="0"/>
              </a:rPr>
              <a:t>I. SỰ TỒN TẠI CỦA ÁP SUẤT KHÍ QUYỂN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6F307204-5FCF-4493-ABC2-DBF4E4DF54AB}"/>
              </a:ext>
            </a:extLst>
          </p:cNvPr>
          <p:cNvSpPr txBox="1"/>
          <p:nvPr/>
        </p:nvSpPr>
        <p:spPr>
          <a:xfrm>
            <a:off x="3448471" y="479928"/>
            <a:ext cx="25713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>
                <a:solidFill>
                  <a:srgbClr val="FFC000"/>
                </a:solidFill>
                <a:latin typeface="#9Slide07 SVNKG Ten Thousand Re" panose="02040603050506020204" pitchFamily="18" charset="0"/>
              </a:rPr>
              <a:t>1.Thí </a:t>
            </a:r>
            <a:r>
              <a:rPr lang="en-US" sz="3600" b="1" u="sng" dirty="0" err="1">
                <a:solidFill>
                  <a:srgbClr val="FFC000"/>
                </a:solidFill>
                <a:latin typeface="#9Slide07 SVNKG Ten Thousand Re" panose="02040603050506020204" pitchFamily="18" charset="0"/>
              </a:rPr>
              <a:t>nghiệm</a:t>
            </a:r>
            <a:r>
              <a:rPr lang="en-US" sz="3600" b="1" u="sng" dirty="0">
                <a:solidFill>
                  <a:srgbClr val="FFC000"/>
                </a:solidFill>
                <a:latin typeface="#9Slide07 SVNKG Ten Thousand Re" panose="02040603050506020204" pitchFamily="18" charset="0"/>
              </a:rPr>
              <a:t> 3</a:t>
            </a:r>
          </a:p>
        </p:txBody>
      </p:sp>
      <p:sp>
        <p:nvSpPr>
          <p:cNvPr id="4" name="Arrow: Chevron 3">
            <a:extLst>
              <a:ext uri="{FF2B5EF4-FFF2-40B4-BE49-F238E27FC236}">
                <a16:creationId xmlns:a16="http://schemas.microsoft.com/office/drawing/2014/main" id="{B5C05F53-390F-4B52-BA8F-8B3BC8A8FFE9}"/>
              </a:ext>
            </a:extLst>
          </p:cNvPr>
          <p:cNvSpPr/>
          <p:nvPr/>
        </p:nvSpPr>
        <p:spPr>
          <a:xfrm>
            <a:off x="2416629" y="666206"/>
            <a:ext cx="274320" cy="326571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1" name="Arrow: Chevron 160">
            <a:extLst>
              <a:ext uri="{FF2B5EF4-FFF2-40B4-BE49-F238E27FC236}">
                <a16:creationId xmlns:a16="http://schemas.microsoft.com/office/drawing/2014/main" id="{2C377595-5447-4F04-9725-86CB3B76737E}"/>
              </a:ext>
            </a:extLst>
          </p:cNvPr>
          <p:cNvSpPr/>
          <p:nvPr/>
        </p:nvSpPr>
        <p:spPr>
          <a:xfrm rot="10800000">
            <a:off x="6514012" y="661852"/>
            <a:ext cx="274320" cy="326571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2" name="Arrow: Chevron 71">
            <a:extLst>
              <a:ext uri="{FF2B5EF4-FFF2-40B4-BE49-F238E27FC236}">
                <a16:creationId xmlns:a16="http://schemas.microsoft.com/office/drawing/2014/main" id="{91FE0674-678B-4A06-8CAB-D015EB9474B4}"/>
              </a:ext>
            </a:extLst>
          </p:cNvPr>
          <p:cNvSpPr/>
          <p:nvPr/>
        </p:nvSpPr>
        <p:spPr>
          <a:xfrm>
            <a:off x="2661237" y="649557"/>
            <a:ext cx="274320" cy="326571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3" name="Arrow: Chevron 72">
            <a:extLst>
              <a:ext uri="{FF2B5EF4-FFF2-40B4-BE49-F238E27FC236}">
                <a16:creationId xmlns:a16="http://schemas.microsoft.com/office/drawing/2014/main" id="{5DB2F414-54A9-4B44-AED9-B9C70C584F62}"/>
              </a:ext>
            </a:extLst>
          </p:cNvPr>
          <p:cNvSpPr/>
          <p:nvPr/>
        </p:nvSpPr>
        <p:spPr>
          <a:xfrm rot="10800000">
            <a:off x="6297578" y="660572"/>
            <a:ext cx="274320" cy="326571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A50055C-15FB-4BBF-910B-C42859DDB9C0}"/>
              </a:ext>
            </a:extLst>
          </p:cNvPr>
          <p:cNvSpPr/>
          <p:nvPr/>
        </p:nvSpPr>
        <p:spPr>
          <a:xfrm>
            <a:off x="4521896" y="1421181"/>
            <a:ext cx="4447262" cy="3213449"/>
          </a:xfrm>
          <a:prstGeom prst="rect">
            <a:avLst/>
          </a:prstGeom>
          <a:ln w="127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Clr>
                <a:srgbClr val="FFFF00"/>
              </a:buClr>
            </a:pPr>
            <a:r>
              <a:rPr lang="en-US" altLang="en-US" sz="1800" b="1" dirty="0">
                <a:solidFill>
                  <a:srgbClr val="002060"/>
                </a:solidFill>
                <a:latin typeface="#9Slide03 AmpleSoft Thin" panose="02000000000000000000" pitchFamily="2" charset="0"/>
              </a:rPr>
              <a:t>     </a:t>
            </a:r>
            <a:r>
              <a:rPr lang="en-US" altLang="en-US" sz="1800" b="1" dirty="0" err="1">
                <a:solidFill>
                  <a:srgbClr val="002060"/>
                </a:solidFill>
                <a:latin typeface="#9Slide03 AmpleSoft Thin" panose="02000000000000000000" pitchFamily="2" charset="0"/>
              </a:rPr>
              <a:t>Năm</a:t>
            </a:r>
            <a:r>
              <a:rPr lang="en-US" altLang="en-US" sz="1800" b="1" dirty="0">
                <a:solidFill>
                  <a:srgbClr val="002060"/>
                </a:solidFill>
                <a:latin typeface="#9Slide03 AmpleSoft Thin" panose="02000000000000000000" pitchFamily="2" charset="0"/>
              </a:rPr>
              <a:t> 1654 </a:t>
            </a:r>
            <a:r>
              <a:rPr lang="en-US" altLang="en-US" sz="1800" b="1" dirty="0" err="1">
                <a:solidFill>
                  <a:srgbClr val="002060"/>
                </a:solidFill>
                <a:latin typeface="#9Slide03 AmpleSoft Thin" panose="02000000000000000000" pitchFamily="2" charset="0"/>
              </a:rPr>
              <a:t>Ghê</a:t>
            </a:r>
            <a:r>
              <a:rPr lang="en-US" altLang="en-US" sz="1800" b="1" dirty="0">
                <a:solidFill>
                  <a:srgbClr val="002060"/>
                </a:solidFill>
                <a:latin typeface="#9Slide03 AmpleSoft Thin" panose="02000000000000000000" pitchFamily="2" charset="0"/>
              </a:rPr>
              <a:t>-rich, </a:t>
            </a:r>
            <a:r>
              <a:rPr lang="en-US" altLang="en-US" sz="1800" b="1" dirty="0" err="1">
                <a:solidFill>
                  <a:srgbClr val="002060"/>
                </a:solidFill>
                <a:latin typeface="#9Slide03 AmpleSoft Thin" panose="02000000000000000000" pitchFamily="2" charset="0"/>
              </a:rPr>
              <a:t>thị</a:t>
            </a:r>
            <a:r>
              <a:rPr lang="en-US" altLang="en-US" sz="1800" b="1" dirty="0">
                <a:solidFill>
                  <a:srgbClr val="002060"/>
                </a:solidFill>
                <a:latin typeface="#9Slide03 AmpleSoft Thin" panose="02000000000000000000" pitchFamily="2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#9Slide03 AmpleSoft Thin" panose="02000000000000000000" pitchFamily="2" charset="0"/>
              </a:rPr>
              <a:t>trưởng</a:t>
            </a:r>
            <a:r>
              <a:rPr lang="en-US" altLang="en-US" sz="1800" b="1" dirty="0">
                <a:solidFill>
                  <a:srgbClr val="002060"/>
                </a:solidFill>
                <a:latin typeface="#9Slide03 AmpleSoft Thin" panose="02000000000000000000" pitchFamily="2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#9Slide03 AmpleSoft Thin" panose="02000000000000000000" pitchFamily="2" charset="0"/>
              </a:rPr>
              <a:t>thành</a:t>
            </a:r>
            <a:r>
              <a:rPr lang="en-US" altLang="en-US" sz="1800" b="1" dirty="0">
                <a:solidFill>
                  <a:srgbClr val="002060"/>
                </a:solidFill>
                <a:latin typeface="#9Slide03 AmpleSoft Thin" panose="02000000000000000000" pitchFamily="2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#9Slide03 AmpleSoft Thin" panose="02000000000000000000" pitchFamily="2" charset="0"/>
              </a:rPr>
              <a:t>phố</a:t>
            </a:r>
            <a:r>
              <a:rPr lang="en-US" altLang="en-US" sz="1800" b="1" dirty="0">
                <a:solidFill>
                  <a:srgbClr val="002060"/>
                </a:solidFill>
                <a:latin typeface="#9Slide03 AmpleSoft Thin" panose="02000000000000000000" pitchFamily="2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#9Slide03 AmpleSoft Thin" panose="02000000000000000000" pitchFamily="2" charset="0"/>
              </a:rPr>
              <a:t>Mác-đơ-buốc</a:t>
            </a:r>
            <a:r>
              <a:rPr lang="en-US" altLang="en-US" sz="1800" b="1" dirty="0">
                <a:solidFill>
                  <a:srgbClr val="002060"/>
                </a:solidFill>
                <a:latin typeface="#9Slide03 AmpleSoft Thin" panose="02000000000000000000" pitchFamily="2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#9Slide03 AmpleSoft Thin" panose="02000000000000000000" pitchFamily="2" charset="0"/>
              </a:rPr>
              <a:t>của</a:t>
            </a:r>
            <a:r>
              <a:rPr lang="en-US" altLang="en-US" sz="1800" b="1" dirty="0">
                <a:solidFill>
                  <a:srgbClr val="002060"/>
                </a:solidFill>
                <a:latin typeface="#9Slide03 AmpleSoft Thin" panose="02000000000000000000" pitchFamily="2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#9Slide03 AmpleSoft Thin" panose="02000000000000000000" pitchFamily="2" charset="0"/>
              </a:rPr>
              <a:t>Đức</a:t>
            </a:r>
            <a:r>
              <a:rPr lang="en-US" altLang="en-US" sz="1800" b="1" dirty="0">
                <a:solidFill>
                  <a:srgbClr val="002060"/>
                </a:solidFill>
                <a:latin typeface="#9Slide03 AmpleSoft Thin" panose="02000000000000000000" pitchFamily="2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#9Slide03 AmpleSoft Thin" panose="02000000000000000000" pitchFamily="2" charset="0"/>
              </a:rPr>
              <a:t>đã</a:t>
            </a:r>
            <a:r>
              <a:rPr lang="en-US" altLang="en-US" sz="1800" b="1" dirty="0">
                <a:solidFill>
                  <a:srgbClr val="002060"/>
                </a:solidFill>
                <a:latin typeface="#9Slide03 AmpleSoft Thin" panose="02000000000000000000" pitchFamily="2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#9Slide03 AmpleSoft Thin" panose="02000000000000000000" pitchFamily="2" charset="0"/>
              </a:rPr>
              <a:t>làm</a:t>
            </a:r>
            <a:r>
              <a:rPr lang="en-US" altLang="en-US" sz="1800" b="1" dirty="0">
                <a:solidFill>
                  <a:srgbClr val="002060"/>
                </a:solidFill>
                <a:latin typeface="#9Slide03 AmpleSoft Thin" panose="02000000000000000000" pitchFamily="2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#9Slide03 AmpleSoft Thin" panose="02000000000000000000" pitchFamily="2" charset="0"/>
              </a:rPr>
              <a:t>thì</a:t>
            </a:r>
            <a:r>
              <a:rPr lang="en-US" altLang="en-US" sz="1800" b="1" dirty="0">
                <a:solidFill>
                  <a:srgbClr val="002060"/>
                </a:solidFill>
                <a:latin typeface="#9Slide03 AmpleSoft Thin" panose="02000000000000000000" pitchFamily="2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#9Slide03 AmpleSoft Thin" panose="02000000000000000000" pitchFamily="2" charset="0"/>
              </a:rPr>
              <a:t>nghiệm</a:t>
            </a:r>
            <a:r>
              <a:rPr lang="en-US" altLang="en-US" sz="1800" b="1" dirty="0">
                <a:solidFill>
                  <a:srgbClr val="002060"/>
                </a:solidFill>
                <a:latin typeface="#9Slide03 AmpleSoft Thin" panose="02000000000000000000" pitchFamily="2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#9Slide03 AmpleSoft Thin" panose="02000000000000000000" pitchFamily="2" charset="0"/>
              </a:rPr>
              <a:t>sau</a:t>
            </a:r>
            <a:r>
              <a:rPr lang="en-US" altLang="en-US" sz="1800" b="1" dirty="0">
                <a:solidFill>
                  <a:srgbClr val="002060"/>
                </a:solidFill>
                <a:latin typeface="#9Slide03 AmpleSoft Thin" panose="02000000000000000000" pitchFamily="2" charset="0"/>
              </a:rPr>
              <a:t>:</a:t>
            </a:r>
          </a:p>
          <a:p>
            <a:pPr algn="just">
              <a:buClr>
                <a:srgbClr val="FFFF00"/>
              </a:buClr>
            </a:pPr>
            <a:r>
              <a:rPr lang="en-US" altLang="en-US" sz="1800" b="1" dirty="0">
                <a:solidFill>
                  <a:srgbClr val="002060"/>
                </a:solidFill>
                <a:latin typeface="#9Slide03 AmpleSoft Thin" panose="02000000000000000000" pitchFamily="2" charset="0"/>
              </a:rPr>
              <a:t>     </a:t>
            </a:r>
            <a:r>
              <a:rPr lang="en-US" altLang="en-US" sz="1800" b="1" dirty="0" err="1">
                <a:solidFill>
                  <a:srgbClr val="002060"/>
                </a:solidFill>
                <a:latin typeface="#9Slide03 AmpleSoft Thin" panose="02000000000000000000" pitchFamily="2" charset="0"/>
              </a:rPr>
              <a:t>Ông</a:t>
            </a:r>
            <a:r>
              <a:rPr lang="en-US" altLang="en-US" sz="1800" b="1" dirty="0">
                <a:solidFill>
                  <a:srgbClr val="002060"/>
                </a:solidFill>
                <a:latin typeface="#9Slide03 AmpleSoft Thin" panose="02000000000000000000" pitchFamily="2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#9Slide03 AmpleSoft Thin" panose="02000000000000000000" pitchFamily="2" charset="0"/>
              </a:rPr>
              <a:t>lấy</a:t>
            </a:r>
            <a:r>
              <a:rPr lang="en-US" altLang="en-US" sz="1800" b="1" dirty="0">
                <a:solidFill>
                  <a:srgbClr val="002060"/>
                </a:solidFill>
                <a:latin typeface="#9Slide03 AmpleSoft Thin" panose="02000000000000000000" pitchFamily="2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#9Slide03 AmpleSoft Thin" panose="02000000000000000000" pitchFamily="2" charset="0"/>
              </a:rPr>
              <a:t>hai</a:t>
            </a:r>
            <a:r>
              <a:rPr lang="en-US" altLang="en-US" sz="1800" b="1" dirty="0">
                <a:solidFill>
                  <a:srgbClr val="002060"/>
                </a:solidFill>
                <a:latin typeface="#9Slide03 AmpleSoft Thin" panose="02000000000000000000" pitchFamily="2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#9Slide03 AmpleSoft Thin" panose="02000000000000000000" pitchFamily="2" charset="0"/>
              </a:rPr>
              <a:t>bán</a:t>
            </a:r>
            <a:r>
              <a:rPr lang="en-US" altLang="en-US" sz="1800" b="1" dirty="0">
                <a:solidFill>
                  <a:srgbClr val="002060"/>
                </a:solidFill>
                <a:latin typeface="#9Slide03 AmpleSoft Thin" panose="02000000000000000000" pitchFamily="2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#9Slide03 AmpleSoft Thin" panose="02000000000000000000" pitchFamily="2" charset="0"/>
              </a:rPr>
              <a:t>cầu</a:t>
            </a:r>
            <a:r>
              <a:rPr lang="en-US" altLang="en-US" sz="1800" b="1" dirty="0">
                <a:solidFill>
                  <a:srgbClr val="002060"/>
                </a:solidFill>
                <a:latin typeface="#9Slide03 AmpleSoft Thin" panose="02000000000000000000" pitchFamily="2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#9Slide03 AmpleSoft Thin" panose="02000000000000000000" pitchFamily="2" charset="0"/>
              </a:rPr>
              <a:t>bằng</a:t>
            </a:r>
            <a:r>
              <a:rPr lang="en-US" altLang="en-US" sz="1800" b="1" dirty="0">
                <a:solidFill>
                  <a:srgbClr val="002060"/>
                </a:solidFill>
                <a:latin typeface="#9Slide03 AmpleSoft Thin" panose="02000000000000000000" pitchFamily="2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#9Slide03 AmpleSoft Thin" panose="02000000000000000000" pitchFamily="2" charset="0"/>
              </a:rPr>
              <a:t>đồng</a:t>
            </a:r>
            <a:r>
              <a:rPr lang="en-US" altLang="en-US" sz="1800" b="1" dirty="0">
                <a:solidFill>
                  <a:srgbClr val="002060"/>
                </a:solidFill>
                <a:latin typeface="#9Slide03 AmpleSoft Thin" panose="02000000000000000000" pitchFamily="2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#9Slide03 AmpleSoft Thin" panose="02000000000000000000" pitchFamily="2" charset="0"/>
              </a:rPr>
              <a:t>rỗng</a:t>
            </a:r>
            <a:r>
              <a:rPr lang="en-US" altLang="en-US" sz="1800" b="1" dirty="0">
                <a:solidFill>
                  <a:srgbClr val="002060"/>
                </a:solidFill>
                <a:latin typeface="#9Slide03 AmpleSoft Thin" panose="02000000000000000000" pitchFamily="2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#9Slide03 AmpleSoft Thin" panose="02000000000000000000" pitchFamily="2" charset="0"/>
              </a:rPr>
              <a:t>đường</a:t>
            </a:r>
            <a:r>
              <a:rPr lang="en-US" altLang="en-US" sz="1800" b="1" dirty="0">
                <a:solidFill>
                  <a:srgbClr val="002060"/>
                </a:solidFill>
                <a:latin typeface="#9Slide03 AmpleSoft Thin" panose="02000000000000000000" pitchFamily="2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#9Slide03 AmpleSoft Thin" panose="02000000000000000000" pitchFamily="2" charset="0"/>
              </a:rPr>
              <a:t>kính</a:t>
            </a:r>
            <a:r>
              <a:rPr lang="en-US" altLang="en-US" sz="1800" b="1" dirty="0">
                <a:solidFill>
                  <a:srgbClr val="002060"/>
                </a:solidFill>
                <a:latin typeface="#9Slide03 AmpleSoft Thin" panose="02000000000000000000" pitchFamily="2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#9Slide03 AmpleSoft Thin" panose="02000000000000000000" pitchFamily="2" charset="0"/>
              </a:rPr>
              <a:t>khoảng</a:t>
            </a:r>
            <a:r>
              <a:rPr lang="en-US" altLang="en-US" sz="1800" b="1" dirty="0">
                <a:solidFill>
                  <a:srgbClr val="002060"/>
                </a:solidFill>
                <a:latin typeface="#9Slide03 AmpleSoft Thin" panose="02000000000000000000" pitchFamily="2" charset="0"/>
              </a:rPr>
              <a:t> 30cm, </a:t>
            </a:r>
            <a:r>
              <a:rPr lang="en-US" altLang="en-US" sz="1800" b="1" dirty="0" err="1">
                <a:solidFill>
                  <a:srgbClr val="002060"/>
                </a:solidFill>
                <a:latin typeface="#9Slide03 AmpleSoft Thin" panose="02000000000000000000" pitchFamily="2" charset="0"/>
              </a:rPr>
              <a:t>mép</a:t>
            </a:r>
            <a:r>
              <a:rPr lang="en-US" altLang="en-US" sz="1800" b="1" dirty="0">
                <a:solidFill>
                  <a:srgbClr val="002060"/>
                </a:solidFill>
                <a:latin typeface="#9Slide03 AmpleSoft Thin" panose="02000000000000000000" pitchFamily="2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#9Slide03 AmpleSoft Thin" panose="02000000000000000000" pitchFamily="2" charset="0"/>
              </a:rPr>
              <a:t>được</a:t>
            </a:r>
            <a:r>
              <a:rPr lang="en-US" altLang="en-US" sz="1800" b="1" dirty="0">
                <a:solidFill>
                  <a:srgbClr val="002060"/>
                </a:solidFill>
                <a:latin typeface="#9Slide03 AmpleSoft Thin" panose="02000000000000000000" pitchFamily="2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#9Slide03 AmpleSoft Thin" panose="02000000000000000000" pitchFamily="2" charset="0"/>
              </a:rPr>
              <a:t>mài</a:t>
            </a:r>
            <a:r>
              <a:rPr lang="en-US" altLang="en-US" sz="1800" b="1" dirty="0">
                <a:solidFill>
                  <a:srgbClr val="002060"/>
                </a:solidFill>
                <a:latin typeface="#9Slide03 AmpleSoft Thin" panose="02000000000000000000" pitchFamily="2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#9Slide03 AmpleSoft Thin" panose="02000000000000000000" pitchFamily="2" charset="0"/>
              </a:rPr>
              <a:t>nhẵn</a:t>
            </a:r>
            <a:r>
              <a:rPr lang="en-US" altLang="en-US" sz="1800" b="1" dirty="0">
                <a:solidFill>
                  <a:srgbClr val="002060"/>
                </a:solidFill>
                <a:latin typeface="#9Slide03 AmpleSoft Thin" panose="02000000000000000000" pitchFamily="2" charset="0"/>
              </a:rPr>
              <a:t>, </a:t>
            </a:r>
            <a:r>
              <a:rPr lang="en-US" altLang="en-US" sz="1800" b="1" dirty="0" err="1">
                <a:solidFill>
                  <a:srgbClr val="002060"/>
                </a:solidFill>
                <a:latin typeface="#9Slide03 AmpleSoft Thin" panose="02000000000000000000" pitchFamily="2" charset="0"/>
              </a:rPr>
              <a:t>úp</a:t>
            </a:r>
            <a:r>
              <a:rPr lang="en-US" altLang="en-US" sz="1800" b="1" dirty="0">
                <a:solidFill>
                  <a:srgbClr val="002060"/>
                </a:solidFill>
                <a:latin typeface="#9Slide03 AmpleSoft Thin" panose="02000000000000000000" pitchFamily="2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#9Slide03 AmpleSoft Thin" panose="02000000000000000000" pitchFamily="2" charset="0"/>
              </a:rPr>
              <a:t>chặt</a:t>
            </a:r>
            <a:r>
              <a:rPr lang="en-US" altLang="en-US" sz="1800" b="1" dirty="0">
                <a:solidFill>
                  <a:srgbClr val="002060"/>
                </a:solidFill>
                <a:latin typeface="#9Slide03 AmpleSoft Thin" panose="02000000000000000000" pitchFamily="2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#9Slide03 AmpleSoft Thin" panose="02000000000000000000" pitchFamily="2" charset="0"/>
              </a:rPr>
              <a:t>vào</a:t>
            </a:r>
            <a:r>
              <a:rPr lang="en-US" altLang="en-US" sz="1800" b="1" dirty="0">
                <a:solidFill>
                  <a:srgbClr val="002060"/>
                </a:solidFill>
                <a:latin typeface="#9Slide03 AmpleSoft Thin" panose="02000000000000000000" pitchFamily="2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#9Slide03 AmpleSoft Thin" panose="02000000000000000000" pitchFamily="2" charset="0"/>
              </a:rPr>
              <a:t>nhau</a:t>
            </a:r>
            <a:r>
              <a:rPr lang="en-US" altLang="en-US" sz="1800" b="1" dirty="0">
                <a:solidFill>
                  <a:srgbClr val="002060"/>
                </a:solidFill>
                <a:latin typeface="#9Slide03 AmpleSoft Thin" panose="02000000000000000000" pitchFamily="2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#9Slide03 AmpleSoft Thin" panose="02000000000000000000" pitchFamily="2" charset="0"/>
              </a:rPr>
              <a:t>sao</a:t>
            </a:r>
            <a:r>
              <a:rPr lang="en-US" altLang="en-US" sz="1800" b="1" dirty="0">
                <a:solidFill>
                  <a:srgbClr val="002060"/>
                </a:solidFill>
                <a:latin typeface="#9Slide03 AmpleSoft Thin" panose="02000000000000000000" pitchFamily="2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#9Slide03 AmpleSoft Thin" panose="02000000000000000000" pitchFamily="2" charset="0"/>
              </a:rPr>
              <a:t>cho</a:t>
            </a:r>
            <a:r>
              <a:rPr lang="en-US" altLang="en-US" sz="1800" b="1" dirty="0">
                <a:solidFill>
                  <a:srgbClr val="002060"/>
                </a:solidFill>
                <a:latin typeface="#9Slide03 AmpleSoft Thin" panose="02000000000000000000" pitchFamily="2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#9Slide03 AmpleSoft Thin" panose="02000000000000000000" pitchFamily="2" charset="0"/>
              </a:rPr>
              <a:t>không</a:t>
            </a:r>
            <a:r>
              <a:rPr lang="en-US" altLang="en-US" sz="1800" b="1" dirty="0">
                <a:solidFill>
                  <a:srgbClr val="002060"/>
                </a:solidFill>
                <a:latin typeface="#9Slide03 AmpleSoft Thin" panose="02000000000000000000" pitchFamily="2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#9Slide03 AmpleSoft Thin" panose="02000000000000000000" pitchFamily="2" charset="0"/>
              </a:rPr>
              <a:t>khí</a:t>
            </a:r>
            <a:r>
              <a:rPr lang="en-US" altLang="en-US" sz="1800" b="1" dirty="0">
                <a:solidFill>
                  <a:srgbClr val="002060"/>
                </a:solidFill>
                <a:latin typeface="#9Slide03 AmpleSoft Thin" panose="02000000000000000000" pitchFamily="2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#9Slide03 AmpleSoft Thin" panose="02000000000000000000" pitchFamily="2" charset="0"/>
              </a:rPr>
              <a:t>không</a:t>
            </a:r>
            <a:r>
              <a:rPr lang="en-US" altLang="en-US" sz="1800" b="1" dirty="0">
                <a:solidFill>
                  <a:srgbClr val="002060"/>
                </a:solidFill>
                <a:latin typeface="#9Slide03 AmpleSoft Thin" panose="02000000000000000000" pitchFamily="2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#9Slide03 AmpleSoft Thin" panose="02000000000000000000" pitchFamily="2" charset="0"/>
              </a:rPr>
              <a:t>lọt</a:t>
            </a:r>
            <a:r>
              <a:rPr lang="en-US" altLang="en-US" sz="1800" b="1" dirty="0">
                <a:solidFill>
                  <a:srgbClr val="002060"/>
                </a:solidFill>
                <a:latin typeface="#9Slide03 AmpleSoft Thin" panose="02000000000000000000" pitchFamily="2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#9Slide03 AmpleSoft Thin" panose="02000000000000000000" pitchFamily="2" charset="0"/>
              </a:rPr>
              <a:t>vào</a:t>
            </a:r>
            <a:r>
              <a:rPr lang="en-US" altLang="en-US" sz="1800" b="1" dirty="0">
                <a:solidFill>
                  <a:srgbClr val="002060"/>
                </a:solidFill>
                <a:latin typeface="#9Slide03 AmpleSoft Thin" panose="02000000000000000000" pitchFamily="2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#9Slide03 AmpleSoft Thin" panose="02000000000000000000" pitchFamily="2" charset="0"/>
              </a:rPr>
              <a:t>được</a:t>
            </a:r>
            <a:r>
              <a:rPr lang="en-US" altLang="en-US" sz="1800" b="1" dirty="0">
                <a:solidFill>
                  <a:srgbClr val="002060"/>
                </a:solidFill>
                <a:latin typeface="#9Slide03 AmpleSoft Thin" panose="02000000000000000000" pitchFamily="2" charset="0"/>
              </a:rPr>
              <a:t>. Sau </a:t>
            </a:r>
            <a:r>
              <a:rPr lang="en-US" altLang="en-US" sz="1800" b="1" dirty="0" err="1">
                <a:solidFill>
                  <a:srgbClr val="002060"/>
                </a:solidFill>
                <a:latin typeface="#9Slide03 AmpleSoft Thin" panose="02000000000000000000" pitchFamily="2" charset="0"/>
              </a:rPr>
              <a:t>đó</a:t>
            </a:r>
            <a:r>
              <a:rPr lang="en-US" altLang="en-US" sz="1800" b="1" dirty="0">
                <a:solidFill>
                  <a:srgbClr val="002060"/>
                </a:solidFill>
                <a:latin typeface="#9Slide03 AmpleSoft Thin" panose="02000000000000000000" pitchFamily="2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#9Slide03 AmpleSoft Thin" panose="02000000000000000000" pitchFamily="2" charset="0"/>
              </a:rPr>
              <a:t>ông</a:t>
            </a:r>
            <a:r>
              <a:rPr lang="en-US" altLang="en-US" sz="1800" b="1" dirty="0">
                <a:solidFill>
                  <a:srgbClr val="002060"/>
                </a:solidFill>
                <a:latin typeface="#9Slide03 AmpleSoft Thin" panose="02000000000000000000" pitchFamily="2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#9Slide03 AmpleSoft Thin" panose="02000000000000000000" pitchFamily="2" charset="0"/>
              </a:rPr>
              <a:t>dùng</a:t>
            </a:r>
            <a:r>
              <a:rPr lang="en-US" altLang="en-US" sz="1800" b="1" dirty="0">
                <a:solidFill>
                  <a:srgbClr val="002060"/>
                </a:solidFill>
                <a:latin typeface="#9Slide03 AmpleSoft Thin" panose="02000000000000000000" pitchFamily="2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#9Slide03 AmpleSoft Thin" panose="02000000000000000000" pitchFamily="2" charset="0"/>
              </a:rPr>
              <a:t>máy</a:t>
            </a:r>
            <a:r>
              <a:rPr lang="en-US" altLang="en-US" sz="1800" b="1" dirty="0">
                <a:solidFill>
                  <a:srgbClr val="002060"/>
                </a:solidFill>
                <a:latin typeface="#9Slide03 AmpleSoft Thin" panose="02000000000000000000" pitchFamily="2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#9Slide03 AmpleSoft Thin" panose="02000000000000000000" pitchFamily="2" charset="0"/>
              </a:rPr>
              <a:t>bơm</a:t>
            </a:r>
            <a:r>
              <a:rPr lang="en-US" altLang="en-US" sz="1800" b="1" dirty="0">
                <a:solidFill>
                  <a:srgbClr val="002060"/>
                </a:solidFill>
                <a:latin typeface="#9Slide03 AmpleSoft Thin" panose="02000000000000000000" pitchFamily="2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#9Slide03 AmpleSoft Thin" panose="02000000000000000000" pitchFamily="2" charset="0"/>
              </a:rPr>
              <a:t>rút</a:t>
            </a:r>
            <a:r>
              <a:rPr lang="en-US" altLang="en-US" sz="1800" b="1" dirty="0">
                <a:solidFill>
                  <a:srgbClr val="002060"/>
                </a:solidFill>
                <a:latin typeface="#9Slide03 AmpleSoft Thin" panose="02000000000000000000" pitchFamily="2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#9Slide03 AmpleSoft Thin" panose="02000000000000000000" pitchFamily="2" charset="0"/>
              </a:rPr>
              <a:t>không</a:t>
            </a:r>
            <a:r>
              <a:rPr lang="en-US" altLang="en-US" sz="1800" b="1" dirty="0">
                <a:solidFill>
                  <a:srgbClr val="002060"/>
                </a:solidFill>
                <a:latin typeface="#9Slide03 AmpleSoft Thin" panose="02000000000000000000" pitchFamily="2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#9Slide03 AmpleSoft Thin" panose="02000000000000000000" pitchFamily="2" charset="0"/>
              </a:rPr>
              <a:t>khí</a:t>
            </a:r>
            <a:r>
              <a:rPr lang="en-US" altLang="en-US" sz="1800" b="1" dirty="0">
                <a:solidFill>
                  <a:srgbClr val="002060"/>
                </a:solidFill>
                <a:latin typeface="#9Slide03 AmpleSoft Thin" panose="02000000000000000000" pitchFamily="2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#9Slide03 AmpleSoft Thin" panose="02000000000000000000" pitchFamily="2" charset="0"/>
              </a:rPr>
              <a:t>bên</a:t>
            </a:r>
            <a:r>
              <a:rPr lang="en-US" altLang="en-US" sz="1800" b="1" dirty="0">
                <a:solidFill>
                  <a:srgbClr val="002060"/>
                </a:solidFill>
                <a:latin typeface="#9Slide03 AmpleSoft Thin" panose="02000000000000000000" pitchFamily="2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#9Slide03 AmpleSoft Thin" panose="02000000000000000000" pitchFamily="2" charset="0"/>
              </a:rPr>
              <a:t>trong</a:t>
            </a:r>
            <a:r>
              <a:rPr lang="en-US" altLang="en-US" sz="1800" b="1" dirty="0">
                <a:solidFill>
                  <a:srgbClr val="002060"/>
                </a:solidFill>
                <a:latin typeface="#9Slide03 AmpleSoft Thin" panose="02000000000000000000" pitchFamily="2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#9Slide03 AmpleSoft Thin" panose="02000000000000000000" pitchFamily="2" charset="0"/>
              </a:rPr>
              <a:t>quả</a:t>
            </a:r>
            <a:r>
              <a:rPr lang="en-US" altLang="en-US" sz="1800" b="1" dirty="0">
                <a:solidFill>
                  <a:srgbClr val="002060"/>
                </a:solidFill>
                <a:latin typeface="#9Slide03 AmpleSoft Thin" panose="02000000000000000000" pitchFamily="2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#9Slide03 AmpleSoft Thin" panose="02000000000000000000" pitchFamily="2" charset="0"/>
              </a:rPr>
              <a:t>cầu</a:t>
            </a:r>
            <a:r>
              <a:rPr lang="en-US" altLang="en-US" sz="1800" b="1" dirty="0">
                <a:solidFill>
                  <a:srgbClr val="002060"/>
                </a:solidFill>
                <a:latin typeface="#9Slide03 AmpleSoft Thin" panose="02000000000000000000" pitchFamily="2" charset="0"/>
              </a:rPr>
              <a:t> ra </a:t>
            </a:r>
            <a:r>
              <a:rPr lang="en-US" altLang="en-US" sz="1800" b="1" dirty="0" err="1">
                <a:solidFill>
                  <a:srgbClr val="002060"/>
                </a:solidFill>
                <a:latin typeface="#9Slide03 AmpleSoft Thin" panose="02000000000000000000" pitchFamily="2" charset="0"/>
              </a:rPr>
              <a:t>ngoài</a:t>
            </a:r>
            <a:r>
              <a:rPr lang="en-US" altLang="en-US" sz="1800" b="1" dirty="0">
                <a:solidFill>
                  <a:srgbClr val="002060"/>
                </a:solidFill>
                <a:latin typeface="#9Slide03 AmpleSoft Thin" panose="02000000000000000000" pitchFamily="2" charset="0"/>
              </a:rPr>
              <a:t> qua </a:t>
            </a:r>
            <a:r>
              <a:rPr lang="en-US" altLang="en-US" sz="1800" b="1" dirty="0" err="1">
                <a:solidFill>
                  <a:srgbClr val="002060"/>
                </a:solidFill>
                <a:latin typeface="#9Slide03 AmpleSoft Thin" panose="02000000000000000000" pitchFamily="2" charset="0"/>
              </a:rPr>
              <a:t>một</a:t>
            </a:r>
            <a:r>
              <a:rPr lang="en-US" altLang="en-US" sz="1800" b="1" dirty="0">
                <a:solidFill>
                  <a:srgbClr val="002060"/>
                </a:solidFill>
                <a:latin typeface="#9Slide03 AmpleSoft Thin" panose="02000000000000000000" pitchFamily="2" charset="0"/>
              </a:rPr>
              <a:t> van </a:t>
            </a:r>
            <a:r>
              <a:rPr lang="en-US" altLang="en-US" sz="1800" b="1" dirty="0" err="1">
                <a:solidFill>
                  <a:srgbClr val="002060"/>
                </a:solidFill>
                <a:latin typeface="#9Slide03 AmpleSoft Thin" panose="02000000000000000000" pitchFamily="2" charset="0"/>
              </a:rPr>
              <a:t>gắn</a:t>
            </a:r>
            <a:r>
              <a:rPr lang="en-US" altLang="en-US" sz="1800" b="1" dirty="0">
                <a:solidFill>
                  <a:srgbClr val="002060"/>
                </a:solidFill>
                <a:latin typeface="#9Slide03 AmpleSoft Thin" panose="02000000000000000000" pitchFamily="2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#9Slide03 AmpleSoft Thin" panose="02000000000000000000" pitchFamily="2" charset="0"/>
              </a:rPr>
              <a:t>vào</a:t>
            </a:r>
            <a:r>
              <a:rPr lang="en-US" altLang="en-US" sz="1800" b="1" dirty="0">
                <a:solidFill>
                  <a:srgbClr val="002060"/>
                </a:solidFill>
                <a:latin typeface="#9Slide03 AmpleSoft Thin" panose="02000000000000000000" pitchFamily="2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#9Slide03 AmpleSoft Thin" panose="02000000000000000000" pitchFamily="2" charset="0"/>
              </a:rPr>
              <a:t>đầu</a:t>
            </a:r>
            <a:r>
              <a:rPr lang="en-US" altLang="en-US" sz="1800" b="1" dirty="0">
                <a:solidFill>
                  <a:srgbClr val="002060"/>
                </a:solidFill>
                <a:latin typeface="#9Slide03 AmpleSoft Thin" panose="02000000000000000000" pitchFamily="2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#9Slide03 AmpleSoft Thin" panose="02000000000000000000" pitchFamily="2" charset="0"/>
              </a:rPr>
              <a:t>một</a:t>
            </a:r>
            <a:r>
              <a:rPr lang="en-US" altLang="en-US" sz="1800" b="1" dirty="0">
                <a:solidFill>
                  <a:srgbClr val="002060"/>
                </a:solidFill>
                <a:latin typeface="#9Slide03 AmpleSoft Thin" panose="02000000000000000000" pitchFamily="2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#9Slide03 AmpleSoft Thin" panose="02000000000000000000" pitchFamily="2" charset="0"/>
              </a:rPr>
              <a:t>bán</a:t>
            </a:r>
            <a:r>
              <a:rPr lang="en-US" altLang="en-US" sz="1800" b="1" dirty="0">
                <a:solidFill>
                  <a:srgbClr val="002060"/>
                </a:solidFill>
                <a:latin typeface="#9Slide03 AmpleSoft Thin" panose="02000000000000000000" pitchFamily="2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#9Slide03 AmpleSoft Thin" panose="02000000000000000000" pitchFamily="2" charset="0"/>
              </a:rPr>
              <a:t>cầu</a:t>
            </a:r>
            <a:r>
              <a:rPr lang="en-US" altLang="en-US" sz="1800" b="1" dirty="0">
                <a:solidFill>
                  <a:srgbClr val="002060"/>
                </a:solidFill>
                <a:latin typeface="#9Slide03 AmpleSoft Thin" panose="02000000000000000000" pitchFamily="2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#9Slide03 AmpleSoft Thin" panose="02000000000000000000" pitchFamily="2" charset="0"/>
              </a:rPr>
              <a:t>rồi</a:t>
            </a:r>
            <a:r>
              <a:rPr lang="en-US" altLang="en-US" sz="1800" b="1" dirty="0">
                <a:solidFill>
                  <a:srgbClr val="002060"/>
                </a:solidFill>
                <a:latin typeface="#9Slide03 AmpleSoft Thin" panose="02000000000000000000" pitchFamily="2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#9Slide03 AmpleSoft Thin" panose="02000000000000000000" pitchFamily="2" charset="0"/>
              </a:rPr>
              <a:t>đóng</a:t>
            </a:r>
            <a:r>
              <a:rPr lang="en-US" altLang="en-US" sz="1800" b="1" dirty="0">
                <a:solidFill>
                  <a:srgbClr val="002060"/>
                </a:solidFill>
                <a:latin typeface="#9Slide03 AmpleSoft Thin" panose="02000000000000000000" pitchFamily="2" charset="0"/>
              </a:rPr>
              <a:t> van </a:t>
            </a:r>
            <a:r>
              <a:rPr lang="en-US" altLang="en-US" sz="1800" b="1" dirty="0" err="1">
                <a:solidFill>
                  <a:srgbClr val="002060"/>
                </a:solidFill>
                <a:latin typeface="#9Slide03 AmpleSoft Thin" panose="02000000000000000000" pitchFamily="2" charset="0"/>
              </a:rPr>
              <a:t>lại</a:t>
            </a:r>
            <a:r>
              <a:rPr lang="en-US" altLang="en-US" sz="1800" b="1" dirty="0">
                <a:solidFill>
                  <a:srgbClr val="002060"/>
                </a:solidFill>
                <a:latin typeface="#9Slide03 AmpleSoft Thin" panose="02000000000000000000" pitchFamily="2" charset="0"/>
              </a:rPr>
              <a:t>. </a:t>
            </a:r>
            <a:r>
              <a:rPr lang="en-US" altLang="en-US" sz="1800" b="1" dirty="0" err="1">
                <a:solidFill>
                  <a:srgbClr val="002060"/>
                </a:solidFill>
                <a:latin typeface="#9Slide03 AmpleSoft Thin" panose="02000000000000000000" pitchFamily="2" charset="0"/>
              </a:rPr>
              <a:t>Người</a:t>
            </a:r>
            <a:r>
              <a:rPr lang="en-US" altLang="en-US" sz="1800" b="1" dirty="0">
                <a:solidFill>
                  <a:srgbClr val="002060"/>
                </a:solidFill>
                <a:latin typeface="#9Slide03 AmpleSoft Thin" panose="02000000000000000000" pitchFamily="2" charset="0"/>
              </a:rPr>
              <a:t> ta </a:t>
            </a:r>
            <a:r>
              <a:rPr lang="en-US" altLang="en-US" sz="1800" b="1" dirty="0" err="1">
                <a:solidFill>
                  <a:srgbClr val="002060"/>
                </a:solidFill>
                <a:latin typeface="#9Slide03 AmpleSoft Thin" panose="02000000000000000000" pitchFamily="2" charset="0"/>
              </a:rPr>
              <a:t>phải</a:t>
            </a:r>
            <a:r>
              <a:rPr lang="en-US" altLang="en-US" sz="1800" b="1" dirty="0">
                <a:solidFill>
                  <a:srgbClr val="002060"/>
                </a:solidFill>
                <a:latin typeface="#9Slide03 AmpleSoft Thin" panose="02000000000000000000" pitchFamily="2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#9Slide03 AmpleSoft Thin" panose="02000000000000000000" pitchFamily="2" charset="0"/>
              </a:rPr>
              <a:t>dùng</a:t>
            </a:r>
            <a:r>
              <a:rPr lang="en-US" altLang="en-US" sz="1800" b="1" dirty="0">
                <a:solidFill>
                  <a:srgbClr val="002060"/>
                </a:solidFill>
                <a:latin typeface="#9Slide03 AmpleSoft Thin" panose="02000000000000000000" pitchFamily="2" charset="0"/>
              </a:rPr>
              <a:t> 2 </a:t>
            </a:r>
            <a:r>
              <a:rPr lang="en-US" altLang="en-US" sz="1800" b="1" dirty="0" err="1">
                <a:solidFill>
                  <a:srgbClr val="002060"/>
                </a:solidFill>
                <a:latin typeface="#9Slide03 AmpleSoft Thin" panose="02000000000000000000" pitchFamily="2" charset="0"/>
              </a:rPr>
              <a:t>đàn</a:t>
            </a:r>
            <a:r>
              <a:rPr lang="en-US" altLang="en-US" sz="1800" b="1" dirty="0">
                <a:solidFill>
                  <a:srgbClr val="002060"/>
                </a:solidFill>
                <a:latin typeface="#9Slide03 AmpleSoft Thin" panose="02000000000000000000" pitchFamily="2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#9Slide03 AmpleSoft Thin" panose="02000000000000000000" pitchFamily="2" charset="0"/>
              </a:rPr>
              <a:t>ngựa</a:t>
            </a:r>
            <a:r>
              <a:rPr lang="en-US" altLang="en-US" sz="1800" b="1" dirty="0">
                <a:solidFill>
                  <a:srgbClr val="002060"/>
                </a:solidFill>
                <a:latin typeface="#9Slide03 AmpleSoft Thin" panose="02000000000000000000" pitchFamily="2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#9Slide03 AmpleSoft Thin" panose="02000000000000000000" pitchFamily="2" charset="0"/>
              </a:rPr>
              <a:t>mỗi</a:t>
            </a:r>
            <a:r>
              <a:rPr lang="en-US" altLang="en-US" sz="1800" b="1" dirty="0">
                <a:solidFill>
                  <a:srgbClr val="002060"/>
                </a:solidFill>
                <a:latin typeface="#9Slide03 AmpleSoft Thin" panose="02000000000000000000" pitchFamily="2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#9Slide03 AmpleSoft Thin" panose="02000000000000000000" pitchFamily="2" charset="0"/>
              </a:rPr>
              <a:t>đàn</a:t>
            </a:r>
            <a:r>
              <a:rPr lang="en-US" altLang="en-US" sz="1800" b="1" dirty="0">
                <a:solidFill>
                  <a:srgbClr val="002060"/>
                </a:solidFill>
                <a:latin typeface="#9Slide03 AmpleSoft Thin" panose="02000000000000000000" pitchFamily="2" charset="0"/>
              </a:rPr>
              <a:t> 8 con </a:t>
            </a:r>
            <a:r>
              <a:rPr lang="en-US" altLang="en-US" sz="1800" b="1" dirty="0" err="1">
                <a:solidFill>
                  <a:srgbClr val="002060"/>
                </a:solidFill>
                <a:latin typeface="#9Slide03 AmpleSoft Thin" panose="02000000000000000000" pitchFamily="2" charset="0"/>
              </a:rPr>
              <a:t>mà</a:t>
            </a:r>
            <a:r>
              <a:rPr lang="en-US" altLang="en-US" sz="1800" b="1" dirty="0">
                <a:solidFill>
                  <a:srgbClr val="002060"/>
                </a:solidFill>
                <a:latin typeface="#9Slide03 AmpleSoft Thin" panose="02000000000000000000" pitchFamily="2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#9Slide03 AmpleSoft Thin" panose="02000000000000000000" pitchFamily="2" charset="0"/>
              </a:rPr>
              <a:t>không</a:t>
            </a:r>
            <a:r>
              <a:rPr lang="en-US" altLang="en-US" sz="1800" b="1" dirty="0">
                <a:solidFill>
                  <a:srgbClr val="002060"/>
                </a:solidFill>
                <a:latin typeface="#9Slide03 AmpleSoft Thin" panose="02000000000000000000" pitchFamily="2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#9Slide03 AmpleSoft Thin" panose="02000000000000000000" pitchFamily="2" charset="0"/>
              </a:rPr>
              <a:t>kéo</a:t>
            </a:r>
            <a:r>
              <a:rPr lang="en-US" altLang="en-US" sz="1800" b="1" dirty="0">
                <a:solidFill>
                  <a:srgbClr val="002060"/>
                </a:solidFill>
                <a:latin typeface="#9Slide03 AmpleSoft Thin" panose="02000000000000000000" pitchFamily="2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#9Slide03 AmpleSoft Thin" panose="02000000000000000000" pitchFamily="2" charset="0"/>
              </a:rPr>
              <a:t>được</a:t>
            </a:r>
            <a:r>
              <a:rPr lang="en-US" altLang="en-US" sz="1800" b="1" dirty="0">
                <a:solidFill>
                  <a:srgbClr val="002060"/>
                </a:solidFill>
                <a:latin typeface="#9Slide03 AmpleSoft Thin" panose="02000000000000000000" pitchFamily="2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#9Slide03 AmpleSoft Thin" panose="02000000000000000000" pitchFamily="2" charset="0"/>
              </a:rPr>
              <a:t>hai</a:t>
            </a:r>
            <a:r>
              <a:rPr lang="en-US" altLang="en-US" sz="1800" b="1" dirty="0">
                <a:solidFill>
                  <a:srgbClr val="002060"/>
                </a:solidFill>
                <a:latin typeface="#9Slide03 AmpleSoft Thin" panose="02000000000000000000" pitchFamily="2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#9Slide03 AmpleSoft Thin" panose="02000000000000000000" pitchFamily="2" charset="0"/>
              </a:rPr>
              <a:t>bán</a:t>
            </a:r>
            <a:r>
              <a:rPr lang="en-US" altLang="en-US" sz="1800" b="1" dirty="0">
                <a:solidFill>
                  <a:srgbClr val="002060"/>
                </a:solidFill>
                <a:latin typeface="#9Slide03 AmpleSoft Thin" panose="02000000000000000000" pitchFamily="2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#9Slide03 AmpleSoft Thin" panose="02000000000000000000" pitchFamily="2" charset="0"/>
              </a:rPr>
              <a:t>cầu</a:t>
            </a:r>
            <a:r>
              <a:rPr lang="en-US" altLang="en-US" sz="1800" b="1" dirty="0">
                <a:solidFill>
                  <a:srgbClr val="002060"/>
                </a:solidFill>
                <a:latin typeface="#9Slide03 AmpleSoft Thin" panose="02000000000000000000" pitchFamily="2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#9Slide03 AmpleSoft Thin" panose="02000000000000000000" pitchFamily="2" charset="0"/>
              </a:rPr>
              <a:t>rời</a:t>
            </a:r>
            <a:r>
              <a:rPr lang="en-US" altLang="en-US" sz="1800" b="1" dirty="0">
                <a:solidFill>
                  <a:srgbClr val="002060"/>
                </a:solidFill>
                <a:latin typeface="#9Slide03 AmpleSoft Thin" panose="02000000000000000000" pitchFamily="2" charset="0"/>
              </a:rPr>
              <a:t> ra.</a:t>
            </a:r>
          </a:p>
        </p:txBody>
      </p:sp>
      <p:pic>
        <p:nvPicPr>
          <p:cNvPr id="5122" name="Picture 2" descr="Thí nghiệm Ghê-rích _ áp suất khí quyển - Vật lý 8 - Hồ Hữu Tín - Thư viện  Tư liệu giáo dục">
            <a:extLst>
              <a:ext uri="{FF2B5EF4-FFF2-40B4-BE49-F238E27FC236}">
                <a16:creationId xmlns:a16="http://schemas.microsoft.com/office/drawing/2014/main" id="{73D0C4CA-1EFC-4F5C-9DC2-C6F7CC4463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598" y="1427968"/>
            <a:ext cx="4332720" cy="316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8018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  <p:bldP spid="4" grpId="0" animBg="1"/>
      <p:bldP spid="161" grpId="0" animBg="1"/>
      <p:bldP spid="72" grpId="0" animBg="1"/>
      <p:bldP spid="73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2338;p46">
            <a:extLst>
              <a:ext uri="{FF2B5EF4-FFF2-40B4-BE49-F238E27FC236}">
                <a16:creationId xmlns:a16="http://schemas.microsoft.com/office/drawing/2014/main" id="{ECA2C027-7B00-422E-A3AD-FC612A0EF77D}"/>
              </a:ext>
            </a:extLst>
          </p:cNvPr>
          <p:cNvSpPr txBox="1">
            <a:spLocks/>
          </p:cNvSpPr>
          <p:nvPr/>
        </p:nvSpPr>
        <p:spPr>
          <a:xfrm>
            <a:off x="235131" y="0"/>
            <a:ext cx="8765178" cy="670619"/>
          </a:xfrm>
          <a:prstGeom prst="rect">
            <a:avLst/>
          </a:prstGeom>
          <a:solidFill>
            <a:srgbClr val="FCFAEE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Neucha"/>
              <a:buNone/>
              <a:defRPr sz="3500" b="0" i="0" u="none" strike="noStrike" cap="none">
                <a:solidFill>
                  <a:schemeClr val="accent2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400" dirty="0">
                <a:solidFill>
                  <a:schemeClr val="accent4">
                    <a:lumMod val="75000"/>
                  </a:schemeClr>
                </a:solidFill>
                <a:latin typeface="#9Slide04 SVN-Aleo Bold" panose="020F0802020204030203" pitchFamily="34" charset="0"/>
              </a:rPr>
              <a:t>I. SỰ TỒN TẠI CỦA ÁP SUẤT KHÍ QUYỂN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6F307204-5FCF-4493-ABC2-DBF4E4DF54AB}"/>
              </a:ext>
            </a:extLst>
          </p:cNvPr>
          <p:cNvSpPr txBox="1"/>
          <p:nvPr/>
        </p:nvSpPr>
        <p:spPr>
          <a:xfrm>
            <a:off x="3448471" y="479928"/>
            <a:ext cx="25713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>
                <a:solidFill>
                  <a:srgbClr val="FFC000"/>
                </a:solidFill>
                <a:latin typeface="#9Slide07 SVNKG Ten Thousand Re" panose="02040603050506020204" pitchFamily="18" charset="0"/>
              </a:rPr>
              <a:t>1.Thí </a:t>
            </a:r>
            <a:r>
              <a:rPr lang="en-US" sz="3600" b="1" u="sng" dirty="0" err="1">
                <a:solidFill>
                  <a:srgbClr val="FFC000"/>
                </a:solidFill>
                <a:latin typeface="#9Slide07 SVNKG Ten Thousand Re" panose="02040603050506020204" pitchFamily="18" charset="0"/>
              </a:rPr>
              <a:t>nghiệm</a:t>
            </a:r>
            <a:r>
              <a:rPr lang="en-US" sz="3600" b="1" u="sng" dirty="0">
                <a:solidFill>
                  <a:srgbClr val="FFC000"/>
                </a:solidFill>
                <a:latin typeface="#9Slide07 SVNKG Ten Thousand Re" panose="02040603050506020204" pitchFamily="18" charset="0"/>
              </a:rPr>
              <a:t> 3</a:t>
            </a:r>
          </a:p>
        </p:txBody>
      </p:sp>
      <p:sp>
        <p:nvSpPr>
          <p:cNvPr id="4" name="Arrow: Chevron 3">
            <a:extLst>
              <a:ext uri="{FF2B5EF4-FFF2-40B4-BE49-F238E27FC236}">
                <a16:creationId xmlns:a16="http://schemas.microsoft.com/office/drawing/2014/main" id="{B5C05F53-390F-4B52-BA8F-8B3BC8A8FFE9}"/>
              </a:ext>
            </a:extLst>
          </p:cNvPr>
          <p:cNvSpPr/>
          <p:nvPr/>
        </p:nvSpPr>
        <p:spPr>
          <a:xfrm>
            <a:off x="2416629" y="666206"/>
            <a:ext cx="274320" cy="326571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1" name="Arrow: Chevron 160">
            <a:extLst>
              <a:ext uri="{FF2B5EF4-FFF2-40B4-BE49-F238E27FC236}">
                <a16:creationId xmlns:a16="http://schemas.microsoft.com/office/drawing/2014/main" id="{2C377595-5447-4F04-9725-86CB3B76737E}"/>
              </a:ext>
            </a:extLst>
          </p:cNvPr>
          <p:cNvSpPr/>
          <p:nvPr/>
        </p:nvSpPr>
        <p:spPr>
          <a:xfrm rot="10800000">
            <a:off x="6514012" y="661852"/>
            <a:ext cx="274320" cy="326571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2" name="Arrow: Chevron 71">
            <a:extLst>
              <a:ext uri="{FF2B5EF4-FFF2-40B4-BE49-F238E27FC236}">
                <a16:creationId xmlns:a16="http://schemas.microsoft.com/office/drawing/2014/main" id="{91FE0674-678B-4A06-8CAB-D015EB9474B4}"/>
              </a:ext>
            </a:extLst>
          </p:cNvPr>
          <p:cNvSpPr/>
          <p:nvPr/>
        </p:nvSpPr>
        <p:spPr>
          <a:xfrm>
            <a:off x="2661237" y="649557"/>
            <a:ext cx="274320" cy="326571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3" name="Arrow: Chevron 72">
            <a:extLst>
              <a:ext uri="{FF2B5EF4-FFF2-40B4-BE49-F238E27FC236}">
                <a16:creationId xmlns:a16="http://schemas.microsoft.com/office/drawing/2014/main" id="{5DB2F414-54A9-4B44-AED9-B9C70C584F62}"/>
              </a:ext>
            </a:extLst>
          </p:cNvPr>
          <p:cNvSpPr/>
          <p:nvPr/>
        </p:nvSpPr>
        <p:spPr>
          <a:xfrm rot="10800000">
            <a:off x="6297578" y="660572"/>
            <a:ext cx="274320" cy="326571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1" name="Group 15">
            <a:extLst>
              <a:ext uri="{FF2B5EF4-FFF2-40B4-BE49-F238E27FC236}">
                <a16:creationId xmlns:a16="http://schemas.microsoft.com/office/drawing/2014/main" id="{E6FF706B-FAAD-49F7-8423-AA2FC6FD9F02}"/>
              </a:ext>
            </a:extLst>
          </p:cNvPr>
          <p:cNvGrpSpPr>
            <a:grpSpLocks/>
          </p:cNvGrpSpPr>
          <p:nvPr/>
        </p:nvGrpSpPr>
        <p:grpSpPr bwMode="auto">
          <a:xfrm>
            <a:off x="5177388" y="1266259"/>
            <a:ext cx="990600" cy="1066800"/>
            <a:chOff x="2640" y="2768"/>
            <a:chExt cx="624" cy="672"/>
          </a:xfrm>
        </p:grpSpPr>
        <p:sp>
          <p:nvSpPr>
            <p:cNvPr id="22" name="Oval 16">
              <a:extLst>
                <a:ext uri="{FF2B5EF4-FFF2-40B4-BE49-F238E27FC236}">
                  <a16:creationId xmlns:a16="http://schemas.microsoft.com/office/drawing/2014/main" id="{D2F9FD2E-32BC-42C7-8706-03F8D8DE00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0" y="2792"/>
              <a:ext cx="624" cy="624"/>
            </a:xfrm>
            <a:prstGeom prst="ellipse">
              <a:avLst/>
            </a:prstGeom>
            <a:gradFill rotWithShape="1">
              <a:gsLst>
                <a:gs pos="0">
                  <a:srgbClr val="765E00"/>
                </a:gs>
                <a:gs pos="50000">
                  <a:srgbClr val="FFCC00"/>
                </a:gs>
                <a:gs pos="100000">
                  <a:srgbClr val="765E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endParaRPr lang="vi-VN" altLang="en-US"/>
            </a:p>
          </p:txBody>
        </p:sp>
        <p:sp>
          <p:nvSpPr>
            <p:cNvPr id="23" name="Rectangle 17">
              <a:extLst>
                <a:ext uri="{FF2B5EF4-FFF2-40B4-BE49-F238E27FC236}">
                  <a16:creationId xmlns:a16="http://schemas.microsoft.com/office/drawing/2014/main" id="{006D486A-38F9-42E1-B598-0A907105A172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2920" y="2768"/>
              <a:ext cx="48" cy="6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endParaRPr lang="vi-VN" altLang="en-US"/>
            </a:p>
          </p:txBody>
        </p:sp>
        <p:sp>
          <p:nvSpPr>
            <p:cNvPr id="24" name="AutoShape 18">
              <a:extLst>
                <a:ext uri="{FF2B5EF4-FFF2-40B4-BE49-F238E27FC236}">
                  <a16:creationId xmlns:a16="http://schemas.microsoft.com/office/drawing/2014/main" id="{6565D364-EBF8-4E5F-96A6-F269C7131D4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652911">
              <a:off x="3080" y="2792"/>
              <a:ext cx="96" cy="1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725 w 21600"/>
                <a:gd name="T13" fmla="*/ 4650 h 21600"/>
                <a:gd name="T14" fmla="*/ 16875 w 21600"/>
                <a:gd name="T15" fmla="*/ 169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625" y="21600"/>
                  </a:lnTo>
                  <a:lnTo>
                    <a:pt x="15975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25" name="Line 19">
            <a:extLst>
              <a:ext uri="{FF2B5EF4-FFF2-40B4-BE49-F238E27FC236}">
                <a16:creationId xmlns:a16="http://schemas.microsoft.com/office/drawing/2014/main" id="{BE2508D1-246F-478E-AE90-1B2AF9CA9868}"/>
              </a:ext>
            </a:extLst>
          </p:cNvPr>
          <p:cNvSpPr>
            <a:spLocks noChangeShapeType="1"/>
          </p:cNvSpPr>
          <p:nvPr/>
        </p:nvSpPr>
        <p:spPr bwMode="auto">
          <a:xfrm rot="304904" flipV="1">
            <a:off x="5786988" y="1190059"/>
            <a:ext cx="368300" cy="469900"/>
          </a:xfrm>
          <a:prstGeom prst="line">
            <a:avLst/>
          </a:prstGeom>
          <a:noFill/>
          <a:ln w="38100">
            <a:solidFill>
              <a:srgbClr val="FF00FF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Line 20">
            <a:extLst>
              <a:ext uri="{FF2B5EF4-FFF2-40B4-BE49-F238E27FC236}">
                <a16:creationId xmlns:a16="http://schemas.microsoft.com/office/drawing/2014/main" id="{F00F966F-7802-4615-A945-BAA62733FFA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863188" y="1342459"/>
            <a:ext cx="152400" cy="152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7" name="Group 4">
            <a:extLst>
              <a:ext uri="{FF2B5EF4-FFF2-40B4-BE49-F238E27FC236}">
                <a16:creationId xmlns:a16="http://schemas.microsoft.com/office/drawing/2014/main" id="{BAD1BB53-7BF2-4F73-84EF-080C57B26A33}"/>
              </a:ext>
            </a:extLst>
          </p:cNvPr>
          <p:cNvGrpSpPr>
            <a:grpSpLocks/>
          </p:cNvGrpSpPr>
          <p:nvPr/>
        </p:nvGrpSpPr>
        <p:grpSpPr bwMode="auto">
          <a:xfrm>
            <a:off x="2559205" y="1527286"/>
            <a:ext cx="655745" cy="590171"/>
            <a:chOff x="2016" y="2776"/>
            <a:chExt cx="672" cy="672"/>
          </a:xfrm>
        </p:grpSpPr>
        <p:sp>
          <p:nvSpPr>
            <p:cNvPr id="28" name="Oval 5">
              <a:extLst>
                <a:ext uri="{FF2B5EF4-FFF2-40B4-BE49-F238E27FC236}">
                  <a16:creationId xmlns:a16="http://schemas.microsoft.com/office/drawing/2014/main" id="{F7B44358-E038-4A64-BFF1-1F45A78060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6" y="2776"/>
              <a:ext cx="672" cy="6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endParaRPr lang="vi-VN" altLang="en-US"/>
            </a:p>
          </p:txBody>
        </p:sp>
        <p:sp>
          <p:nvSpPr>
            <p:cNvPr id="29" name="Oval 6">
              <a:extLst>
                <a:ext uri="{FF2B5EF4-FFF2-40B4-BE49-F238E27FC236}">
                  <a16:creationId xmlns:a16="http://schemas.microsoft.com/office/drawing/2014/main" id="{9F46DD42-4ECD-4E72-BC3B-A0C0B827CF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20" y="2891"/>
              <a:ext cx="461" cy="46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endParaRPr lang="vi-VN" altLang="en-US"/>
            </a:p>
          </p:txBody>
        </p:sp>
      </p:grpSp>
      <p:pic>
        <p:nvPicPr>
          <p:cNvPr id="30" name="Picture 7">
            <a:extLst>
              <a:ext uri="{FF2B5EF4-FFF2-40B4-BE49-F238E27FC236}">
                <a16:creationId xmlns:a16="http://schemas.microsoft.com/office/drawing/2014/main" id="{212DED26-DFFF-46AC-BD9A-4280CFAF2D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764" y="1524113"/>
            <a:ext cx="370586" cy="648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8">
            <a:extLst>
              <a:ext uri="{FF2B5EF4-FFF2-40B4-BE49-F238E27FC236}">
                <a16:creationId xmlns:a16="http://schemas.microsoft.com/office/drawing/2014/main" id="{FFA588AD-42A4-4A62-AC64-A8DB492F01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0990" y="1483091"/>
            <a:ext cx="431283" cy="665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Rectangle 9">
            <a:extLst>
              <a:ext uri="{FF2B5EF4-FFF2-40B4-BE49-F238E27FC236}">
                <a16:creationId xmlns:a16="http://schemas.microsoft.com/office/drawing/2014/main" id="{E1F30074-48C8-443A-AF7D-39DE5BC424B9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869348" y="1521117"/>
            <a:ext cx="45719" cy="59998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endParaRPr lang="vi-VN" altLang="en-US"/>
          </a:p>
        </p:txBody>
      </p:sp>
      <p:sp>
        <p:nvSpPr>
          <p:cNvPr id="33" name="Text Box 10">
            <a:extLst>
              <a:ext uri="{FF2B5EF4-FFF2-40B4-BE49-F238E27FC236}">
                <a16:creationId xmlns:a16="http://schemas.microsoft.com/office/drawing/2014/main" id="{BE064961-1E06-4238-AC1E-7C7A26FDA9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7987" y="999765"/>
            <a:ext cx="104387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/>
            <a:r>
              <a:rPr lang="en-US" altLang="en-US" b="1" dirty="0">
                <a:solidFill>
                  <a:srgbClr val="002060"/>
                </a:solidFill>
                <a:latin typeface="#9Slide03 AmpleSoft Thin" panose="02000000000000000000" pitchFamily="2" charset="0"/>
              </a:rPr>
              <a:t>Hai </a:t>
            </a:r>
            <a:r>
              <a:rPr lang="en-US" altLang="en-US" b="1" dirty="0" err="1">
                <a:solidFill>
                  <a:srgbClr val="002060"/>
                </a:solidFill>
                <a:latin typeface="#9Slide03 AmpleSoft Thin" panose="02000000000000000000" pitchFamily="2" charset="0"/>
              </a:rPr>
              <a:t>bán</a:t>
            </a:r>
            <a:r>
              <a:rPr lang="en-US" altLang="en-US" b="1" dirty="0">
                <a:solidFill>
                  <a:srgbClr val="002060"/>
                </a:solidFill>
                <a:latin typeface="#9Slide03 AmpleSoft Thin" panose="02000000000000000000" pitchFamily="2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#9Slide03 AmpleSoft Thin" panose="02000000000000000000" pitchFamily="2" charset="0"/>
              </a:rPr>
              <a:t>cầu</a:t>
            </a:r>
            <a:endParaRPr lang="en-US" altLang="en-US" b="1" dirty="0">
              <a:solidFill>
                <a:srgbClr val="002060"/>
              </a:solidFill>
              <a:latin typeface="#9Slide03 AmpleSoft Thin" panose="02000000000000000000" pitchFamily="2" charset="0"/>
            </a:endParaRPr>
          </a:p>
        </p:txBody>
      </p:sp>
      <p:sp>
        <p:nvSpPr>
          <p:cNvPr id="34" name="Line 11">
            <a:extLst>
              <a:ext uri="{FF2B5EF4-FFF2-40B4-BE49-F238E27FC236}">
                <a16:creationId xmlns:a16="http://schemas.microsoft.com/office/drawing/2014/main" id="{02841A8A-E55E-44D5-AB2A-EC5B62CB062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992740" y="1193481"/>
            <a:ext cx="459917" cy="311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Line 12">
            <a:extLst>
              <a:ext uri="{FF2B5EF4-FFF2-40B4-BE49-F238E27FC236}">
                <a16:creationId xmlns:a16="http://schemas.microsoft.com/office/drawing/2014/main" id="{A1B15E4F-E662-48E1-AE58-5F9BFF7E990F}"/>
              </a:ext>
            </a:extLst>
          </p:cNvPr>
          <p:cNvSpPr>
            <a:spLocks noChangeShapeType="1"/>
          </p:cNvSpPr>
          <p:nvPr/>
        </p:nvSpPr>
        <p:spPr bwMode="auto">
          <a:xfrm>
            <a:off x="3440805" y="1181306"/>
            <a:ext cx="374296" cy="2846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Text Box 13">
            <a:extLst>
              <a:ext uri="{FF2B5EF4-FFF2-40B4-BE49-F238E27FC236}">
                <a16:creationId xmlns:a16="http://schemas.microsoft.com/office/drawing/2014/main" id="{D3D5B0EC-1B8E-4278-BEE6-A39EC26131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7084" y="2303262"/>
            <a:ext cx="77777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/>
            <a:r>
              <a:rPr lang="en-US" altLang="en-US" sz="1200" b="1" dirty="0" err="1">
                <a:solidFill>
                  <a:srgbClr val="002060"/>
                </a:solidFill>
                <a:latin typeface="#9Slide03 AmpleSoft Thin" panose="02000000000000000000" pitchFamily="2" charset="0"/>
              </a:rPr>
              <a:t>Miếng</a:t>
            </a:r>
            <a:r>
              <a:rPr lang="en-US" altLang="en-US" sz="1200" b="1" dirty="0">
                <a:solidFill>
                  <a:srgbClr val="002060"/>
                </a:solidFill>
                <a:latin typeface="#9Slide03 AmpleSoft Thin" panose="02000000000000000000" pitchFamily="2" charset="0"/>
              </a:rPr>
              <a:t> </a:t>
            </a:r>
            <a:r>
              <a:rPr lang="en-US" altLang="en-US" sz="1200" b="1" dirty="0" err="1">
                <a:solidFill>
                  <a:srgbClr val="002060"/>
                </a:solidFill>
                <a:latin typeface="#9Slide03 AmpleSoft Thin" panose="02000000000000000000" pitchFamily="2" charset="0"/>
              </a:rPr>
              <a:t>lót</a:t>
            </a:r>
            <a:endParaRPr lang="en-US" altLang="en-US" sz="1200" b="1" dirty="0">
              <a:solidFill>
                <a:srgbClr val="002060"/>
              </a:solidFill>
              <a:latin typeface="#9Slide03 AmpleSoft Thin" panose="02000000000000000000" pitchFamily="2" charset="0"/>
            </a:endParaRPr>
          </a:p>
        </p:txBody>
      </p:sp>
      <p:sp>
        <p:nvSpPr>
          <p:cNvPr id="37" name="Line 14">
            <a:extLst>
              <a:ext uri="{FF2B5EF4-FFF2-40B4-BE49-F238E27FC236}">
                <a16:creationId xmlns:a16="http://schemas.microsoft.com/office/drawing/2014/main" id="{25C5DAFB-3FF9-417A-A378-3C2D7F3AFE4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94366" y="2195055"/>
            <a:ext cx="2180" cy="181056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10C9A5B1-C6CC-40A8-91BB-A23EFC3745D1}"/>
              </a:ext>
            </a:extLst>
          </p:cNvPr>
          <p:cNvSpPr/>
          <p:nvPr/>
        </p:nvSpPr>
        <p:spPr>
          <a:xfrm>
            <a:off x="4298128" y="1678193"/>
            <a:ext cx="623943" cy="150607"/>
          </a:xfrm>
          <a:prstGeom prst="rightArrow">
            <a:avLst/>
          </a:prstGeom>
          <a:solidFill>
            <a:srgbClr val="DD7F57"/>
          </a:solidFill>
          <a:ln>
            <a:solidFill>
              <a:srgbClr val="D45F4D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BDFCB0D-A6B1-411B-A77F-7911B1CB789F}"/>
              </a:ext>
            </a:extLst>
          </p:cNvPr>
          <p:cNvSpPr/>
          <p:nvPr/>
        </p:nvSpPr>
        <p:spPr>
          <a:xfrm>
            <a:off x="6433073" y="1409252"/>
            <a:ext cx="2065468" cy="710005"/>
          </a:xfrm>
          <a:prstGeom prst="roundRect">
            <a:avLst/>
          </a:prstGeom>
          <a:ln w="127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002060"/>
                </a:solidFill>
                <a:latin typeface="#9Slide03 AmpleSoft Thin" panose="02000000000000000000" pitchFamily="2" charset="0"/>
              </a:rPr>
              <a:t>Dùng</a:t>
            </a:r>
            <a:r>
              <a:rPr lang="en-US" dirty="0">
                <a:solidFill>
                  <a:srgbClr val="002060"/>
                </a:solidFill>
                <a:latin typeface="#9Slide03 AmpleSoft Thin" panose="02000000000000000000" pitchFamily="2" charset="0"/>
              </a:rPr>
              <a:t> b</a:t>
            </a:r>
            <a:r>
              <a:rPr lang="vi-VN" dirty="0">
                <a:solidFill>
                  <a:srgbClr val="002060"/>
                </a:solidFill>
                <a:latin typeface="#9Slide03 AmpleSoft Thin" panose="02000000000000000000" pitchFamily="2" charset="0"/>
              </a:rPr>
              <a:t>ơ</a:t>
            </a:r>
            <a:r>
              <a:rPr lang="en-US" dirty="0">
                <a:solidFill>
                  <a:srgbClr val="002060"/>
                </a:solidFill>
                <a:latin typeface="#9Slide03 AmpleSoft Thin" panose="02000000000000000000" pitchFamily="2" charset="0"/>
              </a:rPr>
              <a:t>m </a:t>
            </a:r>
            <a:r>
              <a:rPr lang="en-US" dirty="0" err="1">
                <a:solidFill>
                  <a:srgbClr val="002060"/>
                </a:solidFill>
                <a:latin typeface="#9Slide03 AmpleSoft Thin" panose="02000000000000000000" pitchFamily="2" charset="0"/>
              </a:rPr>
              <a:t>không</a:t>
            </a:r>
            <a:r>
              <a:rPr lang="en-US" dirty="0">
                <a:solidFill>
                  <a:srgbClr val="002060"/>
                </a:solidFill>
                <a:latin typeface="#9Slide03 AmpleSoft Thin" panose="02000000000000000000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#9Slide03 AmpleSoft Thin" panose="02000000000000000000" pitchFamily="2" charset="0"/>
              </a:rPr>
              <a:t>khí</a:t>
            </a:r>
            <a:r>
              <a:rPr lang="en-US" dirty="0">
                <a:solidFill>
                  <a:srgbClr val="002060"/>
                </a:solidFill>
                <a:latin typeface="#9Slide03 AmpleSoft Thin" panose="02000000000000000000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#9Slide03 AmpleSoft Thin" panose="02000000000000000000" pitchFamily="2" charset="0"/>
              </a:rPr>
              <a:t>rút</a:t>
            </a:r>
            <a:r>
              <a:rPr lang="en-US" dirty="0">
                <a:solidFill>
                  <a:srgbClr val="002060"/>
                </a:solidFill>
                <a:latin typeface="#9Slide03 AmpleSoft Thin" panose="02000000000000000000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#9Slide03 AmpleSoft Thin" panose="02000000000000000000" pitchFamily="2" charset="0"/>
              </a:rPr>
              <a:t>hết</a:t>
            </a:r>
            <a:r>
              <a:rPr lang="en-US" dirty="0">
                <a:solidFill>
                  <a:srgbClr val="002060"/>
                </a:solidFill>
                <a:latin typeface="#9Slide03 AmpleSoft Thin" panose="02000000000000000000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#9Slide03 AmpleSoft Thin" panose="02000000000000000000" pitchFamily="2" charset="0"/>
              </a:rPr>
              <a:t>không</a:t>
            </a:r>
            <a:r>
              <a:rPr lang="en-US" dirty="0">
                <a:solidFill>
                  <a:srgbClr val="002060"/>
                </a:solidFill>
                <a:latin typeface="#9Slide03 AmpleSoft Thin" panose="02000000000000000000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#9Slide03 AmpleSoft Thin" panose="02000000000000000000" pitchFamily="2" charset="0"/>
              </a:rPr>
              <a:t>khí</a:t>
            </a:r>
            <a:r>
              <a:rPr lang="en-US" dirty="0">
                <a:solidFill>
                  <a:srgbClr val="002060"/>
                </a:solidFill>
                <a:latin typeface="#9Slide03 AmpleSoft Thin" panose="02000000000000000000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#9Slide03 AmpleSoft Thin" panose="02000000000000000000" pitchFamily="2" charset="0"/>
              </a:rPr>
              <a:t>trong</a:t>
            </a:r>
            <a:r>
              <a:rPr lang="en-US" dirty="0">
                <a:solidFill>
                  <a:srgbClr val="002060"/>
                </a:solidFill>
                <a:latin typeface="#9Slide03 AmpleSoft Thin" panose="02000000000000000000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#9Slide03 AmpleSoft Thin" panose="02000000000000000000" pitchFamily="2" charset="0"/>
              </a:rPr>
              <a:t>quả</a:t>
            </a:r>
            <a:r>
              <a:rPr lang="en-US" dirty="0">
                <a:solidFill>
                  <a:srgbClr val="002060"/>
                </a:solidFill>
                <a:latin typeface="#9Slide03 AmpleSoft Thin" panose="02000000000000000000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#9Slide03 AmpleSoft Thin" panose="02000000000000000000" pitchFamily="2" charset="0"/>
              </a:rPr>
              <a:t>cầu</a:t>
            </a:r>
            <a:r>
              <a:rPr lang="en-US" dirty="0">
                <a:solidFill>
                  <a:srgbClr val="002060"/>
                </a:solidFill>
                <a:latin typeface="#9Slide03 AmpleSoft Thin" panose="02000000000000000000" pitchFamily="2" charset="0"/>
              </a:rPr>
              <a:t> ra </a:t>
            </a:r>
            <a:r>
              <a:rPr lang="en-US" dirty="0" err="1">
                <a:solidFill>
                  <a:srgbClr val="002060"/>
                </a:solidFill>
                <a:latin typeface="#9Slide03 AmpleSoft Thin" panose="02000000000000000000" pitchFamily="2" charset="0"/>
              </a:rPr>
              <a:t>ngoài</a:t>
            </a:r>
            <a:endParaRPr lang="en-US" dirty="0">
              <a:solidFill>
                <a:srgbClr val="002060"/>
              </a:solidFill>
              <a:latin typeface="#9Slide03 AmpleSoft Thin" panose="02000000000000000000" pitchFamily="2" charset="0"/>
            </a:endParaRPr>
          </a:p>
        </p:txBody>
      </p:sp>
      <p:pic>
        <p:nvPicPr>
          <p:cNvPr id="44" name="Picture 2">
            <a:extLst>
              <a:ext uri="{FF2B5EF4-FFF2-40B4-BE49-F238E27FC236}">
                <a16:creationId xmlns:a16="http://schemas.microsoft.com/office/drawing/2014/main" id="{C452F7DB-B8B8-4628-8532-C3660B93DA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101" y="2581835"/>
            <a:ext cx="6465345" cy="25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2034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3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78 0.00278 L 0.07795 -0.00278 " pathEditMode="relative" rAng="0" ptsTypes="AA">
                                      <p:cBhvr>
                                        <p:cTn id="4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50" y="-278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22222E-6 L -0.08733 0.00278 " pathEditMode="relative" rAng="0" ptsTypes="AA">
                                      <p:cBhvr>
                                        <p:cTn id="5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75" y="123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0"/>
                            </p:stCondLst>
                            <p:childTnLst>
                              <p:par>
                                <p:cTn id="7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/>
      <p:bldP spid="36" grpId="0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2338;p46">
            <a:extLst>
              <a:ext uri="{FF2B5EF4-FFF2-40B4-BE49-F238E27FC236}">
                <a16:creationId xmlns:a16="http://schemas.microsoft.com/office/drawing/2014/main" id="{ECA2C027-7B00-422E-A3AD-FC612A0EF77D}"/>
              </a:ext>
            </a:extLst>
          </p:cNvPr>
          <p:cNvSpPr txBox="1">
            <a:spLocks/>
          </p:cNvSpPr>
          <p:nvPr/>
        </p:nvSpPr>
        <p:spPr>
          <a:xfrm>
            <a:off x="235131" y="0"/>
            <a:ext cx="8765178" cy="670619"/>
          </a:xfrm>
          <a:prstGeom prst="rect">
            <a:avLst/>
          </a:prstGeom>
          <a:solidFill>
            <a:srgbClr val="FCFAEE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Neucha"/>
              <a:buNone/>
              <a:defRPr sz="3500" b="0" i="0" u="none" strike="noStrike" cap="none">
                <a:solidFill>
                  <a:schemeClr val="accent2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400" dirty="0">
                <a:solidFill>
                  <a:schemeClr val="accent4">
                    <a:lumMod val="75000"/>
                  </a:schemeClr>
                </a:solidFill>
                <a:latin typeface="#9Slide04 SVN-Aleo Bold" panose="020F0802020204030203" pitchFamily="34" charset="0"/>
              </a:rPr>
              <a:t>I. SỰ TỒN TẠI CỦA ÁP SUẤT KHÍ QUYỂN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6F307204-5FCF-4493-ABC2-DBF4E4DF54AB}"/>
              </a:ext>
            </a:extLst>
          </p:cNvPr>
          <p:cNvSpPr txBox="1"/>
          <p:nvPr/>
        </p:nvSpPr>
        <p:spPr>
          <a:xfrm>
            <a:off x="3448471" y="479928"/>
            <a:ext cx="25713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>
                <a:solidFill>
                  <a:srgbClr val="FFC000"/>
                </a:solidFill>
                <a:latin typeface="#9Slide07 SVNKG Ten Thousand Re" panose="02040603050506020204" pitchFamily="18" charset="0"/>
              </a:rPr>
              <a:t>1.Thí </a:t>
            </a:r>
            <a:r>
              <a:rPr lang="en-US" sz="3600" b="1" u="sng" dirty="0" err="1">
                <a:solidFill>
                  <a:srgbClr val="FFC000"/>
                </a:solidFill>
                <a:latin typeface="#9Slide07 SVNKG Ten Thousand Re" panose="02040603050506020204" pitchFamily="18" charset="0"/>
              </a:rPr>
              <a:t>nghiệm</a:t>
            </a:r>
            <a:r>
              <a:rPr lang="en-US" sz="3600" b="1" u="sng" dirty="0">
                <a:solidFill>
                  <a:srgbClr val="FFC000"/>
                </a:solidFill>
                <a:latin typeface="#9Slide07 SVNKG Ten Thousand Re" panose="02040603050506020204" pitchFamily="18" charset="0"/>
              </a:rPr>
              <a:t> 3</a:t>
            </a:r>
          </a:p>
        </p:txBody>
      </p:sp>
      <p:sp>
        <p:nvSpPr>
          <p:cNvPr id="4" name="Arrow: Chevron 3">
            <a:extLst>
              <a:ext uri="{FF2B5EF4-FFF2-40B4-BE49-F238E27FC236}">
                <a16:creationId xmlns:a16="http://schemas.microsoft.com/office/drawing/2014/main" id="{B5C05F53-390F-4B52-BA8F-8B3BC8A8FFE9}"/>
              </a:ext>
            </a:extLst>
          </p:cNvPr>
          <p:cNvSpPr/>
          <p:nvPr/>
        </p:nvSpPr>
        <p:spPr>
          <a:xfrm>
            <a:off x="2416629" y="666206"/>
            <a:ext cx="274320" cy="326571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1" name="Arrow: Chevron 160">
            <a:extLst>
              <a:ext uri="{FF2B5EF4-FFF2-40B4-BE49-F238E27FC236}">
                <a16:creationId xmlns:a16="http://schemas.microsoft.com/office/drawing/2014/main" id="{2C377595-5447-4F04-9725-86CB3B76737E}"/>
              </a:ext>
            </a:extLst>
          </p:cNvPr>
          <p:cNvSpPr/>
          <p:nvPr/>
        </p:nvSpPr>
        <p:spPr>
          <a:xfrm rot="10800000">
            <a:off x="6514012" y="661852"/>
            <a:ext cx="274320" cy="326571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2" name="Arrow: Chevron 71">
            <a:extLst>
              <a:ext uri="{FF2B5EF4-FFF2-40B4-BE49-F238E27FC236}">
                <a16:creationId xmlns:a16="http://schemas.microsoft.com/office/drawing/2014/main" id="{91FE0674-678B-4A06-8CAB-D015EB9474B4}"/>
              </a:ext>
            </a:extLst>
          </p:cNvPr>
          <p:cNvSpPr/>
          <p:nvPr/>
        </p:nvSpPr>
        <p:spPr>
          <a:xfrm>
            <a:off x="2661237" y="649557"/>
            <a:ext cx="274320" cy="326571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3" name="Arrow: Chevron 72">
            <a:extLst>
              <a:ext uri="{FF2B5EF4-FFF2-40B4-BE49-F238E27FC236}">
                <a16:creationId xmlns:a16="http://schemas.microsoft.com/office/drawing/2014/main" id="{5DB2F414-54A9-4B44-AED9-B9C70C584F62}"/>
              </a:ext>
            </a:extLst>
          </p:cNvPr>
          <p:cNvSpPr/>
          <p:nvPr/>
        </p:nvSpPr>
        <p:spPr>
          <a:xfrm rot="10800000">
            <a:off x="6297578" y="660572"/>
            <a:ext cx="274320" cy="326571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8" name="Picture 2" descr="Thí nghiệm Ghê-rích _ áp suất khí quyển - Vật lý 8 - Hồ Hữu Tín - Thư viện  Tư liệu giáo dục">
            <a:extLst>
              <a:ext uri="{FF2B5EF4-FFF2-40B4-BE49-F238E27FC236}">
                <a16:creationId xmlns:a16="http://schemas.microsoft.com/office/drawing/2014/main" id="{B1BA34C8-7AFB-47D2-861F-E2CB010AC0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4657" y="1234330"/>
            <a:ext cx="4332720" cy="316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rrow: Pentagon 1">
            <a:extLst>
              <a:ext uri="{FF2B5EF4-FFF2-40B4-BE49-F238E27FC236}">
                <a16:creationId xmlns:a16="http://schemas.microsoft.com/office/drawing/2014/main" id="{7CC3E83C-C217-458D-B0AD-ED8478C78D6B}"/>
              </a:ext>
            </a:extLst>
          </p:cNvPr>
          <p:cNvSpPr/>
          <p:nvPr/>
        </p:nvSpPr>
        <p:spPr>
          <a:xfrm>
            <a:off x="0" y="989703"/>
            <a:ext cx="1398494" cy="398033"/>
          </a:xfrm>
          <a:prstGeom prst="homePlat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rgbClr val="002060"/>
                </a:solidFill>
                <a:latin typeface="#9Slide06 SVNJonitha Script" panose="02000000000000000000" pitchFamily="2" charset="0"/>
              </a:rPr>
              <a:t>Kết</a:t>
            </a:r>
            <a:r>
              <a:rPr lang="en-US" sz="1800" dirty="0">
                <a:solidFill>
                  <a:srgbClr val="002060"/>
                </a:solidFill>
                <a:latin typeface="#9Slide06 SVNJonitha Script" panose="020000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6 SVNJonitha Script" panose="02000000000000000000" pitchFamily="2" charset="0"/>
              </a:rPr>
              <a:t>quả</a:t>
            </a:r>
            <a:endParaRPr lang="en-US" sz="1800" dirty="0">
              <a:solidFill>
                <a:srgbClr val="002060"/>
              </a:solidFill>
              <a:latin typeface="#9Slide06 SVNJonitha Script" panose="02000000000000000000" pitchFamily="2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351F624-80F7-4FD4-A85B-20C9E5EF42CF}"/>
              </a:ext>
            </a:extLst>
          </p:cNvPr>
          <p:cNvSpPr/>
          <p:nvPr/>
        </p:nvSpPr>
        <p:spPr>
          <a:xfrm>
            <a:off x="258184" y="1452283"/>
            <a:ext cx="3711388" cy="666974"/>
          </a:xfrm>
          <a:prstGeom prst="roundRect">
            <a:avLst/>
          </a:prstGeom>
          <a:solidFill>
            <a:srgbClr val="FCECD2"/>
          </a:solidFill>
          <a:ln>
            <a:solidFill>
              <a:srgbClr val="F1B1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Hai ban </a:t>
            </a:r>
            <a:r>
              <a:rPr lang="en-US" sz="1800" b="1" dirty="0" err="1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cầu</a:t>
            </a:r>
            <a:r>
              <a:rPr lang="en-US" sz="1800" b="1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dính</a:t>
            </a:r>
            <a:r>
              <a:rPr lang="en-US" sz="1800" b="1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chặt</a:t>
            </a:r>
            <a:r>
              <a:rPr lang="en-US" sz="1800" b="1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vào</a:t>
            </a:r>
            <a:r>
              <a:rPr lang="en-US" sz="1800" b="1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nhau</a:t>
            </a:r>
            <a:r>
              <a:rPr lang="en-US" sz="1800" b="1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không</a:t>
            </a:r>
            <a:r>
              <a:rPr lang="en-US" sz="1800" b="1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tách</a:t>
            </a:r>
            <a:r>
              <a:rPr lang="en-US" sz="1800" b="1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rời</a:t>
            </a:r>
            <a:r>
              <a:rPr lang="en-US" sz="1800" b="1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2A6B74-7F2B-4F65-8B4E-D7D7397FEAF5}"/>
              </a:ext>
            </a:extLst>
          </p:cNvPr>
          <p:cNvSpPr txBox="1"/>
          <p:nvPr/>
        </p:nvSpPr>
        <p:spPr>
          <a:xfrm>
            <a:off x="1490383" y="2248124"/>
            <a:ext cx="2844949" cy="646986"/>
          </a:xfrm>
          <a:prstGeom prst="wedgeRoundRectCallout">
            <a:avLst>
              <a:gd name="adj1" fmla="val -57999"/>
              <a:gd name="adj2" fmla="val 36174"/>
              <a:gd name="adj3" fmla="val 16667"/>
            </a:avLst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err="1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Em</a:t>
            </a:r>
            <a:r>
              <a:rPr lang="en-US" sz="1600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hãy</a:t>
            </a:r>
            <a:r>
              <a:rPr lang="en-US" sz="1600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giải</a:t>
            </a:r>
            <a:r>
              <a:rPr lang="en-US" sz="1600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thích</a:t>
            </a:r>
            <a:r>
              <a:rPr lang="en-US" sz="1600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tại</a:t>
            </a:r>
            <a:r>
              <a:rPr lang="en-US" sz="1600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sao</a:t>
            </a:r>
            <a:r>
              <a:rPr lang="en-US" sz="1600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hai</a:t>
            </a:r>
            <a:r>
              <a:rPr lang="en-US" sz="1600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quả</a:t>
            </a:r>
            <a:r>
              <a:rPr lang="en-US" sz="1600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cầu</a:t>
            </a:r>
            <a:r>
              <a:rPr lang="en-US" sz="1600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không</a:t>
            </a:r>
            <a:r>
              <a:rPr lang="en-US" sz="1600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thể</a:t>
            </a:r>
            <a:r>
              <a:rPr lang="en-US" sz="1600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tách</a:t>
            </a:r>
            <a:r>
              <a:rPr lang="en-US" sz="1600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rời</a:t>
            </a:r>
            <a:r>
              <a:rPr lang="en-US" sz="1600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?</a:t>
            </a:r>
          </a:p>
        </p:txBody>
      </p:sp>
      <p:pic>
        <p:nvPicPr>
          <p:cNvPr id="41" name="Picture 2" descr="Tài Liệu Giáo Viên Hoạt Hình Ngày Nhà Giáo Hình ảnh | Định dạng hình ảnh  PSD 611174310| vn.lovepik.com">
            <a:extLst>
              <a:ext uri="{FF2B5EF4-FFF2-40B4-BE49-F238E27FC236}">
                <a16:creationId xmlns:a16="http://schemas.microsoft.com/office/drawing/2014/main" id="{F9DD0835-BE7B-4981-BFBA-A81A7D2BD0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628" b="95116" l="10000" r="90000">
                        <a14:foregroundMark x1="46628" y1="29535" x2="51512" y2="51279"/>
                        <a14:foregroundMark x1="51512" y1="35581" x2="51860" y2="53372"/>
                        <a14:foregroundMark x1="41163" y1="8372" x2="51279" y2="6744"/>
                        <a14:foregroundMark x1="38256" y1="57674" x2="38256" y2="65000"/>
                        <a14:foregroundMark x1="70698" y1="30698" x2="66047" y2="39302"/>
                        <a14:foregroundMark x1="66047" y1="39302" x2="65930" y2="39302"/>
                        <a14:foregroundMark x1="47674" y1="88256" x2="45814" y2="951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530" t="3992" r="29085"/>
          <a:stretch/>
        </p:blipFill>
        <p:spPr bwMode="auto">
          <a:xfrm>
            <a:off x="0" y="2346064"/>
            <a:ext cx="1322415" cy="2797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7722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2338;p46">
            <a:extLst>
              <a:ext uri="{FF2B5EF4-FFF2-40B4-BE49-F238E27FC236}">
                <a16:creationId xmlns:a16="http://schemas.microsoft.com/office/drawing/2014/main" id="{ECA2C027-7B00-422E-A3AD-FC612A0EF77D}"/>
              </a:ext>
            </a:extLst>
          </p:cNvPr>
          <p:cNvSpPr txBox="1">
            <a:spLocks/>
          </p:cNvSpPr>
          <p:nvPr/>
        </p:nvSpPr>
        <p:spPr>
          <a:xfrm>
            <a:off x="235131" y="0"/>
            <a:ext cx="8765178" cy="670619"/>
          </a:xfrm>
          <a:prstGeom prst="rect">
            <a:avLst/>
          </a:prstGeom>
          <a:solidFill>
            <a:srgbClr val="FCFAEE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Neucha"/>
              <a:buNone/>
              <a:defRPr sz="3500" b="0" i="0" u="none" strike="noStrike" cap="none">
                <a:solidFill>
                  <a:schemeClr val="accent2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400" dirty="0">
                <a:solidFill>
                  <a:schemeClr val="accent4">
                    <a:lumMod val="75000"/>
                  </a:schemeClr>
                </a:solidFill>
                <a:latin typeface="#9Slide04 SVN-Aleo Bold" panose="020F0802020204030203" pitchFamily="34" charset="0"/>
              </a:rPr>
              <a:t>I. SỰ TỒN TẠI CỦA ÁP SUẤT KHÍ QUYỂN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6F307204-5FCF-4493-ABC2-DBF4E4DF54AB}"/>
              </a:ext>
            </a:extLst>
          </p:cNvPr>
          <p:cNvSpPr txBox="1"/>
          <p:nvPr/>
        </p:nvSpPr>
        <p:spPr>
          <a:xfrm>
            <a:off x="3448471" y="479928"/>
            <a:ext cx="25713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>
                <a:solidFill>
                  <a:srgbClr val="FFC000"/>
                </a:solidFill>
                <a:latin typeface="#9Slide07 SVNKG Ten Thousand Re" panose="02040603050506020204" pitchFamily="18" charset="0"/>
              </a:rPr>
              <a:t>1.Thí </a:t>
            </a:r>
            <a:r>
              <a:rPr lang="en-US" sz="3600" b="1" u="sng" dirty="0" err="1">
                <a:solidFill>
                  <a:srgbClr val="FFC000"/>
                </a:solidFill>
                <a:latin typeface="#9Slide07 SVNKG Ten Thousand Re" panose="02040603050506020204" pitchFamily="18" charset="0"/>
              </a:rPr>
              <a:t>nghiệm</a:t>
            </a:r>
            <a:r>
              <a:rPr lang="en-US" sz="3600" b="1" u="sng" dirty="0">
                <a:solidFill>
                  <a:srgbClr val="FFC000"/>
                </a:solidFill>
                <a:latin typeface="#9Slide07 SVNKG Ten Thousand Re" panose="02040603050506020204" pitchFamily="18" charset="0"/>
              </a:rPr>
              <a:t> 3</a:t>
            </a:r>
          </a:p>
        </p:txBody>
      </p:sp>
      <p:sp>
        <p:nvSpPr>
          <p:cNvPr id="4" name="Arrow: Chevron 3">
            <a:extLst>
              <a:ext uri="{FF2B5EF4-FFF2-40B4-BE49-F238E27FC236}">
                <a16:creationId xmlns:a16="http://schemas.microsoft.com/office/drawing/2014/main" id="{B5C05F53-390F-4B52-BA8F-8B3BC8A8FFE9}"/>
              </a:ext>
            </a:extLst>
          </p:cNvPr>
          <p:cNvSpPr/>
          <p:nvPr/>
        </p:nvSpPr>
        <p:spPr>
          <a:xfrm>
            <a:off x="2416629" y="666206"/>
            <a:ext cx="274320" cy="326571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1" name="Arrow: Chevron 160">
            <a:extLst>
              <a:ext uri="{FF2B5EF4-FFF2-40B4-BE49-F238E27FC236}">
                <a16:creationId xmlns:a16="http://schemas.microsoft.com/office/drawing/2014/main" id="{2C377595-5447-4F04-9725-86CB3B76737E}"/>
              </a:ext>
            </a:extLst>
          </p:cNvPr>
          <p:cNvSpPr/>
          <p:nvPr/>
        </p:nvSpPr>
        <p:spPr>
          <a:xfrm rot="10800000">
            <a:off x="6514012" y="661852"/>
            <a:ext cx="274320" cy="326571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2" name="Arrow: Chevron 71">
            <a:extLst>
              <a:ext uri="{FF2B5EF4-FFF2-40B4-BE49-F238E27FC236}">
                <a16:creationId xmlns:a16="http://schemas.microsoft.com/office/drawing/2014/main" id="{91FE0674-678B-4A06-8CAB-D015EB9474B4}"/>
              </a:ext>
            </a:extLst>
          </p:cNvPr>
          <p:cNvSpPr/>
          <p:nvPr/>
        </p:nvSpPr>
        <p:spPr>
          <a:xfrm>
            <a:off x="2661237" y="649557"/>
            <a:ext cx="274320" cy="326571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3" name="Arrow: Chevron 72">
            <a:extLst>
              <a:ext uri="{FF2B5EF4-FFF2-40B4-BE49-F238E27FC236}">
                <a16:creationId xmlns:a16="http://schemas.microsoft.com/office/drawing/2014/main" id="{5DB2F414-54A9-4B44-AED9-B9C70C584F62}"/>
              </a:ext>
            </a:extLst>
          </p:cNvPr>
          <p:cNvSpPr/>
          <p:nvPr/>
        </p:nvSpPr>
        <p:spPr>
          <a:xfrm rot="10800000">
            <a:off x="6297578" y="660572"/>
            <a:ext cx="274320" cy="326571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5" name="Picture 2" descr="Thí nghiệm Ghê-rích _ áp suất khí quyển - Vật lý 8 - Hồ Hữu Tín - Thư viện  Tư liệu giáo dục">
            <a:extLst>
              <a:ext uri="{FF2B5EF4-FFF2-40B4-BE49-F238E27FC236}">
                <a16:creationId xmlns:a16="http://schemas.microsoft.com/office/drawing/2014/main" id="{2A7B9719-1548-4E24-B1B5-25FF720DBC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72" y="1449483"/>
            <a:ext cx="4332720" cy="316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A2DBE18-FB94-4DAA-B9B0-BC0DB7C6E823}"/>
              </a:ext>
            </a:extLst>
          </p:cNvPr>
          <p:cNvSpPr/>
          <p:nvPr/>
        </p:nvSpPr>
        <p:spPr>
          <a:xfrm>
            <a:off x="4728434" y="3191977"/>
            <a:ext cx="4216999" cy="1477328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buClr>
                <a:srgbClr val="FF5050"/>
              </a:buClr>
            </a:pPr>
            <a:r>
              <a:rPr lang="en-US" altLang="en-US" sz="1800" dirty="0" err="1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Vì</a:t>
            </a:r>
            <a:r>
              <a:rPr lang="en-US" altLang="en-US" sz="1800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khi</a:t>
            </a:r>
            <a:r>
              <a:rPr lang="en-US" altLang="en-US" sz="1800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hút</a:t>
            </a:r>
            <a:r>
              <a:rPr lang="en-US" altLang="en-US" sz="1800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hết</a:t>
            </a:r>
            <a:r>
              <a:rPr lang="en-US" altLang="en-US" sz="1800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không</a:t>
            </a:r>
            <a:r>
              <a:rPr lang="en-US" altLang="en-US" sz="1800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khí</a:t>
            </a:r>
            <a:r>
              <a:rPr lang="en-US" altLang="en-US" sz="1800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trong</a:t>
            </a:r>
            <a:r>
              <a:rPr lang="en-US" altLang="en-US" sz="1800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quả</a:t>
            </a:r>
            <a:r>
              <a:rPr lang="en-US" altLang="en-US" sz="1800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cầu</a:t>
            </a:r>
            <a:r>
              <a:rPr lang="en-US" altLang="en-US" sz="1800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ra </a:t>
            </a:r>
            <a:r>
              <a:rPr lang="en-US" altLang="en-US" sz="1800" dirty="0" err="1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thì</a:t>
            </a:r>
            <a:r>
              <a:rPr lang="en-US" altLang="en-US" sz="1800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áp</a:t>
            </a:r>
            <a:r>
              <a:rPr lang="en-US" altLang="en-US" sz="1800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suất</a:t>
            </a:r>
            <a:r>
              <a:rPr lang="en-US" altLang="en-US" sz="1800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trong</a:t>
            </a:r>
            <a:r>
              <a:rPr lang="en-US" altLang="en-US" sz="1800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quả</a:t>
            </a:r>
            <a:r>
              <a:rPr lang="en-US" altLang="en-US" sz="1800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cầu</a:t>
            </a:r>
            <a:r>
              <a:rPr lang="en-US" altLang="en-US" sz="1800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bằng</a:t>
            </a:r>
            <a:r>
              <a:rPr lang="en-US" altLang="en-US" sz="1800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0. </a:t>
            </a:r>
            <a:r>
              <a:rPr lang="en-US" altLang="en-US" sz="1800" dirty="0" err="1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Khi</a:t>
            </a:r>
            <a:r>
              <a:rPr lang="en-US" altLang="en-US" sz="1800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đó</a:t>
            </a:r>
            <a:r>
              <a:rPr lang="en-US" altLang="en-US" sz="1800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vỏ</a:t>
            </a:r>
            <a:r>
              <a:rPr lang="en-US" altLang="en-US" sz="1800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quả</a:t>
            </a:r>
            <a:r>
              <a:rPr lang="en-US" altLang="en-US" sz="1800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cầu</a:t>
            </a:r>
            <a:r>
              <a:rPr lang="en-US" altLang="en-US" sz="1800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chịu</a:t>
            </a:r>
            <a:r>
              <a:rPr lang="en-US" altLang="en-US" sz="1800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áp</a:t>
            </a:r>
            <a:r>
              <a:rPr lang="en-US" altLang="en-US" sz="1800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lực</a:t>
            </a:r>
            <a:r>
              <a:rPr lang="en-US" altLang="en-US" sz="1800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của</a:t>
            </a:r>
            <a:r>
              <a:rPr lang="en-US" altLang="en-US" sz="1800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khí</a:t>
            </a:r>
            <a:r>
              <a:rPr lang="en-US" altLang="en-US" sz="1800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quyển</a:t>
            </a:r>
            <a:r>
              <a:rPr lang="en-US" altLang="en-US" sz="1800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từ</a:t>
            </a:r>
            <a:r>
              <a:rPr lang="en-US" altLang="en-US" sz="1800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mọi</a:t>
            </a:r>
            <a:r>
              <a:rPr lang="en-US" altLang="en-US" sz="1800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phía</a:t>
            </a:r>
            <a:r>
              <a:rPr lang="en-US" altLang="en-US" sz="1800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nên</a:t>
            </a:r>
            <a:r>
              <a:rPr lang="en-US" altLang="en-US" sz="1800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hai</a:t>
            </a:r>
            <a:r>
              <a:rPr lang="en-US" altLang="en-US" sz="1800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bán</a:t>
            </a:r>
            <a:r>
              <a:rPr lang="en-US" altLang="en-US" sz="1800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cầu</a:t>
            </a:r>
            <a:r>
              <a:rPr lang="en-US" altLang="en-US" sz="1800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ép</a:t>
            </a:r>
            <a:r>
              <a:rPr lang="en-US" altLang="en-US" sz="1800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chặt</a:t>
            </a:r>
            <a:r>
              <a:rPr lang="en-US" altLang="en-US" sz="1800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với</a:t>
            </a:r>
            <a:r>
              <a:rPr lang="en-US" altLang="en-US" sz="1800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nhau</a:t>
            </a:r>
            <a:r>
              <a:rPr lang="en-US" altLang="en-US" sz="1800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CF21B3-FDF1-4AC7-8F72-EC66182952D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65244" b="8829"/>
          <a:stretch/>
        </p:blipFill>
        <p:spPr>
          <a:xfrm>
            <a:off x="5827638" y="1218048"/>
            <a:ext cx="1864080" cy="185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610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2338;p46">
            <a:extLst>
              <a:ext uri="{FF2B5EF4-FFF2-40B4-BE49-F238E27FC236}">
                <a16:creationId xmlns:a16="http://schemas.microsoft.com/office/drawing/2014/main" id="{89A24DEB-A8FF-4109-BF53-685C646F5BEC}"/>
              </a:ext>
            </a:extLst>
          </p:cNvPr>
          <p:cNvSpPr txBox="1">
            <a:spLocks/>
          </p:cNvSpPr>
          <p:nvPr/>
        </p:nvSpPr>
        <p:spPr>
          <a:xfrm>
            <a:off x="265611" y="0"/>
            <a:ext cx="8765178" cy="670619"/>
          </a:xfrm>
          <a:prstGeom prst="rect">
            <a:avLst/>
          </a:prstGeom>
          <a:solidFill>
            <a:srgbClr val="FCFAEE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Neucha"/>
              <a:buNone/>
              <a:defRPr sz="3500" b="0" i="0" u="none" strike="noStrike" cap="none">
                <a:solidFill>
                  <a:schemeClr val="accent2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400" dirty="0">
                <a:solidFill>
                  <a:schemeClr val="accent4">
                    <a:lumMod val="75000"/>
                  </a:schemeClr>
                </a:solidFill>
                <a:latin typeface="#9Slide04 SVN-Aleo Bold" panose="020F0802020204030203" pitchFamily="34" charset="0"/>
              </a:rPr>
              <a:t>II. ĐỘ LỚN CỦA ÁP SUẤT KHÍ QUYỂN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43C81D47-30CA-411B-B701-85CF5B64A47C}"/>
              </a:ext>
            </a:extLst>
          </p:cNvPr>
          <p:cNvSpPr txBox="1"/>
          <p:nvPr/>
        </p:nvSpPr>
        <p:spPr>
          <a:xfrm>
            <a:off x="1378634" y="493995"/>
            <a:ext cx="6231987" cy="646331"/>
          </a:xfrm>
          <a:prstGeom prst="rect">
            <a:avLst/>
          </a:prstGeom>
          <a:solidFill>
            <a:srgbClr val="FCFAEE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>
                <a:solidFill>
                  <a:srgbClr val="FFC000"/>
                </a:solidFill>
                <a:latin typeface="#9Slide07 SVNKG Ten Thousand Re" panose="02040603050506020204" pitchFamily="18" charset="0"/>
              </a:rPr>
              <a:t>1. </a:t>
            </a:r>
            <a:r>
              <a:rPr lang="en-US" sz="3600" b="1" u="sng" dirty="0" err="1">
                <a:solidFill>
                  <a:srgbClr val="FFC000"/>
                </a:solidFill>
                <a:latin typeface="#9Slide07 SVNKG Ten Thousand Re" panose="02040603050506020204" pitchFamily="18" charset="0"/>
              </a:rPr>
              <a:t>Thí</a:t>
            </a:r>
            <a:r>
              <a:rPr lang="en-US" sz="3600" b="1" u="sng" dirty="0">
                <a:solidFill>
                  <a:srgbClr val="FFC000"/>
                </a:solidFill>
                <a:latin typeface="#9Slide07 SVNKG Ten Thousand Re" panose="02040603050506020204" pitchFamily="18" charset="0"/>
              </a:rPr>
              <a:t> </a:t>
            </a:r>
            <a:r>
              <a:rPr lang="en-US" sz="3600" b="1" u="sng" dirty="0" err="1">
                <a:solidFill>
                  <a:srgbClr val="FFC000"/>
                </a:solidFill>
                <a:latin typeface="#9Slide07 SVNKG Ten Thousand Re" panose="02040603050506020204" pitchFamily="18" charset="0"/>
              </a:rPr>
              <a:t>nghiệm</a:t>
            </a:r>
            <a:r>
              <a:rPr lang="en-US" sz="3600" b="1" u="sng" dirty="0">
                <a:solidFill>
                  <a:srgbClr val="FFC000"/>
                </a:solidFill>
                <a:latin typeface="#9Slide07 SVNKG Ten Thousand Re" panose="02040603050506020204" pitchFamily="18" charset="0"/>
              </a:rPr>
              <a:t> </a:t>
            </a:r>
            <a:r>
              <a:rPr lang="en-US" sz="3600" b="1" u="sng" dirty="0" err="1">
                <a:solidFill>
                  <a:srgbClr val="FFC000"/>
                </a:solidFill>
                <a:latin typeface="#9Slide07 SVNKG Ten Thousand Re" panose="02040603050506020204" pitchFamily="18" charset="0"/>
              </a:rPr>
              <a:t>Tô</a:t>
            </a:r>
            <a:r>
              <a:rPr lang="en-US" sz="3600" b="1" u="sng" dirty="0">
                <a:solidFill>
                  <a:srgbClr val="FFC000"/>
                </a:solidFill>
                <a:latin typeface="#9Slide07 SVNKG Ten Thousand Re" panose="02040603050506020204" pitchFamily="18" charset="0"/>
              </a:rPr>
              <a:t> – </a:t>
            </a:r>
            <a:r>
              <a:rPr lang="en-US" sz="3600" b="1" u="sng" dirty="0" err="1">
                <a:solidFill>
                  <a:srgbClr val="FFC000"/>
                </a:solidFill>
                <a:latin typeface="#9Slide07 SVNKG Ten Thousand Re" panose="02040603050506020204" pitchFamily="18" charset="0"/>
              </a:rPr>
              <a:t>ri</a:t>
            </a:r>
            <a:r>
              <a:rPr lang="en-US" sz="3600" b="1" u="sng" dirty="0">
                <a:solidFill>
                  <a:srgbClr val="FFC000"/>
                </a:solidFill>
                <a:latin typeface="#9Slide07 SVNKG Ten Thousand Re" panose="02040603050506020204" pitchFamily="18" charset="0"/>
              </a:rPr>
              <a:t> – </a:t>
            </a:r>
            <a:r>
              <a:rPr lang="en-US" sz="3600" b="1" u="sng" dirty="0" err="1">
                <a:solidFill>
                  <a:srgbClr val="FFC000"/>
                </a:solidFill>
                <a:latin typeface="#9Slide07 SVNKG Ten Thousand Re" panose="02040603050506020204" pitchFamily="18" charset="0"/>
              </a:rPr>
              <a:t>xe</a:t>
            </a:r>
            <a:r>
              <a:rPr lang="en-US" sz="3600" b="1" u="sng" dirty="0">
                <a:solidFill>
                  <a:srgbClr val="FFC000"/>
                </a:solidFill>
                <a:latin typeface="#9Slide07 SVNKG Ten Thousand Re" panose="02040603050506020204" pitchFamily="18" charset="0"/>
              </a:rPr>
              <a:t> - li</a:t>
            </a:r>
          </a:p>
        </p:txBody>
      </p:sp>
      <p:grpSp>
        <p:nvGrpSpPr>
          <p:cNvPr id="113" name="Google Shape;3913;p76">
            <a:extLst>
              <a:ext uri="{FF2B5EF4-FFF2-40B4-BE49-F238E27FC236}">
                <a16:creationId xmlns:a16="http://schemas.microsoft.com/office/drawing/2014/main" id="{47A61D03-5885-4F31-84D8-87AAD5DDE786}"/>
              </a:ext>
            </a:extLst>
          </p:cNvPr>
          <p:cNvGrpSpPr/>
          <p:nvPr/>
        </p:nvGrpSpPr>
        <p:grpSpPr>
          <a:xfrm>
            <a:off x="119092" y="196275"/>
            <a:ext cx="892375" cy="999350"/>
            <a:chOff x="5416325" y="4403425"/>
            <a:chExt cx="892375" cy="999350"/>
          </a:xfrm>
        </p:grpSpPr>
        <p:sp>
          <p:nvSpPr>
            <p:cNvPr id="114" name="Google Shape;3914;p76">
              <a:extLst>
                <a:ext uri="{FF2B5EF4-FFF2-40B4-BE49-F238E27FC236}">
                  <a16:creationId xmlns:a16="http://schemas.microsoft.com/office/drawing/2014/main" id="{68B96B92-4273-43A6-A283-800597D1C84F}"/>
                </a:ext>
              </a:extLst>
            </p:cNvPr>
            <p:cNvSpPr/>
            <p:nvPr/>
          </p:nvSpPr>
          <p:spPr>
            <a:xfrm>
              <a:off x="5615575" y="4813500"/>
              <a:ext cx="665950" cy="580400"/>
            </a:xfrm>
            <a:custGeom>
              <a:avLst/>
              <a:gdLst/>
              <a:ahLst/>
              <a:cxnLst/>
              <a:rect l="l" t="t" r="r" b="b"/>
              <a:pathLst>
                <a:path w="26638" h="23216" extrusionOk="0">
                  <a:moveTo>
                    <a:pt x="12881" y="1"/>
                  </a:moveTo>
                  <a:cubicBezTo>
                    <a:pt x="12526" y="1"/>
                    <a:pt x="12175" y="282"/>
                    <a:pt x="12047" y="638"/>
                  </a:cubicBezTo>
                  <a:cubicBezTo>
                    <a:pt x="11873" y="1094"/>
                    <a:pt x="11786" y="1442"/>
                    <a:pt x="11590" y="1899"/>
                  </a:cubicBezTo>
                  <a:cubicBezTo>
                    <a:pt x="11046" y="2725"/>
                    <a:pt x="10611" y="3443"/>
                    <a:pt x="9698" y="3616"/>
                  </a:cubicBezTo>
                  <a:cubicBezTo>
                    <a:pt x="9524" y="3443"/>
                    <a:pt x="9416" y="3356"/>
                    <a:pt x="9242" y="3356"/>
                  </a:cubicBezTo>
                  <a:cubicBezTo>
                    <a:pt x="9068" y="3325"/>
                    <a:pt x="8903" y="3311"/>
                    <a:pt x="8745" y="3311"/>
                  </a:cubicBezTo>
                  <a:cubicBezTo>
                    <a:pt x="7992" y="3311"/>
                    <a:pt x="7399" y="3639"/>
                    <a:pt x="6806" y="4160"/>
                  </a:cubicBezTo>
                  <a:cubicBezTo>
                    <a:pt x="6611" y="4269"/>
                    <a:pt x="6524" y="4443"/>
                    <a:pt x="6524" y="4617"/>
                  </a:cubicBezTo>
                  <a:cubicBezTo>
                    <a:pt x="5719" y="5443"/>
                    <a:pt x="5067" y="6791"/>
                    <a:pt x="3979" y="7074"/>
                  </a:cubicBezTo>
                  <a:cubicBezTo>
                    <a:pt x="3892" y="6987"/>
                    <a:pt x="3806" y="6987"/>
                    <a:pt x="3632" y="6987"/>
                  </a:cubicBezTo>
                  <a:lnTo>
                    <a:pt x="2805" y="6987"/>
                  </a:lnTo>
                  <a:cubicBezTo>
                    <a:pt x="2001" y="6987"/>
                    <a:pt x="1805" y="7791"/>
                    <a:pt x="2262" y="8248"/>
                  </a:cubicBezTo>
                  <a:cubicBezTo>
                    <a:pt x="1457" y="9966"/>
                    <a:pt x="1261" y="11879"/>
                    <a:pt x="827" y="13771"/>
                  </a:cubicBezTo>
                  <a:cubicBezTo>
                    <a:pt x="827" y="13945"/>
                    <a:pt x="827" y="14141"/>
                    <a:pt x="914" y="14315"/>
                  </a:cubicBezTo>
                  <a:cubicBezTo>
                    <a:pt x="0" y="18490"/>
                    <a:pt x="174" y="22751"/>
                    <a:pt x="5067" y="23186"/>
                  </a:cubicBezTo>
                  <a:cubicBezTo>
                    <a:pt x="5285" y="23206"/>
                    <a:pt x="5504" y="23216"/>
                    <a:pt x="5724" y="23216"/>
                  </a:cubicBezTo>
                  <a:cubicBezTo>
                    <a:pt x="8613" y="23216"/>
                    <a:pt x="11602" y="21567"/>
                    <a:pt x="14047" y="20294"/>
                  </a:cubicBezTo>
                  <a:cubicBezTo>
                    <a:pt x="16048" y="19207"/>
                    <a:pt x="18222" y="17946"/>
                    <a:pt x="19744" y="16119"/>
                  </a:cubicBezTo>
                  <a:cubicBezTo>
                    <a:pt x="20027" y="15946"/>
                    <a:pt x="20396" y="15772"/>
                    <a:pt x="20657" y="15489"/>
                  </a:cubicBezTo>
                  <a:cubicBezTo>
                    <a:pt x="23549" y="13141"/>
                    <a:pt x="25289" y="9596"/>
                    <a:pt x="26550" y="6161"/>
                  </a:cubicBezTo>
                  <a:cubicBezTo>
                    <a:pt x="26637" y="5791"/>
                    <a:pt x="26550" y="5443"/>
                    <a:pt x="26267" y="5356"/>
                  </a:cubicBezTo>
                  <a:cubicBezTo>
                    <a:pt x="26463" y="4530"/>
                    <a:pt x="26180" y="3725"/>
                    <a:pt x="25550" y="2899"/>
                  </a:cubicBezTo>
                  <a:cubicBezTo>
                    <a:pt x="24550" y="1725"/>
                    <a:pt x="22462" y="1442"/>
                    <a:pt x="21027" y="1268"/>
                  </a:cubicBezTo>
                  <a:cubicBezTo>
                    <a:pt x="18483" y="1007"/>
                    <a:pt x="15939" y="725"/>
                    <a:pt x="13503" y="355"/>
                  </a:cubicBezTo>
                  <a:cubicBezTo>
                    <a:pt x="13416" y="355"/>
                    <a:pt x="13416" y="268"/>
                    <a:pt x="13416" y="268"/>
                  </a:cubicBezTo>
                  <a:cubicBezTo>
                    <a:pt x="13258" y="80"/>
                    <a:pt x="13069" y="1"/>
                    <a:pt x="12881" y="1"/>
                  </a:cubicBez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3915;p76">
              <a:extLst>
                <a:ext uri="{FF2B5EF4-FFF2-40B4-BE49-F238E27FC236}">
                  <a16:creationId xmlns:a16="http://schemas.microsoft.com/office/drawing/2014/main" id="{AE72E65D-1CF7-4CD4-9EA2-921CC7578579}"/>
                </a:ext>
              </a:extLst>
            </p:cNvPr>
            <p:cNvSpPr/>
            <p:nvPr/>
          </p:nvSpPr>
          <p:spPr>
            <a:xfrm>
              <a:off x="5737875" y="4812800"/>
              <a:ext cx="54400" cy="60400"/>
            </a:xfrm>
            <a:custGeom>
              <a:avLst/>
              <a:gdLst/>
              <a:ahLst/>
              <a:cxnLst/>
              <a:rect l="l" t="t" r="r" b="b"/>
              <a:pathLst>
                <a:path w="2176" h="2416" extrusionOk="0">
                  <a:moveTo>
                    <a:pt x="1165" y="1"/>
                  </a:moveTo>
                  <a:cubicBezTo>
                    <a:pt x="1089" y="1"/>
                    <a:pt x="1007" y="12"/>
                    <a:pt x="914" y="35"/>
                  </a:cubicBezTo>
                  <a:cubicBezTo>
                    <a:pt x="631" y="122"/>
                    <a:pt x="457" y="296"/>
                    <a:pt x="370" y="579"/>
                  </a:cubicBezTo>
                  <a:lnTo>
                    <a:pt x="370" y="666"/>
                  </a:lnTo>
                  <a:cubicBezTo>
                    <a:pt x="283" y="753"/>
                    <a:pt x="283" y="839"/>
                    <a:pt x="283" y="839"/>
                  </a:cubicBezTo>
                  <a:cubicBezTo>
                    <a:pt x="283" y="839"/>
                    <a:pt x="175" y="926"/>
                    <a:pt x="175" y="1035"/>
                  </a:cubicBezTo>
                  <a:cubicBezTo>
                    <a:pt x="1" y="1470"/>
                    <a:pt x="283" y="2014"/>
                    <a:pt x="718" y="2122"/>
                  </a:cubicBezTo>
                  <a:lnTo>
                    <a:pt x="827" y="2122"/>
                  </a:lnTo>
                  <a:cubicBezTo>
                    <a:pt x="957" y="2318"/>
                    <a:pt x="1137" y="2416"/>
                    <a:pt x="1374" y="2416"/>
                  </a:cubicBezTo>
                  <a:cubicBezTo>
                    <a:pt x="1454" y="2416"/>
                    <a:pt x="1539" y="2405"/>
                    <a:pt x="1632" y="2383"/>
                  </a:cubicBezTo>
                  <a:cubicBezTo>
                    <a:pt x="1914" y="2296"/>
                    <a:pt x="2175" y="1927"/>
                    <a:pt x="2175" y="1579"/>
                  </a:cubicBezTo>
                  <a:lnTo>
                    <a:pt x="2175" y="1470"/>
                  </a:lnTo>
                  <a:lnTo>
                    <a:pt x="2175" y="1209"/>
                  </a:lnTo>
                  <a:cubicBezTo>
                    <a:pt x="2175" y="1122"/>
                    <a:pt x="2088" y="1035"/>
                    <a:pt x="2088" y="926"/>
                  </a:cubicBezTo>
                  <a:cubicBezTo>
                    <a:pt x="2088" y="666"/>
                    <a:pt x="1914" y="383"/>
                    <a:pt x="1719" y="209"/>
                  </a:cubicBezTo>
                  <a:cubicBezTo>
                    <a:pt x="1528" y="82"/>
                    <a:pt x="1371" y="1"/>
                    <a:pt x="11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3916;p76">
              <a:extLst>
                <a:ext uri="{FF2B5EF4-FFF2-40B4-BE49-F238E27FC236}">
                  <a16:creationId xmlns:a16="http://schemas.microsoft.com/office/drawing/2014/main" id="{C603F1AB-3F09-48A0-B3D2-00BE0E92F244}"/>
                </a:ext>
              </a:extLst>
            </p:cNvPr>
            <p:cNvSpPr/>
            <p:nvPr/>
          </p:nvSpPr>
          <p:spPr>
            <a:xfrm>
              <a:off x="5864550" y="4938150"/>
              <a:ext cx="50025" cy="63625"/>
            </a:xfrm>
            <a:custGeom>
              <a:avLst/>
              <a:gdLst/>
              <a:ahLst/>
              <a:cxnLst/>
              <a:rect l="l" t="t" r="r" b="b"/>
              <a:pathLst>
                <a:path w="2001" h="2545" extrusionOk="0">
                  <a:moveTo>
                    <a:pt x="1087" y="0"/>
                  </a:moveTo>
                  <a:cubicBezTo>
                    <a:pt x="739" y="0"/>
                    <a:pt x="370" y="174"/>
                    <a:pt x="283" y="544"/>
                  </a:cubicBezTo>
                  <a:cubicBezTo>
                    <a:pt x="283" y="544"/>
                    <a:pt x="283" y="631"/>
                    <a:pt x="196" y="631"/>
                  </a:cubicBezTo>
                  <a:cubicBezTo>
                    <a:pt x="109" y="718"/>
                    <a:pt x="0" y="1001"/>
                    <a:pt x="0" y="1175"/>
                  </a:cubicBezTo>
                  <a:lnTo>
                    <a:pt x="0" y="1718"/>
                  </a:lnTo>
                  <a:cubicBezTo>
                    <a:pt x="0" y="2175"/>
                    <a:pt x="370" y="2544"/>
                    <a:pt x="826" y="2544"/>
                  </a:cubicBezTo>
                  <a:cubicBezTo>
                    <a:pt x="1087" y="2544"/>
                    <a:pt x="1370" y="2349"/>
                    <a:pt x="1457" y="2175"/>
                  </a:cubicBezTo>
                  <a:cubicBezTo>
                    <a:pt x="1631" y="2088"/>
                    <a:pt x="1740" y="2001"/>
                    <a:pt x="1740" y="1892"/>
                  </a:cubicBezTo>
                  <a:cubicBezTo>
                    <a:pt x="1827" y="1805"/>
                    <a:pt x="1827" y="1718"/>
                    <a:pt x="1914" y="1544"/>
                  </a:cubicBezTo>
                  <a:cubicBezTo>
                    <a:pt x="2001" y="1457"/>
                    <a:pt x="2001" y="1175"/>
                    <a:pt x="1914" y="1001"/>
                  </a:cubicBezTo>
                  <a:cubicBezTo>
                    <a:pt x="1914" y="805"/>
                    <a:pt x="1914" y="631"/>
                    <a:pt x="1827" y="544"/>
                  </a:cubicBezTo>
                  <a:cubicBezTo>
                    <a:pt x="1740" y="174"/>
                    <a:pt x="1457" y="0"/>
                    <a:pt x="10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3917;p76">
              <a:extLst>
                <a:ext uri="{FF2B5EF4-FFF2-40B4-BE49-F238E27FC236}">
                  <a16:creationId xmlns:a16="http://schemas.microsoft.com/office/drawing/2014/main" id="{6CD4D836-C839-4DB6-8D29-FFA0F2597DEA}"/>
                </a:ext>
              </a:extLst>
            </p:cNvPr>
            <p:cNvSpPr/>
            <p:nvPr/>
          </p:nvSpPr>
          <p:spPr>
            <a:xfrm>
              <a:off x="5948800" y="4964175"/>
              <a:ext cx="126675" cy="105750"/>
            </a:xfrm>
            <a:custGeom>
              <a:avLst/>
              <a:gdLst/>
              <a:ahLst/>
              <a:cxnLst/>
              <a:rect l="l" t="t" r="r" b="b"/>
              <a:pathLst>
                <a:path w="5067" h="4230" extrusionOk="0">
                  <a:moveTo>
                    <a:pt x="2534" y="1"/>
                  </a:moveTo>
                  <a:cubicBezTo>
                    <a:pt x="2422" y="1"/>
                    <a:pt x="2303" y="38"/>
                    <a:pt x="2175" y="134"/>
                  </a:cubicBezTo>
                  <a:lnTo>
                    <a:pt x="2066" y="134"/>
                  </a:lnTo>
                  <a:lnTo>
                    <a:pt x="1979" y="221"/>
                  </a:lnTo>
                  <a:cubicBezTo>
                    <a:pt x="1805" y="221"/>
                    <a:pt x="1718" y="221"/>
                    <a:pt x="1631" y="308"/>
                  </a:cubicBezTo>
                  <a:cubicBezTo>
                    <a:pt x="631" y="590"/>
                    <a:pt x="1" y="1590"/>
                    <a:pt x="348" y="2678"/>
                  </a:cubicBezTo>
                  <a:cubicBezTo>
                    <a:pt x="614" y="3616"/>
                    <a:pt x="1511" y="4229"/>
                    <a:pt x="2429" y="4229"/>
                  </a:cubicBezTo>
                  <a:cubicBezTo>
                    <a:pt x="2489" y="4229"/>
                    <a:pt x="2550" y="4227"/>
                    <a:pt x="2610" y="4222"/>
                  </a:cubicBezTo>
                  <a:cubicBezTo>
                    <a:pt x="3610" y="4113"/>
                    <a:pt x="4523" y="3569"/>
                    <a:pt x="4784" y="2678"/>
                  </a:cubicBezTo>
                  <a:cubicBezTo>
                    <a:pt x="5067" y="1677"/>
                    <a:pt x="4241" y="590"/>
                    <a:pt x="3349" y="308"/>
                  </a:cubicBezTo>
                  <a:cubicBezTo>
                    <a:pt x="3262" y="308"/>
                    <a:pt x="3153" y="221"/>
                    <a:pt x="3066" y="221"/>
                  </a:cubicBezTo>
                  <a:cubicBezTo>
                    <a:pt x="2901" y="111"/>
                    <a:pt x="2728" y="1"/>
                    <a:pt x="25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3918;p76">
              <a:extLst>
                <a:ext uri="{FF2B5EF4-FFF2-40B4-BE49-F238E27FC236}">
                  <a16:creationId xmlns:a16="http://schemas.microsoft.com/office/drawing/2014/main" id="{7F2F6300-5D6C-4329-9A3D-4D90DF1578A0}"/>
                </a:ext>
              </a:extLst>
            </p:cNvPr>
            <p:cNvSpPr/>
            <p:nvPr/>
          </p:nvSpPr>
          <p:spPr>
            <a:xfrm>
              <a:off x="5712875" y="5013700"/>
              <a:ext cx="115825" cy="115725"/>
            </a:xfrm>
            <a:custGeom>
              <a:avLst/>
              <a:gdLst/>
              <a:ahLst/>
              <a:cxnLst/>
              <a:rect l="l" t="t" r="r" b="b"/>
              <a:pathLst>
                <a:path w="4633" h="4629" extrusionOk="0">
                  <a:moveTo>
                    <a:pt x="2390" y="1"/>
                  </a:moveTo>
                  <a:cubicBezTo>
                    <a:pt x="2024" y="1"/>
                    <a:pt x="1658" y="214"/>
                    <a:pt x="1457" y="414"/>
                  </a:cubicBezTo>
                  <a:cubicBezTo>
                    <a:pt x="827" y="610"/>
                    <a:pt x="370" y="958"/>
                    <a:pt x="196" y="1501"/>
                  </a:cubicBezTo>
                  <a:cubicBezTo>
                    <a:pt x="0" y="1958"/>
                    <a:pt x="87" y="2414"/>
                    <a:pt x="370" y="2784"/>
                  </a:cubicBezTo>
                  <a:cubicBezTo>
                    <a:pt x="283" y="3219"/>
                    <a:pt x="370" y="3676"/>
                    <a:pt x="631" y="3958"/>
                  </a:cubicBezTo>
                  <a:cubicBezTo>
                    <a:pt x="920" y="4431"/>
                    <a:pt x="1465" y="4629"/>
                    <a:pt x="2037" y="4629"/>
                  </a:cubicBezTo>
                  <a:cubicBezTo>
                    <a:pt x="2543" y="4629"/>
                    <a:pt x="3070" y="4474"/>
                    <a:pt x="3458" y="4219"/>
                  </a:cubicBezTo>
                  <a:cubicBezTo>
                    <a:pt x="4436" y="3676"/>
                    <a:pt x="4632" y="2501"/>
                    <a:pt x="4175" y="1501"/>
                  </a:cubicBezTo>
                  <a:cubicBezTo>
                    <a:pt x="4001" y="1240"/>
                    <a:pt x="3806" y="1045"/>
                    <a:pt x="3632" y="958"/>
                  </a:cubicBezTo>
                  <a:cubicBezTo>
                    <a:pt x="3458" y="501"/>
                    <a:pt x="3175" y="240"/>
                    <a:pt x="2719" y="66"/>
                  </a:cubicBezTo>
                  <a:cubicBezTo>
                    <a:pt x="2612" y="21"/>
                    <a:pt x="2501" y="1"/>
                    <a:pt x="23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3919;p76">
              <a:extLst>
                <a:ext uri="{FF2B5EF4-FFF2-40B4-BE49-F238E27FC236}">
                  <a16:creationId xmlns:a16="http://schemas.microsoft.com/office/drawing/2014/main" id="{999ABB8B-666A-4554-8B12-65793348955C}"/>
                </a:ext>
              </a:extLst>
            </p:cNvPr>
            <p:cNvSpPr/>
            <p:nvPr/>
          </p:nvSpPr>
          <p:spPr>
            <a:xfrm>
              <a:off x="5502500" y="4408125"/>
              <a:ext cx="85925" cy="80475"/>
            </a:xfrm>
            <a:custGeom>
              <a:avLst/>
              <a:gdLst/>
              <a:ahLst/>
              <a:cxnLst/>
              <a:rect l="l" t="t" r="r" b="b"/>
              <a:pathLst>
                <a:path w="3437" h="3219" extrusionOk="0">
                  <a:moveTo>
                    <a:pt x="1436" y="1"/>
                  </a:moveTo>
                  <a:cubicBezTo>
                    <a:pt x="1001" y="1"/>
                    <a:pt x="631" y="262"/>
                    <a:pt x="544" y="631"/>
                  </a:cubicBezTo>
                  <a:cubicBezTo>
                    <a:pt x="457" y="805"/>
                    <a:pt x="348" y="914"/>
                    <a:pt x="348" y="1001"/>
                  </a:cubicBezTo>
                  <a:cubicBezTo>
                    <a:pt x="261" y="1175"/>
                    <a:pt x="174" y="1349"/>
                    <a:pt x="87" y="1545"/>
                  </a:cubicBezTo>
                  <a:cubicBezTo>
                    <a:pt x="0" y="1805"/>
                    <a:pt x="174" y="2175"/>
                    <a:pt x="348" y="2349"/>
                  </a:cubicBezTo>
                  <a:cubicBezTo>
                    <a:pt x="457" y="2632"/>
                    <a:pt x="631" y="2806"/>
                    <a:pt x="892" y="2980"/>
                  </a:cubicBezTo>
                  <a:cubicBezTo>
                    <a:pt x="1001" y="3088"/>
                    <a:pt x="1088" y="3088"/>
                    <a:pt x="1262" y="3088"/>
                  </a:cubicBezTo>
                  <a:cubicBezTo>
                    <a:pt x="1403" y="3175"/>
                    <a:pt x="1561" y="3219"/>
                    <a:pt x="1729" y="3219"/>
                  </a:cubicBezTo>
                  <a:cubicBezTo>
                    <a:pt x="1898" y="3219"/>
                    <a:pt x="2077" y="3175"/>
                    <a:pt x="2262" y="3088"/>
                  </a:cubicBezTo>
                  <a:cubicBezTo>
                    <a:pt x="2631" y="2893"/>
                    <a:pt x="2805" y="2632"/>
                    <a:pt x="2892" y="2262"/>
                  </a:cubicBezTo>
                  <a:cubicBezTo>
                    <a:pt x="3066" y="2175"/>
                    <a:pt x="3175" y="2001"/>
                    <a:pt x="3262" y="1718"/>
                  </a:cubicBezTo>
                  <a:cubicBezTo>
                    <a:pt x="3436" y="1175"/>
                    <a:pt x="2979" y="631"/>
                    <a:pt x="2523" y="370"/>
                  </a:cubicBezTo>
                  <a:cubicBezTo>
                    <a:pt x="2436" y="262"/>
                    <a:pt x="2262" y="262"/>
                    <a:pt x="2175" y="262"/>
                  </a:cubicBezTo>
                  <a:cubicBezTo>
                    <a:pt x="1892" y="88"/>
                    <a:pt x="1718" y="1"/>
                    <a:pt x="143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3920;p76">
              <a:extLst>
                <a:ext uri="{FF2B5EF4-FFF2-40B4-BE49-F238E27FC236}">
                  <a16:creationId xmlns:a16="http://schemas.microsoft.com/office/drawing/2014/main" id="{64B0EC8C-9FBD-4D39-AD1D-EA62FFB8438C}"/>
                </a:ext>
              </a:extLst>
            </p:cNvPr>
            <p:cNvSpPr/>
            <p:nvPr/>
          </p:nvSpPr>
          <p:spPr>
            <a:xfrm>
              <a:off x="5427475" y="4516025"/>
              <a:ext cx="56575" cy="53850"/>
            </a:xfrm>
            <a:custGeom>
              <a:avLst/>
              <a:gdLst/>
              <a:ahLst/>
              <a:cxnLst/>
              <a:rect l="l" t="t" r="r" b="b"/>
              <a:pathLst>
                <a:path w="2263" h="2154" extrusionOk="0">
                  <a:moveTo>
                    <a:pt x="1038" y="1"/>
                  </a:moveTo>
                  <a:cubicBezTo>
                    <a:pt x="964" y="1"/>
                    <a:pt x="892" y="12"/>
                    <a:pt x="827" y="34"/>
                  </a:cubicBezTo>
                  <a:cubicBezTo>
                    <a:pt x="740" y="34"/>
                    <a:pt x="631" y="121"/>
                    <a:pt x="631" y="121"/>
                  </a:cubicBezTo>
                  <a:cubicBezTo>
                    <a:pt x="457" y="121"/>
                    <a:pt x="370" y="207"/>
                    <a:pt x="283" y="294"/>
                  </a:cubicBezTo>
                  <a:cubicBezTo>
                    <a:pt x="88" y="490"/>
                    <a:pt x="1" y="664"/>
                    <a:pt x="1" y="947"/>
                  </a:cubicBezTo>
                  <a:lnTo>
                    <a:pt x="1" y="1034"/>
                  </a:lnTo>
                  <a:cubicBezTo>
                    <a:pt x="1" y="1121"/>
                    <a:pt x="1" y="1208"/>
                    <a:pt x="88" y="1295"/>
                  </a:cubicBezTo>
                  <a:lnTo>
                    <a:pt x="88" y="1382"/>
                  </a:lnTo>
                  <a:cubicBezTo>
                    <a:pt x="88" y="1490"/>
                    <a:pt x="196" y="1664"/>
                    <a:pt x="196" y="1751"/>
                  </a:cubicBezTo>
                  <a:cubicBezTo>
                    <a:pt x="283" y="1751"/>
                    <a:pt x="283" y="1838"/>
                    <a:pt x="370" y="1838"/>
                  </a:cubicBezTo>
                  <a:cubicBezTo>
                    <a:pt x="501" y="2051"/>
                    <a:pt x="694" y="2153"/>
                    <a:pt x="893" y="2153"/>
                  </a:cubicBezTo>
                  <a:cubicBezTo>
                    <a:pt x="958" y="2153"/>
                    <a:pt x="1024" y="2142"/>
                    <a:pt x="1088" y="2121"/>
                  </a:cubicBezTo>
                  <a:cubicBezTo>
                    <a:pt x="1175" y="2121"/>
                    <a:pt x="1175" y="2034"/>
                    <a:pt x="1175" y="2034"/>
                  </a:cubicBezTo>
                  <a:lnTo>
                    <a:pt x="1371" y="2034"/>
                  </a:lnTo>
                  <a:cubicBezTo>
                    <a:pt x="1545" y="2034"/>
                    <a:pt x="1632" y="1925"/>
                    <a:pt x="1827" y="1751"/>
                  </a:cubicBezTo>
                  <a:cubicBezTo>
                    <a:pt x="1914" y="1664"/>
                    <a:pt x="1914" y="1577"/>
                    <a:pt x="2001" y="1490"/>
                  </a:cubicBezTo>
                  <a:cubicBezTo>
                    <a:pt x="2262" y="1208"/>
                    <a:pt x="2175" y="751"/>
                    <a:pt x="1914" y="490"/>
                  </a:cubicBezTo>
                  <a:cubicBezTo>
                    <a:pt x="1827" y="403"/>
                    <a:pt x="1719" y="403"/>
                    <a:pt x="1632" y="294"/>
                  </a:cubicBezTo>
                  <a:cubicBezTo>
                    <a:pt x="1501" y="99"/>
                    <a:pt x="1261" y="1"/>
                    <a:pt x="103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3921;p76">
              <a:extLst>
                <a:ext uri="{FF2B5EF4-FFF2-40B4-BE49-F238E27FC236}">
                  <a16:creationId xmlns:a16="http://schemas.microsoft.com/office/drawing/2014/main" id="{581FE13A-65E9-467B-81AD-F19F13070530}"/>
                </a:ext>
              </a:extLst>
            </p:cNvPr>
            <p:cNvSpPr/>
            <p:nvPr/>
          </p:nvSpPr>
          <p:spPr>
            <a:xfrm>
              <a:off x="5457025" y="4497800"/>
              <a:ext cx="851675" cy="904975"/>
            </a:xfrm>
            <a:custGeom>
              <a:avLst/>
              <a:gdLst/>
              <a:ahLst/>
              <a:cxnLst/>
              <a:rect l="l" t="t" r="r" b="b"/>
              <a:pathLst>
                <a:path w="34067" h="36199" extrusionOk="0">
                  <a:moveTo>
                    <a:pt x="6915" y="393"/>
                  </a:moveTo>
                  <a:cubicBezTo>
                    <a:pt x="7700" y="393"/>
                    <a:pt x="6333" y="2132"/>
                    <a:pt x="6255" y="2306"/>
                  </a:cubicBezTo>
                  <a:cubicBezTo>
                    <a:pt x="5973" y="2567"/>
                    <a:pt x="5712" y="2850"/>
                    <a:pt x="5538" y="3198"/>
                  </a:cubicBezTo>
                  <a:cubicBezTo>
                    <a:pt x="5429" y="3307"/>
                    <a:pt x="5538" y="3394"/>
                    <a:pt x="5538" y="3481"/>
                  </a:cubicBezTo>
                  <a:cubicBezTo>
                    <a:pt x="7712" y="5916"/>
                    <a:pt x="9430" y="8743"/>
                    <a:pt x="11865" y="10808"/>
                  </a:cubicBezTo>
                  <a:cubicBezTo>
                    <a:pt x="13322" y="12091"/>
                    <a:pt x="15323" y="12439"/>
                    <a:pt x="17127" y="12722"/>
                  </a:cubicBezTo>
                  <a:cubicBezTo>
                    <a:pt x="19932" y="13179"/>
                    <a:pt x="22737" y="13526"/>
                    <a:pt x="25542" y="13896"/>
                  </a:cubicBezTo>
                  <a:cubicBezTo>
                    <a:pt x="27630" y="14266"/>
                    <a:pt x="30435" y="14440"/>
                    <a:pt x="32174" y="15810"/>
                  </a:cubicBezTo>
                  <a:cubicBezTo>
                    <a:pt x="34066" y="17332"/>
                    <a:pt x="31261" y="22224"/>
                    <a:pt x="30435" y="23855"/>
                  </a:cubicBezTo>
                  <a:cubicBezTo>
                    <a:pt x="28087" y="28400"/>
                    <a:pt x="23107" y="31574"/>
                    <a:pt x="18584" y="33640"/>
                  </a:cubicBezTo>
                  <a:cubicBezTo>
                    <a:pt x="16770" y="34468"/>
                    <a:pt x="14034" y="35726"/>
                    <a:pt x="11693" y="35726"/>
                  </a:cubicBezTo>
                  <a:cubicBezTo>
                    <a:pt x="10161" y="35726"/>
                    <a:pt x="8799" y="35188"/>
                    <a:pt x="7973" y="33640"/>
                  </a:cubicBezTo>
                  <a:cubicBezTo>
                    <a:pt x="6625" y="31031"/>
                    <a:pt x="7169" y="27399"/>
                    <a:pt x="7603" y="24681"/>
                  </a:cubicBezTo>
                  <a:cubicBezTo>
                    <a:pt x="8256" y="21246"/>
                    <a:pt x="9778" y="17875"/>
                    <a:pt x="10148" y="14353"/>
                  </a:cubicBezTo>
                  <a:cubicBezTo>
                    <a:pt x="10321" y="11461"/>
                    <a:pt x="6799" y="8286"/>
                    <a:pt x="5081" y="6373"/>
                  </a:cubicBezTo>
                  <a:cubicBezTo>
                    <a:pt x="4624" y="5829"/>
                    <a:pt x="4168" y="5372"/>
                    <a:pt x="3711" y="4829"/>
                  </a:cubicBezTo>
                  <a:cubicBezTo>
                    <a:pt x="3679" y="4797"/>
                    <a:pt x="3644" y="4783"/>
                    <a:pt x="3609" y="4783"/>
                  </a:cubicBezTo>
                  <a:cubicBezTo>
                    <a:pt x="3599" y="4783"/>
                    <a:pt x="3590" y="4784"/>
                    <a:pt x="3581" y="4786"/>
                  </a:cubicBezTo>
                  <a:lnTo>
                    <a:pt x="3581" y="4786"/>
                  </a:lnTo>
                  <a:cubicBezTo>
                    <a:pt x="3571" y="4784"/>
                    <a:pt x="3562" y="4783"/>
                    <a:pt x="3553" y="4783"/>
                  </a:cubicBezTo>
                  <a:cubicBezTo>
                    <a:pt x="3517" y="4783"/>
                    <a:pt x="3482" y="4797"/>
                    <a:pt x="3450" y="4829"/>
                  </a:cubicBezTo>
                  <a:cubicBezTo>
                    <a:pt x="3081" y="5285"/>
                    <a:pt x="2711" y="5655"/>
                    <a:pt x="2276" y="5916"/>
                  </a:cubicBezTo>
                  <a:cubicBezTo>
                    <a:pt x="1972" y="6220"/>
                    <a:pt x="1329" y="6557"/>
                    <a:pt x="946" y="6557"/>
                  </a:cubicBezTo>
                  <a:cubicBezTo>
                    <a:pt x="643" y="6557"/>
                    <a:pt x="503" y="6347"/>
                    <a:pt x="819" y="5742"/>
                  </a:cubicBezTo>
                  <a:cubicBezTo>
                    <a:pt x="1363" y="4568"/>
                    <a:pt x="2363" y="3568"/>
                    <a:pt x="3363" y="2763"/>
                  </a:cubicBezTo>
                  <a:cubicBezTo>
                    <a:pt x="4255" y="1850"/>
                    <a:pt x="5342" y="936"/>
                    <a:pt x="6516" y="480"/>
                  </a:cubicBezTo>
                  <a:cubicBezTo>
                    <a:pt x="6687" y="420"/>
                    <a:pt x="6818" y="393"/>
                    <a:pt x="6915" y="393"/>
                  </a:cubicBezTo>
                  <a:close/>
                  <a:moveTo>
                    <a:pt x="6947" y="0"/>
                  </a:moveTo>
                  <a:cubicBezTo>
                    <a:pt x="6688" y="0"/>
                    <a:pt x="6427" y="58"/>
                    <a:pt x="6255" y="132"/>
                  </a:cubicBezTo>
                  <a:cubicBezTo>
                    <a:pt x="3994" y="936"/>
                    <a:pt x="1080" y="3655"/>
                    <a:pt x="276" y="5829"/>
                  </a:cubicBezTo>
                  <a:cubicBezTo>
                    <a:pt x="108" y="6185"/>
                    <a:pt x="1" y="7290"/>
                    <a:pt x="735" y="7290"/>
                  </a:cubicBezTo>
                  <a:cubicBezTo>
                    <a:pt x="762" y="7290"/>
                    <a:pt x="790" y="7289"/>
                    <a:pt x="819" y="7286"/>
                  </a:cubicBezTo>
                  <a:cubicBezTo>
                    <a:pt x="1923" y="7122"/>
                    <a:pt x="2873" y="6152"/>
                    <a:pt x="3579" y="5350"/>
                  </a:cubicBezTo>
                  <a:lnTo>
                    <a:pt x="3579" y="5350"/>
                  </a:lnTo>
                  <a:cubicBezTo>
                    <a:pt x="5953" y="8121"/>
                    <a:pt x="10136" y="11338"/>
                    <a:pt x="9517" y="15353"/>
                  </a:cubicBezTo>
                  <a:cubicBezTo>
                    <a:pt x="9234" y="17527"/>
                    <a:pt x="8343" y="19506"/>
                    <a:pt x="7799" y="21594"/>
                  </a:cubicBezTo>
                  <a:cubicBezTo>
                    <a:pt x="7516" y="22963"/>
                    <a:pt x="7256" y="24225"/>
                    <a:pt x="7060" y="25595"/>
                  </a:cubicBezTo>
                  <a:cubicBezTo>
                    <a:pt x="6446" y="29555"/>
                    <a:pt x="6265" y="36198"/>
                    <a:pt x="11702" y="36198"/>
                  </a:cubicBezTo>
                  <a:cubicBezTo>
                    <a:pt x="11847" y="36198"/>
                    <a:pt x="11995" y="36194"/>
                    <a:pt x="12148" y="36184"/>
                  </a:cubicBezTo>
                  <a:cubicBezTo>
                    <a:pt x="16214" y="35923"/>
                    <a:pt x="20650" y="33379"/>
                    <a:pt x="23912" y="31118"/>
                  </a:cubicBezTo>
                  <a:cubicBezTo>
                    <a:pt x="27630" y="28574"/>
                    <a:pt x="30435" y="25486"/>
                    <a:pt x="32066" y="21246"/>
                  </a:cubicBezTo>
                  <a:cubicBezTo>
                    <a:pt x="32718" y="19789"/>
                    <a:pt x="33610" y="18071"/>
                    <a:pt x="33066" y="16440"/>
                  </a:cubicBezTo>
                  <a:cubicBezTo>
                    <a:pt x="32718" y="15266"/>
                    <a:pt x="31348" y="14722"/>
                    <a:pt x="30261" y="14353"/>
                  </a:cubicBezTo>
                  <a:cubicBezTo>
                    <a:pt x="25369" y="12809"/>
                    <a:pt x="20019" y="13092"/>
                    <a:pt x="15040" y="11896"/>
                  </a:cubicBezTo>
                  <a:cubicBezTo>
                    <a:pt x="11061" y="10917"/>
                    <a:pt x="8604" y="6460"/>
                    <a:pt x="6168" y="3481"/>
                  </a:cubicBezTo>
                  <a:cubicBezTo>
                    <a:pt x="5712" y="2937"/>
                    <a:pt x="7799" y="1480"/>
                    <a:pt x="7799" y="676"/>
                  </a:cubicBezTo>
                  <a:cubicBezTo>
                    <a:pt x="7799" y="160"/>
                    <a:pt x="7376" y="0"/>
                    <a:pt x="69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3922;p76">
              <a:extLst>
                <a:ext uri="{FF2B5EF4-FFF2-40B4-BE49-F238E27FC236}">
                  <a16:creationId xmlns:a16="http://schemas.microsoft.com/office/drawing/2014/main" id="{3B87613F-5071-41EA-B228-BDCA037B261C}"/>
                </a:ext>
              </a:extLst>
            </p:cNvPr>
            <p:cNvSpPr/>
            <p:nvPr/>
          </p:nvSpPr>
          <p:spPr>
            <a:xfrm>
              <a:off x="5669925" y="4816425"/>
              <a:ext cx="253050" cy="173850"/>
            </a:xfrm>
            <a:custGeom>
              <a:avLst/>
              <a:gdLst/>
              <a:ahLst/>
              <a:cxnLst/>
              <a:rect l="l" t="t" r="r" b="b"/>
              <a:pathLst>
                <a:path w="10122" h="6954" extrusionOk="0">
                  <a:moveTo>
                    <a:pt x="9827" y="0"/>
                  </a:moveTo>
                  <a:cubicBezTo>
                    <a:pt x="9735" y="0"/>
                    <a:pt x="9646" y="49"/>
                    <a:pt x="9612" y="151"/>
                  </a:cubicBezTo>
                  <a:cubicBezTo>
                    <a:pt x="9242" y="1521"/>
                    <a:pt x="8698" y="3065"/>
                    <a:pt x="6807" y="3065"/>
                  </a:cubicBezTo>
                  <a:cubicBezTo>
                    <a:pt x="6601" y="3040"/>
                    <a:pt x="6415" y="3027"/>
                    <a:pt x="6240" y="3027"/>
                  </a:cubicBezTo>
                  <a:cubicBezTo>
                    <a:pt x="5635" y="3027"/>
                    <a:pt x="5164" y="3187"/>
                    <a:pt x="4523" y="3608"/>
                  </a:cubicBezTo>
                  <a:cubicBezTo>
                    <a:pt x="4176" y="3782"/>
                    <a:pt x="3893" y="4326"/>
                    <a:pt x="3719" y="4782"/>
                  </a:cubicBezTo>
                  <a:cubicBezTo>
                    <a:pt x="3034" y="6062"/>
                    <a:pt x="2305" y="6460"/>
                    <a:pt x="1098" y="6460"/>
                  </a:cubicBezTo>
                  <a:cubicBezTo>
                    <a:pt x="848" y="6460"/>
                    <a:pt x="578" y="6443"/>
                    <a:pt x="283" y="6413"/>
                  </a:cubicBezTo>
                  <a:cubicBezTo>
                    <a:pt x="1" y="6413"/>
                    <a:pt x="1" y="6870"/>
                    <a:pt x="283" y="6870"/>
                  </a:cubicBezTo>
                  <a:cubicBezTo>
                    <a:pt x="718" y="6905"/>
                    <a:pt x="1122" y="6953"/>
                    <a:pt x="1514" y="6953"/>
                  </a:cubicBezTo>
                  <a:cubicBezTo>
                    <a:pt x="2101" y="6953"/>
                    <a:pt x="2662" y="6844"/>
                    <a:pt x="3262" y="6413"/>
                  </a:cubicBezTo>
                  <a:cubicBezTo>
                    <a:pt x="4632" y="5413"/>
                    <a:pt x="3632" y="3695"/>
                    <a:pt x="6350" y="3413"/>
                  </a:cubicBezTo>
                  <a:cubicBezTo>
                    <a:pt x="6677" y="3413"/>
                    <a:pt x="7065" y="3459"/>
                    <a:pt x="7454" y="3459"/>
                  </a:cubicBezTo>
                  <a:cubicBezTo>
                    <a:pt x="8022" y="3459"/>
                    <a:pt x="8594" y="3360"/>
                    <a:pt x="8981" y="2869"/>
                  </a:cubicBezTo>
                  <a:cubicBezTo>
                    <a:pt x="9612" y="2151"/>
                    <a:pt x="9786" y="1238"/>
                    <a:pt x="10068" y="347"/>
                  </a:cubicBezTo>
                  <a:cubicBezTo>
                    <a:pt x="10121" y="121"/>
                    <a:pt x="9972" y="0"/>
                    <a:pt x="98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3923;p76">
              <a:extLst>
                <a:ext uri="{FF2B5EF4-FFF2-40B4-BE49-F238E27FC236}">
                  <a16:creationId xmlns:a16="http://schemas.microsoft.com/office/drawing/2014/main" id="{8CF0D425-91EB-45FF-99FC-92836ED324A7}"/>
                </a:ext>
              </a:extLst>
            </p:cNvPr>
            <p:cNvSpPr/>
            <p:nvPr/>
          </p:nvSpPr>
          <p:spPr>
            <a:xfrm>
              <a:off x="5726475" y="4805925"/>
              <a:ext cx="75025" cy="74275"/>
            </a:xfrm>
            <a:custGeom>
              <a:avLst/>
              <a:gdLst/>
              <a:ahLst/>
              <a:cxnLst/>
              <a:rect l="l" t="t" r="r" b="b"/>
              <a:pathLst>
                <a:path w="3001" h="2971" extrusionOk="0">
                  <a:moveTo>
                    <a:pt x="1646" y="404"/>
                  </a:moveTo>
                  <a:cubicBezTo>
                    <a:pt x="2459" y="404"/>
                    <a:pt x="2729" y="1734"/>
                    <a:pt x="2175" y="2289"/>
                  </a:cubicBezTo>
                  <a:cubicBezTo>
                    <a:pt x="2012" y="2452"/>
                    <a:pt x="1816" y="2523"/>
                    <a:pt x="1619" y="2523"/>
                  </a:cubicBezTo>
                  <a:cubicBezTo>
                    <a:pt x="1264" y="2523"/>
                    <a:pt x="907" y="2290"/>
                    <a:pt x="739" y="1941"/>
                  </a:cubicBezTo>
                  <a:cubicBezTo>
                    <a:pt x="548" y="1493"/>
                    <a:pt x="732" y="795"/>
                    <a:pt x="1251" y="501"/>
                  </a:cubicBezTo>
                  <a:lnTo>
                    <a:pt x="1251" y="501"/>
                  </a:lnTo>
                  <a:cubicBezTo>
                    <a:pt x="1261" y="496"/>
                    <a:pt x="1272" y="491"/>
                    <a:pt x="1283" y="484"/>
                  </a:cubicBezTo>
                  <a:lnTo>
                    <a:pt x="1283" y="484"/>
                  </a:lnTo>
                  <a:cubicBezTo>
                    <a:pt x="1283" y="484"/>
                    <a:pt x="1283" y="484"/>
                    <a:pt x="1283" y="484"/>
                  </a:cubicBezTo>
                  <a:cubicBezTo>
                    <a:pt x="1293" y="480"/>
                    <a:pt x="1303" y="477"/>
                    <a:pt x="1311" y="472"/>
                  </a:cubicBezTo>
                  <a:lnTo>
                    <a:pt x="1311" y="472"/>
                  </a:lnTo>
                  <a:cubicBezTo>
                    <a:pt x="1431" y="426"/>
                    <a:pt x="1543" y="404"/>
                    <a:pt x="1646" y="404"/>
                  </a:cubicBezTo>
                  <a:close/>
                  <a:moveTo>
                    <a:pt x="1692" y="0"/>
                  </a:moveTo>
                  <a:cubicBezTo>
                    <a:pt x="1513" y="0"/>
                    <a:pt x="1321" y="35"/>
                    <a:pt x="1120" y="103"/>
                  </a:cubicBezTo>
                  <a:lnTo>
                    <a:pt x="1120" y="103"/>
                  </a:lnTo>
                  <a:cubicBezTo>
                    <a:pt x="1109" y="102"/>
                    <a:pt x="1098" y="101"/>
                    <a:pt x="1087" y="101"/>
                  </a:cubicBezTo>
                  <a:cubicBezTo>
                    <a:pt x="1059" y="101"/>
                    <a:pt x="1030" y="105"/>
                    <a:pt x="1000" y="114"/>
                  </a:cubicBezTo>
                  <a:cubicBezTo>
                    <a:pt x="283" y="571"/>
                    <a:pt x="0" y="1484"/>
                    <a:pt x="370" y="2202"/>
                  </a:cubicBezTo>
                  <a:cubicBezTo>
                    <a:pt x="597" y="2709"/>
                    <a:pt x="1054" y="2971"/>
                    <a:pt x="1524" y="2971"/>
                  </a:cubicBezTo>
                  <a:cubicBezTo>
                    <a:pt x="1819" y="2971"/>
                    <a:pt x="2119" y="2868"/>
                    <a:pt x="2370" y="2658"/>
                  </a:cubicBezTo>
                  <a:cubicBezTo>
                    <a:pt x="2914" y="2289"/>
                    <a:pt x="3001" y="1397"/>
                    <a:pt x="2718" y="767"/>
                  </a:cubicBezTo>
                  <a:cubicBezTo>
                    <a:pt x="2532" y="240"/>
                    <a:pt x="2159" y="0"/>
                    <a:pt x="16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3924;p76">
              <a:extLst>
                <a:ext uri="{FF2B5EF4-FFF2-40B4-BE49-F238E27FC236}">
                  <a16:creationId xmlns:a16="http://schemas.microsoft.com/office/drawing/2014/main" id="{5CE723AD-C07A-4DFD-A916-93741239EE68}"/>
                </a:ext>
              </a:extLst>
            </p:cNvPr>
            <p:cNvSpPr/>
            <p:nvPr/>
          </p:nvSpPr>
          <p:spPr>
            <a:xfrm>
              <a:off x="5749300" y="4820100"/>
              <a:ext cx="21650" cy="36700"/>
            </a:xfrm>
            <a:custGeom>
              <a:avLst/>
              <a:gdLst/>
              <a:ahLst/>
              <a:cxnLst/>
              <a:rect l="l" t="t" r="r" b="b"/>
              <a:pathLst>
                <a:path w="866" h="1468" extrusionOk="0">
                  <a:moveTo>
                    <a:pt x="560" y="0"/>
                  </a:moveTo>
                  <a:cubicBezTo>
                    <a:pt x="500" y="0"/>
                    <a:pt x="434" y="26"/>
                    <a:pt x="370" y="91"/>
                  </a:cubicBezTo>
                  <a:cubicBezTo>
                    <a:pt x="0" y="461"/>
                    <a:pt x="87" y="1004"/>
                    <a:pt x="370" y="1374"/>
                  </a:cubicBezTo>
                  <a:cubicBezTo>
                    <a:pt x="414" y="1440"/>
                    <a:pt x="471" y="1467"/>
                    <a:pt x="529" y="1467"/>
                  </a:cubicBezTo>
                  <a:cubicBezTo>
                    <a:pt x="696" y="1467"/>
                    <a:pt x="864" y="1237"/>
                    <a:pt x="718" y="1091"/>
                  </a:cubicBezTo>
                  <a:cubicBezTo>
                    <a:pt x="544" y="830"/>
                    <a:pt x="544" y="634"/>
                    <a:pt x="718" y="374"/>
                  </a:cubicBezTo>
                  <a:cubicBezTo>
                    <a:pt x="865" y="243"/>
                    <a:pt x="741" y="0"/>
                    <a:pt x="5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3925;p76">
              <a:extLst>
                <a:ext uri="{FF2B5EF4-FFF2-40B4-BE49-F238E27FC236}">
                  <a16:creationId xmlns:a16="http://schemas.microsoft.com/office/drawing/2014/main" id="{082B15F0-3FC5-4502-AB6F-56659DDF4B43}"/>
                </a:ext>
              </a:extLst>
            </p:cNvPr>
            <p:cNvSpPr/>
            <p:nvPr/>
          </p:nvSpPr>
          <p:spPr>
            <a:xfrm>
              <a:off x="5848775" y="4933225"/>
              <a:ext cx="75050" cy="74450"/>
            </a:xfrm>
            <a:custGeom>
              <a:avLst/>
              <a:gdLst/>
              <a:ahLst/>
              <a:cxnLst/>
              <a:rect l="l" t="t" r="r" b="b"/>
              <a:pathLst>
                <a:path w="3002" h="2978" extrusionOk="0">
                  <a:moveTo>
                    <a:pt x="1661" y="484"/>
                  </a:moveTo>
                  <a:cubicBezTo>
                    <a:pt x="2462" y="484"/>
                    <a:pt x="2715" y="1733"/>
                    <a:pt x="2088" y="2285"/>
                  </a:cubicBezTo>
                  <a:cubicBezTo>
                    <a:pt x="1946" y="2460"/>
                    <a:pt x="1752" y="2540"/>
                    <a:pt x="1553" y="2540"/>
                  </a:cubicBezTo>
                  <a:cubicBezTo>
                    <a:pt x="1234" y="2540"/>
                    <a:pt x="900" y="2337"/>
                    <a:pt x="740" y="2002"/>
                  </a:cubicBezTo>
                  <a:cubicBezTo>
                    <a:pt x="544" y="1459"/>
                    <a:pt x="740" y="828"/>
                    <a:pt x="1283" y="567"/>
                  </a:cubicBezTo>
                  <a:cubicBezTo>
                    <a:pt x="1420" y="510"/>
                    <a:pt x="1546" y="484"/>
                    <a:pt x="1661" y="484"/>
                  </a:cubicBezTo>
                  <a:close/>
                  <a:moveTo>
                    <a:pt x="1598" y="1"/>
                  </a:moveTo>
                  <a:cubicBezTo>
                    <a:pt x="1437" y="1"/>
                    <a:pt x="1274" y="32"/>
                    <a:pt x="1117" y="98"/>
                  </a:cubicBezTo>
                  <a:lnTo>
                    <a:pt x="1117" y="98"/>
                  </a:lnTo>
                  <a:cubicBezTo>
                    <a:pt x="1108" y="97"/>
                    <a:pt x="1100" y="97"/>
                    <a:pt x="1091" y="97"/>
                  </a:cubicBezTo>
                  <a:cubicBezTo>
                    <a:pt x="1062" y="97"/>
                    <a:pt x="1031" y="101"/>
                    <a:pt x="1001" y="110"/>
                  </a:cubicBezTo>
                  <a:cubicBezTo>
                    <a:pt x="283" y="567"/>
                    <a:pt x="1" y="1459"/>
                    <a:pt x="370" y="2285"/>
                  </a:cubicBezTo>
                  <a:cubicBezTo>
                    <a:pt x="605" y="2741"/>
                    <a:pt x="1051" y="2978"/>
                    <a:pt x="1535" y="2978"/>
                  </a:cubicBezTo>
                  <a:cubicBezTo>
                    <a:pt x="1812" y="2978"/>
                    <a:pt x="2101" y="2900"/>
                    <a:pt x="2371" y="2741"/>
                  </a:cubicBezTo>
                  <a:cubicBezTo>
                    <a:pt x="2914" y="2285"/>
                    <a:pt x="3001" y="1459"/>
                    <a:pt x="2719" y="741"/>
                  </a:cubicBezTo>
                  <a:cubicBezTo>
                    <a:pt x="2526" y="276"/>
                    <a:pt x="2075" y="1"/>
                    <a:pt x="15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3926;p76">
              <a:extLst>
                <a:ext uri="{FF2B5EF4-FFF2-40B4-BE49-F238E27FC236}">
                  <a16:creationId xmlns:a16="http://schemas.microsoft.com/office/drawing/2014/main" id="{35A904A0-7086-4C86-8189-C0A366CC8E55}"/>
                </a:ext>
              </a:extLst>
            </p:cNvPr>
            <p:cNvSpPr/>
            <p:nvPr/>
          </p:nvSpPr>
          <p:spPr>
            <a:xfrm>
              <a:off x="5871600" y="4947925"/>
              <a:ext cx="21725" cy="35775"/>
            </a:xfrm>
            <a:custGeom>
              <a:avLst/>
              <a:gdLst/>
              <a:ahLst/>
              <a:cxnLst/>
              <a:rect l="l" t="t" r="r" b="b"/>
              <a:pathLst>
                <a:path w="869" h="1431" extrusionOk="0">
                  <a:moveTo>
                    <a:pt x="514" y="1"/>
                  </a:moveTo>
                  <a:cubicBezTo>
                    <a:pt x="462" y="1"/>
                    <a:pt x="411" y="20"/>
                    <a:pt x="370" y="66"/>
                  </a:cubicBezTo>
                  <a:cubicBezTo>
                    <a:pt x="1" y="414"/>
                    <a:pt x="88" y="958"/>
                    <a:pt x="370" y="1327"/>
                  </a:cubicBezTo>
                  <a:cubicBezTo>
                    <a:pt x="416" y="1401"/>
                    <a:pt x="475" y="1430"/>
                    <a:pt x="533" y="1430"/>
                  </a:cubicBezTo>
                  <a:cubicBezTo>
                    <a:pt x="699" y="1430"/>
                    <a:pt x="863" y="1195"/>
                    <a:pt x="718" y="1066"/>
                  </a:cubicBezTo>
                  <a:cubicBezTo>
                    <a:pt x="544" y="871"/>
                    <a:pt x="544" y="610"/>
                    <a:pt x="718" y="414"/>
                  </a:cubicBezTo>
                  <a:cubicBezTo>
                    <a:pt x="869" y="214"/>
                    <a:pt x="686" y="1"/>
                    <a:pt x="5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3927;p76">
              <a:extLst>
                <a:ext uri="{FF2B5EF4-FFF2-40B4-BE49-F238E27FC236}">
                  <a16:creationId xmlns:a16="http://schemas.microsoft.com/office/drawing/2014/main" id="{69E0E206-4AC5-433E-96AD-69495155966A}"/>
                </a:ext>
              </a:extLst>
            </p:cNvPr>
            <p:cNvSpPr/>
            <p:nvPr/>
          </p:nvSpPr>
          <p:spPr>
            <a:xfrm>
              <a:off x="5701450" y="5011075"/>
              <a:ext cx="133750" cy="120475"/>
            </a:xfrm>
            <a:custGeom>
              <a:avLst/>
              <a:gdLst/>
              <a:ahLst/>
              <a:cxnLst/>
              <a:rect l="l" t="t" r="r" b="b"/>
              <a:pathLst>
                <a:path w="5350" h="4819" extrusionOk="0">
                  <a:moveTo>
                    <a:pt x="2784" y="414"/>
                  </a:moveTo>
                  <a:cubicBezTo>
                    <a:pt x="3712" y="414"/>
                    <a:pt x="4587" y="1037"/>
                    <a:pt x="4719" y="2063"/>
                  </a:cubicBezTo>
                  <a:cubicBezTo>
                    <a:pt x="4806" y="2976"/>
                    <a:pt x="4176" y="3781"/>
                    <a:pt x="3458" y="4150"/>
                  </a:cubicBezTo>
                  <a:cubicBezTo>
                    <a:pt x="3187" y="4298"/>
                    <a:pt x="2896" y="4365"/>
                    <a:pt x="2609" y="4365"/>
                  </a:cubicBezTo>
                  <a:cubicBezTo>
                    <a:pt x="1839" y="4365"/>
                    <a:pt x="1096" y="3879"/>
                    <a:pt x="827" y="3150"/>
                  </a:cubicBezTo>
                  <a:cubicBezTo>
                    <a:pt x="465" y="2256"/>
                    <a:pt x="979" y="1194"/>
                    <a:pt x="1695" y="640"/>
                  </a:cubicBezTo>
                  <a:lnTo>
                    <a:pt x="1695" y="640"/>
                  </a:lnTo>
                  <a:cubicBezTo>
                    <a:pt x="1719" y="649"/>
                    <a:pt x="1745" y="654"/>
                    <a:pt x="1772" y="654"/>
                  </a:cubicBezTo>
                  <a:cubicBezTo>
                    <a:pt x="1817" y="654"/>
                    <a:pt x="1865" y="640"/>
                    <a:pt x="1914" y="606"/>
                  </a:cubicBezTo>
                  <a:cubicBezTo>
                    <a:pt x="2195" y="476"/>
                    <a:pt x="2492" y="414"/>
                    <a:pt x="2784" y="414"/>
                  </a:cubicBezTo>
                  <a:close/>
                  <a:moveTo>
                    <a:pt x="2783" y="0"/>
                  </a:moveTo>
                  <a:cubicBezTo>
                    <a:pt x="2417" y="0"/>
                    <a:pt x="2053" y="71"/>
                    <a:pt x="1724" y="215"/>
                  </a:cubicBezTo>
                  <a:lnTo>
                    <a:pt x="1724" y="215"/>
                  </a:lnTo>
                  <a:cubicBezTo>
                    <a:pt x="1710" y="212"/>
                    <a:pt x="1695" y="210"/>
                    <a:pt x="1680" y="210"/>
                  </a:cubicBezTo>
                  <a:cubicBezTo>
                    <a:pt x="1640" y="210"/>
                    <a:pt x="1594" y="224"/>
                    <a:pt x="1545" y="258"/>
                  </a:cubicBezTo>
                  <a:cubicBezTo>
                    <a:pt x="457" y="889"/>
                    <a:pt x="1" y="2237"/>
                    <a:pt x="457" y="3433"/>
                  </a:cubicBezTo>
                  <a:cubicBezTo>
                    <a:pt x="729" y="4296"/>
                    <a:pt x="1683" y="4819"/>
                    <a:pt x="2601" y="4819"/>
                  </a:cubicBezTo>
                  <a:cubicBezTo>
                    <a:pt x="2931" y="4819"/>
                    <a:pt x="3257" y="4751"/>
                    <a:pt x="3545" y="4607"/>
                  </a:cubicBezTo>
                  <a:cubicBezTo>
                    <a:pt x="4719" y="4150"/>
                    <a:pt x="5350" y="2976"/>
                    <a:pt x="5176" y="1693"/>
                  </a:cubicBezTo>
                  <a:cubicBezTo>
                    <a:pt x="4908" y="589"/>
                    <a:pt x="3839" y="0"/>
                    <a:pt x="27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3928;p76">
              <a:extLst>
                <a:ext uri="{FF2B5EF4-FFF2-40B4-BE49-F238E27FC236}">
                  <a16:creationId xmlns:a16="http://schemas.microsoft.com/office/drawing/2014/main" id="{BBFA5E30-15A4-45A4-AA48-3D1E15705B3A}"/>
                </a:ext>
              </a:extLst>
            </p:cNvPr>
            <p:cNvSpPr/>
            <p:nvPr/>
          </p:nvSpPr>
          <p:spPr>
            <a:xfrm>
              <a:off x="5728650" y="5040900"/>
              <a:ext cx="26175" cy="50375"/>
            </a:xfrm>
            <a:custGeom>
              <a:avLst/>
              <a:gdLst/>
              <a:ahLst/>
              <a:cxnLst/>
              <a:rect l="l" t="t" r="r" b="b"/>
              <a:pathLst>
                <a:path w="1047" h="2015" extrusionOk="0">
                  <a:moveTo>
                    <a:pt x="697" y="0"/>
                  </a:moveTo>
                  <a:cubicBezTo>
                    <a:pt x="643" y="0"/>
                    <a:pt x="589" y="20"/>
                    <a:pt x="544" y="65"/>
                  </a:cubicBezTo>
                  <a:cubicBezTo>
                    <a:pt x="109" y="609"/>
                    <a:pt x="0" y="1500"/>
                    <a:pt x="544" y="1957"/>
                  </a:cubicBezTo>
                  <a:cubicBezTo>
                    <a:pt x="609" y="1997"/>
                    <a:pt x="674" y="2014"/>
                    <a:pt x="732" y="2014"/>
                  </a:cubicBezTo>
                  <a:cubicBezTo>
                    <a:pt x="924" y="2014"/>
                    <a:pt x="1047" y="1830"/>
                    <a:pt x="913" y="1696"/>
                  </a:cubicBezTo>
                  <a:cubicBezTo>
                    <a:pt x="457" y="1326"/>
                    <a:pt x="544" y="783"/>
                    <a:pt x="913" y="413"/>
                  </a:cubicBezTo>
                  <a:cubicBezTo>
                    <a:pt x="1047" y="213"/>
                    <a:pt x="873" y="0"/>
                    <a:pt x="6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3929;p76">
              <a:extLst>
                <a:ext uri="{FF2B5EF4-FFF2-40B4-BE49-F238E27FC236}">
                  <a16:creationId xmlns:a16="http://schemas.microsoft.com/office/drawing/2014/main" id="{4E035B65-6000-48F8-9F6B-0F567BE524B6}"/>
                </a:ext>
              </a:extLst>
            </p:cNvPr>
            <p:cNvSpPr/>
            <p:nvPr/>
          </p:nvSpPr>
          <p:spPr>
            <a:xfrm>
              <a:off x="5941725" y="4958900"/>
              <a:ext cx="133750" cy="120475"/>
            </a:xfrm>
            <a:custGeom>
              <a:avLst/>
              <a:gdLst/>
              <a:ahLst/>
              <a:cxnLst/>
              <a:rect l="l" t="t" r="r" b="b"/>
              <a:pathLst>
                <a:path w="5350" h="4819" extrusionOk="0">
                  <a:moveTo>
                    <a:pt x="2844" y="387"/>
                  </a:moveTo>
                  <a:cubicBezTo>
                    <a:pt x="3775" y="387"/>
                    <a:pt x="4654" y="1054"/>
                    <a:pt x="4719" y="2062"/>
                  </a:cubicBezTo>
                  <a:cubicBezTo>
                    <a:pt x="4806" y="2976"/>
                    <a:pt x="4176" y="3780"/>
                    <a:pt x="3436" y="4150"/>
                  </a:cubicBezTo>
                  <a:cubicBezTo>
                    <a:pt x="3171" y="4297"/>
                    <a:pt x="2883" y="4365"/>
                    <a:pt x="2597" y="4365"/>
                  </a:cubicBezTo>
                  <a:cubicBezTo>
                    <a:pt x="1831" y="4365"/>
                    <a:pt x="1081" y="3878"/>
                    <a:pt x="827" y="3150"/>
                  </a:cubicBezTo>
                  <a:cubicBezTo>
                    <a:pt x="466" y="2278"/>
                    <a:pt x="977" y="1219"/>
                    <a:pt x="1753" y="664"/>
                  </a:cubicBezTo>
                  <a:lnTo>
                    <a:pt x="1753" y="664"/>
                  </a:lnTo>
                  <a:cubicBezTo>
                    <a:pt x="1763" y="666"/>
                    <a:pt x="1774" y="666"/>
                    <a:pt x="1784" y="666"/>
                  </a:cubicBezTo>
                  <a:cubicBezTo>
                    <a:pt x="1826" y="666"/>
                    <a:pt x="1870" y="655"/>
                    <a:pt x="1914" y="627"/>
                  </a:cubicBezTo>
                  <a:cubicBezTo>
                    <a:pt x="2211" y="463"/>
                    <a:pt x="2530" y="387"/>
                    <a:pt x="2844" y="387"/>
                  </a:cubicBezTo>
                  <a:close/>
                  <a:moveTo>
                    <a:pt x="2770" y="0"/>
                  </a:moveTo>
                  <a:cubicBezTo>
                    <a:pt x="2407" y="0"/>
                    <a:pt x="2046" y="71"/>
                    <a:pt x="1723" y="214"/>
                  </a:cubicBezTo>
                  <a:lnTo>
                    <a:pt x="1723" y="214"/>
                  </a:lnTo>
                  <a:cubicBezTo>
                    <a:pt x="1711" y="212"/>
                    <a:pt x="1698" y="210"/>
                    <a:pt x="1684" y="210"/>
                  </a:cubicBezTo>
                  <a:cubicBezTo>
                    <a:pt x="1641" y="210"/>
                    <a:pt x="1594" y="225"/>
                    <a:pt x="1545" y="258"/>
                  </a:cubicBezTo>
                  <a:cubicBezTo>
                    <a:pt x="457" y="888"/>
                    <a:pt x="1" y="2258"/>
                    <a:pt x="457" y="3432"/>
                  </a:cubicBezTo>
                  <a:cubicBezTo>
                    <a:pt x="729" y="4296"/>
                    <a:pt x="1683" y="4818"/>
                    <a:pt x="2601" y="4818"/>
                  </a:cubicBezTo>
                  <a:cubicBezTo>
                    <a:pt x="2931" y="4818"/>
                    <a:pt x="3257" y="4750"/>
                    <a:pt x="3545" y="4606"/>
                  </a:cubicBezTo>
                  <a:cubicBezTo>
                    <a:pt x="4719" y="4150"/>
                    <a:pt x="5350" y="2976"/>
                    <a:pt x="5176" y="1714"/>
                  </a:cubicBezTo>
                  <a:cubicBezTo>
                    <a:pt x="4908" y="594"/>
                    <a:pt x="3826" y="0"/>
                    <a:pt x="27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3930;p76">
              <a:extLst>
                <a:ext uri="{FF2B5EF4-FFF2-40B4-BE49-F238E27FC236}">
                  <a16:creationId xmlns:a16="http://schemas.microsoft.com/office/drawing/2014/main" id="{75539C8E-2B8B-4C2F-9919-D384EDD76438}"/>
                </a:ext>
              </a:extLst>
            </p:cNvPr>
            <p:cNvSpPr/>
            <p:nvPr/>
          </p:nvSpPr>
          <p:spPr>
            <a:xfrm>
              <a:off x="5968925" y="4988675"/>
              <a:ext cx="26150" cy="50625"/>
            </a:xfrm>
            <a:custGeom>
              <a:avLst/>
              <a:gdLst/>
              <a:ahLst/>
              <a:cxnLst/>
              <a:rect l="l" t="t" r="r" b="b"/>
              <a:pathLst>
                <a:path w="1046" h="2025" extrusionOk="0">
                  <a:moveTo>
                    <a:pt x="692" y="0"/>
                  </a:moveTo>
                  <a:cubicBezTo>
                    <a:pt x="638" y="0"/>
                    <a:pt x="585" y="20"/>
                    <a:pt x="544" y="67"/>
                  </a:cubicBezTo>
                  <a:cubicBezTo>
                    <a:pt x="87" y="610"/>
                    <a:pt x="0" y="1415"/>
                    <a:pt x="544" y="1959"/>
                  </a:cubicBezTo>
                  <a:cubicBezTo>
                    <a:pt x="611" y="2006"/>
                    <a:pt x="678" y="2025"/>
                    <a:pt x="738" y="2025"/>
                  </a:cubicBezTo>
                  <a:cubicBezTo>
                    <a:pt x="926" y="2025"/>
                    <a:pt x="1046" y="1830"/>
                    <a:pt x="913" y="1698"/>
                  </a:cubicBezTo>
                  <a:cubicBezTo>
                    <a:pt x="457" y="1328"/>
                    <a:pt x="544" y="784"/>
                    <a:pt x="913" y="328"/>
                  </a:cubicBezTo>
                  <a:cubicBezTo>
                    <a:pt x="1046" y="196"/>
                    <a:pt x="864" y="0"/>
                    <a:pt x="6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3931;p76">
              <a:extLst>
                <a:ext uri="{FF2B5EF4-FFF2-40B4-BE49-F238E27FC236}">
                  <a16:creationId xmlns:a16="http://schemas.microsoft.com/office/drawing/2014/main" id="{DF070FCC-EFBC-4365-863F-2094CCD17BC6}"/>
                </a:ext>
              </a:extLst>
            </p:cNvPr>
            <p:cNvSpPr/>
            <p:nvPr/>
          </p:nvSpPr>
          <p:spPr>
            <a:xfrm>
              <a:off x="5491075" y="4403425"/>
              <a:ext cx="101675" cy="92000"/>
            </a:xfrm>
            <a:custGeom>
              <a:avLst/>
              <a:gdLst/>
              <a:ahLst/>
              <a:cxnLst/>
              <a:rect l="l" t="t" r="r" b="b"/>
              <a:pathLst>
                <a:path w="4067" h="3680" extrusionOk="0">
                  <a:moveTo>
                    <a:pt x="2132" y="468"/>
                  </a:moveTo>
                  <a:cubicBezTo>
                    <a:pt x="2773" y="468"/>
                    <a:pt x="3395" y="909"/>
                    <a:pt x="3523" y="1646"/>
                  </a:cubicBezTo>
                  <a:cubicBezTo>
                    <a:pt x="3523" y="2276"/>
                    <a:pt x="3088" y="2820"/>
                    <a:pt x="2545" y="3081"/>
                  </a:cubicBezTo>
                  <a:cubicBezTo>
                    <a:pt x="2369" y="3180"/>
                    <a:pt x="2176" y="3226"/>
                    <a:pt x="1983" y="3226"/>
                  </a:cubicBezTo>
                  <a:cubicBezTo>
                    <a:pt x="1457" y="3226"/>
                    <a:pt x="925" y="2888"/>
                    <a:pt x="718" y="2363"/>
                  </a:cubicBezTo>
                  <a:cubicBezTo>
                    <a:pt x="460" y="1738"/>
                    <a:pt x="799" y="1007"/>
                    <a:pt x="1334" y="655"/>
                  </a:cubicBezTo>
                  <a:lnTo>
                    <a:pt x="1334" y="655"/>
                  </a:lnTo>
                  <a:cubicBezTo>
                    <a:pt x="1347" y="657"/>
                    <a:pt x="1360" y="658"/>
                    <a:pt x="1374" y="658"/>
                  </a:cubicBezTo>
                  <a:cubicBezTo>
                    <a:pt x="1401" y="658"/>
                    <a:pt x="1429" y="654"/>
                    <a:pt x="1458" y="645"/>
                  </a:cubicBezTo>
                  <a:cubicBezTo>
                    <a:pt x="1670" y="525"/>
                    <a:pt x="1902" y="468"/>
                    <a:pt x="2132" y="468"/>
                  </a:cubicBezTo>
                  <a:close/>
                  <a:moveTo>
                    <a:pt x="2149" y="1"/>
                  </a:moveTo>
                  <a:cubicBezTo>
                    <a:pt x="1853" y="1"/>
                    <a:pt x="1556" y="60"/>
                    <a:pt x="1289" y="176"/>
                  </a:cubicBezTo>
                  <a:lnTo>
                    <a:pt x="1289" y="176"/>
                  </a:lnTo>
                  <a:cubicBezTo>
                    <a:pt x="1281" y="175"/>
                    <a:pt x="1271" y="175"/>
                    <a:pt x="1262" y="175"/>
                  </a:cubicBezTo>
                  <a:cubicBezTo>
                    <a:pt x="1235" y="175"/>
                    <a:pt x="1205" y="179"/>
                    <a:pt x="1175" y="189"/>
                  </a:cubicBezTo>
                  <a:cubicBezTo>
                    <a:pt x="370" y="732"/>
                    <a:pt x="1" y="1733"/>
                    <a:pt x="262" y="2624"/>
                  </a:cubicBezTo>
                  <a:cubicBezTo>
                    <a:pt x="536" y="3301"/>
                    <a:pt x="1252" y="3679"/>
                    <a:pt x="1976" y="3679"/>
                  </a:cubicBezTo>
                  <a:cubicBezTo>
                    <a:pt x="2229" y="3679"/>
                    <a:pt x="2482" y="3633"/>
                    <a:pt x="2719" y="3537"/>
                  </a:cubicBezTo>
                  <a:cubicBezTo>
                    <a:pt x="3523" y="3168"/>
                    <a:pt x="4067" y="2276"/>
                    <a:pt x="3893" y="1363"/>
                  </a:cubicBezTo>
                  <a:cubicBezTo>
                    <a:pt x="3767" y="446"/>
                    <a:pt x="2963" y="1"/>
                    <a:pt x="21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3932;p76">
              <a:extLst>
                <a:ext uri="{FF2B5EF4-FFF2-40B4-BE49-F238E27FC236}">
                  <a16:creationId xmlns:a16="http://schemas.microsoft.com/office/drawing/2014/main" id="{7E075022-DE79-4DB0-A88E-240132016BA7}"/>
                </a:ext>
              </a:extLst>
            </p:cNvPr>
            <p:cNvSpPr/>
            <p:nvPr/>
          </p:nvSpPr>
          <p:spPr>
            <a:xfrm>
              <a:off x="5511200" y="4425975"/>
              <a:ext cx="23500" cy="40150"/>
            </a:xfrm>
            <a:custGeom>
              <a:avLst/>
              <a:gdLst/>
              <a:ahLst/>
              <a:cxnLst/>
              <a:rect l="l" t="t" r="r" b="b"/>
              <a:pathLst>
                <a:path w="940" h="1606" extrusionOk="0">
                  <a:moveTo>
                    <a:pt x="606" y="1"/>
                  </a:moveTo>
                  <a:cubicBezTo>
                    <a:pt x="558" y="1"/>
                    <a:pt x="505" y="27"/>
                    <a:pt x="457" y="91"/>
                  </a:cubicBezTo>
                  <a:cubicBezTo>
                    <a:pt x="0" y="461"/>
                    <a:pt x="0" y="1178"/>
                    <a:pt x="457" y="1548"/>
                  </a:cubicBezTo>
                  <a:cubicBezTo>
                    <a:pt x="502" y="1589"/>
                    <a:pt x="556" y="1605"/>
                    <a:pt x="609" y="1605"/>
                  </a:cubicBezTo>
                  <a:cubicBezTo>
                    <a:pt x="781" y="1605"/>
                    <a:pt x="940" y="1421"/>
                    <a:pt x="740" y="1287"/>
                  </a:cubicBezTo>
                  <a:cubicBezTo>
                    <a:pt x="457" y="1004"/>
                    <a:pt x="544" y="635"/>
                    <a:pt x="740" y="374"/>
                  </a:cubicBezTo>
                  <a:cubicBezTo>
                    <a:pt x="871" y="243"/>
                    <a:pt x="755" y="1"/>
                    <a:pt x="6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3933;p76">
              <a:extLst>
                <a:ext uri="{FF2B5EF4-FFF2-40B4-BE49-F238E27FC236}">
                  <a16:creationId xmlns:a16="http://schemas.microsoft.com/office/drawing/2014/main" id="{0063167B-137F-4A4E-A7D3-7E214348875F}"/>
                </a:ext>
              </a:extLst>
            </p:cNvPr>
            <p:cNvSpPr/>
            <p:nvPr/>
          </p:nvSpPr>
          <p:spPr>
            <a:xfrm>
              <a:off x="5416325" y="4510725"/>
              <a:ext cx="74775" cy="67575"/>
            </a:xfrm>
            <a:custGeom>
              <a:avLst/>
              <a:gdLst/>
              <a:ahLst/>
              <a:cxnLst/>
              <a:rect l="l" t="t" r="r" b="b"/>
              <a:pathLst>
                <a:path w="2991" h="2703" extrusionOk="0">
                  <a:moveTo>
                    <a:pt x="1568" y="406"/>
                  </a:moveTo>
                  <a:cubicBezTo>
                    <a:pt x="1959" y="406"/>
                    <a:pt x="2383" y="675"/>
                    <a:pt x="2447" y="1159"/>
                  </a:cubicBezTo>
                  <a:cubicBezTo>
                    <a:pt x="2447" y="1594"/>
                    <a:pt x="2165" y="1963"/>
                    <a:pt x="1817" y="2137"/>
                  </a:cubicBezTo>
                  <a:cubicBezTo>
                    <a:pt x="1719" y="2189"/>
                    <a:pt x="1604" y="2213"/>
                    <a:pt x="1483" y="2213"/>
                  </a:cubicBezTo>
                  <a:cubicBezTo>
                    <a:pt x="1146" y="2213"/>
                    <a:pt x="771" y="2023"/>
                    <a:pt x="642" y="1702"/>
                  </a:cubicBezTo>
                  <a:cubicBezTo>
                    <a:pt x="457" y="1270"/>
                    <a:pt x="700" y="838"/>
                    <a:pt x="1022" y="554"/>
                  </a:cubicBezTo>
                  <a:lnTo>
                    <a:pt x="1022" y="554"/>
                  </a:lnTo>
                  <a:cubicBezTo>
                    <a:pt x="1029" y="554"/>
                    <a:pt x="1036" y="555"/>
                    <a:pt x="1043" y="555"/>
                  </a:cubicBezTo>
                  <a:cubicBezTo>
                    <a:pt x="1089" y="555"/>
                    <a:pt x="1137" y="540"/>
                    <a:pt x="1186" y="506"/>
                  </a:cubicBezTo>
                  <a:cubicBezTo>
                    <a:pt x="1298" y="439"/>
                    <a:pt x="1431" y="406"/>
                    <a:pt x="1568" y="406"/>
                  </a:cubicBezTo>
                  <a:close/>
                  <a:moveTo>
                    <a:pt x="1578" y="0"/>
                  </a:moveTo>
                  <a:cubicBezTo>
                    <a:pt x="1389" y="0"/>
                    <a:pt x="1200" y="35"/>
                    <a:pt x="1025" y="103"/>
                  </a:cubicBezTo>
                  <a:lnTo>
                    <a:pt x="1025" y="103"/>
                  </a:lnTo>
                  <a:cubicBezTo>
                    <a:pt x="1022" y="103"/>
                    <a:pt x="1019" y="103"/>
                    <a:pt x="1015" y="103"/>
                  </a:cubicBezTo>
                  <a:cubicBezTo>
                    <a:pt x="977" y="103"/>
                    <a:pt x="938" y="119"/>
                    <a:pt x="903" y="159"/>
                  </a:cubicBezTo>
                  <a:cubicBezTo>
                    <a:pt x="903" y="159"/>
                    <a:pt x="903" y="159"/>
                    <a:pt x="903" y="159"/>
                  </a:cubicBezTo>
                  <a:lnTo>
                    <a:pt x="903" y="159"/>
                  </a:lnTo>
                  <a:cubicBezTo>
                    <a:pt x="876" y="168"/>
                    <a:pt x="855" y="181"/>
                    <a:pt x="838" y="197"/>
                  </a:cubicBezTo>
                  <a:lnTo>
                    <a:pt x="838" y="197"/>
                  </a:lnTo>
                  <a:cubicBezTo>
                    <a:pt x="254" y="558"/>
                    <a:pt x="0" y="1268"/>
                    <a:pt x="273" y="1876"/>
                  </a:cubicBezTo>
                  <a:cubicBezTo>
                    <a:pt x="402" y="2409"/>
                    <a:pt x="938" y="2702"/>
                    <a:pt x="1464" y="2702"/>
                  </a:cubicBezTo>
                  <a:cubicBezTo>
                    <a:pt x="1647" y="2702"/>
                    <a:pt x="1828" y="2667"/>
                    <a:pt x="1991" y="2594"/>
                  </a:cubicBezTo>
                  <a:cubicBezTo>
                    <a:pt x="2621" y="2333"/>
                    <a:pt x="2991" y="1594"/>
                    <a:pt x="2817" y="963"/>
                  </a:cubicBezTo>
                  <a:cubicBezTo>
                    <a:pt x="2739" y="327"/>
                    <a:pt x="2163" y="0"/>
                    <a:pt x="15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3934;p76">
              <a:extLst>
                <a:ext uri="{FF2B5EF4-FFF2-40B4-BE49-F238E27FC236}">
                  <a16:creationId xmlns:a16="http://schemas.microsoft.com/office/drawing/2014/main" id="{87D430A6-1C93-416B-8B29-EC552C024321}"/>
                </a:ext>
              </a:extLst>
            </p:cNvPr>
            <p:cNvSpPr/>
            <p:nvPr/>
          </p:nvSpPr>
          <p:spPr>
            <a:xfrm>
              <a:off x="5436725" y="4529250"/>
              <a:ext cx="21500" cy="31975"/>
            </a:xfrm>
            <a:custGeom>
              <a:avLst/>
              <a:gdLst/>
              <a:ahLst/>
              <a:cxnLst/>
              <a:rect l="l" t="t" r="r" b="b"/>
              <a:pathLst>
                <a:path w="860" h="1279" extrusionOk="0">
                  <a:moveTo>
                    <a:pt x="485" y="1"/>
                  </a:moveTo>
                  <a:cubicBezTo>
                    <a:pt x="443" y="1"/>
                    <a:pt x="403" y="15"/>
                    <a:pt x="370" y="48"/>
                  </a:cubicBezTo>
                  <a:cubicBezTo>
                    <a:pt x="87" y="418"/>
                    <a:pt x="0" y="961"/>
                    <a:pt x="370" y="1222"/>
                  </a:cubicBezTo>
                  <a:cubicBezTo>
                    <a:pt x="409" y="1261"/>
                    <a:pt x="458" y="1278"/>
                    <a:pt x="507" y="1278"/>
                  </a:cubicBezTo>
                  <a:cubicBezTo>
                    <a:pt x="677" y="1278"/>
                    <a:pt x="850" y="1072"/>
                    <a:pt x="631" y="853"/>
                  </a:cubicBezTo>
                  <a:cubicBezTo>
                    <a:pt x="544" y="766"/>
                    <a:pt x="544" y="592"/>
                    <a:pt x="631" y="418"/>
                  </a:cubicBezTo>
                  <a:cubicBezTo>
                    <a:pt x="860" y="259"/>
                    <a:pt x="661" y="1"/>
                    <a:pt x="4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1" name="Google Shape;3796;p76">
            <a:extLst>
              <a:ext uri="{FF2B5EF4-FFF2-40B4-BE49-F238E27FC236}">
                <a16:creationId xmlns:a16="http://schemas.microsoft.com/office/drawing/2014/main" id="{F5129533-340A-4B22-B3AB-BB239F5C986B}"/>
              </a:ext>
            </a:extLst>
          </p:cNvPr>
          <p:cNvGrpSpPr/>
          <p:nvPr/>
        </p:nvGrpSpPr>
        <p:grpSpPr>
          <a:xfrm rot="2452267">
            <a:off x="7936533" y="533060"/>
            <a:ext cx="1071275" cy="815425"/>
            <a:chOff x="2039375" y="367500"/>
            <a:chExt cx="1071275" cy="815425"/>
          </a:xfrm>
        </p:grpSpPr>
        <p:sp>
          <p:nvSpPr>
            <p:cNvPr id="162" name="Google Shape;3797;p76">
              <a:extLst>
                <a:ext uri="{FF2B5EF4-FFF2-40B4-BE49-F238E27FC236}">
                  <a16:creationId xmlns:a16="http://schemas.microsoft.com/office/drawing/2014/main" id="{FAFDB9A8-506B-4DE9-AA7E-E47F4F8B0EFD}"/>
                </a:ext>
              </a:extLst>
            </p:cNvPr>
            <p:cNvSpPr/>
            <p:nvPr/>
          </p:nvSpPr>
          <p:spPr>
            <a:xfrm>
              <a:off x="2259300" y="861600"/>
              <a:ext cx="171850" cy="165175"/>
            </a:xfrm>
            <a:custGeom>
              <a:avLst/>
              <a:gdLst/>
              <a:ahLst/>
              <a:cxnLst/>
              <a:rect l="l" t="t" r="r" b="b"/>
              <a:pathLst>
                <a:path w="6874" h="6607" extrusionOk="0">
                  <a:moveTo>
                    <a:pt x="4503" y="0"/>
                  </a:moveTo>
                  <a:cubicBezTo>
                    <a:pt x="4270" y="0"/>
                    <a:pt x="4037" y="86"/>
                    <a:pt x="3872" y="241"/>
                  </a:cubicBezTo>
                  <a:cubicBezTo>
                    <a:pt x="3329" y="437"/>
                    <a:pt x="2785" y="611"/>
                    <a:pt x="2242" y="893"/>
                  </a:cubicBezTo>
                  <a:lnTo>
                    <a:pt x="2155" y="980"/>
                  </a:lnTo>
                  <a:cubicBezTo>
                    <a:pt x="2068" y="980"/>
                    <a:pt x="1981" y="980"/>
                    <a:pt x="1894" y="1067"/>
                  </a:cubicBezTo>
                  <a:cubicBezTo>
                    <a:pt x="1785" y="1067"/>
                    <a:pt x="1698" y="1067"/>
                    <a:pt x="1698" y="1154"/>
                  </a:cubicBezTo>
                  <a:lnTo>
                    <a:pt x="980" y="1154"/>
                  </a:lnTo>
                  <a:cubicBezTo>
                    <a:pt x="950" y="1151"/>
                    <a:pt x="921" y="1150"/>
                    <a:pt x="892" y="1150"/>
                  </a:cubicBezTo>
                  <a:cubicBezTo>
                    <a:pt x="62" y="1150"/>
                    <a:pt x="1" y="2344"/>
                    <a:pt x="611" y="2785"/>
                  </a:cubicBezTo>
                  <a:lnTo>
                    <a:pt x="611" y="2872"/>
                  </a:lnTo>
                  <a:cubicBezTo>
                    <a:pt x="980" y="3959"/>
                    <a:pt x="1524" y="4872"/>
                    <a:pt x="1698" y="5960"/>
                  </a:cubicBezTo>
                  <a:cubicBezTo>
                    <a:pt x="1774" y="6358"/>
                    <a:pt x="2196" y="6607"/>
                    <a:pt x="2606" y="6607"/>
                  </a:cubicBezTo>
                  <a:cubicBezTo>
                    <a:pt x="2666" y="6607"/>
                    <a:pt x="2726" y="6601"/>
                    <a:pt x="2785" y="6590"/>
                  </a:cubicBezTo>
                  <a:cubicBezTo>
                    <a:pt x="3959" y="6329"/>
                    <a:pt x="4960" y="5590"/>
                    <a:pt x="6047" y="5416"/>
                  </a:cubicBezTo>
                  <a:cubicBezTo>
                    <a:pt x="6503" y="5416"/>
                    <a:pt x="6873" y="4785"/>
                    <a:pt x="6677" y="4329"/>
                  </a:cubicBezTo>
                  <a:cubicBezTo>
                    <a:pt x="6242" y="3068"/>
                    <a:pt x="5873" y="1698"/>
                    <a:pt x="5242" y="437"/>
                  </a:cubicBezTo>
                  <a:cubicBezTo>
                    <a:pt x="5085" y="135"/>
                    <a:pt x="4794" y="0"/>
                    <a:pt x="45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3798;p76">
              <a:extLst>
                <a:ext uri="{FF2B5EF4-FFF2-40B4-BE49-F238E27FC236}">
                  <a16:creationId xmlns:a16="http://schemas.microsoft.com/office/drawing/2014/main" id="{13BC4F8A-5EFC-4039-BD34-3B55A54F7189}"/>
                </a:ext>
              </a:extLst>
            </p:cNvPr>
            <p:cNvSpPr/>
            <p:nvPr/>
          </p:nvSpPr>
          <p:spPr>
            <a:xfrm>
              <a:off x="2517000" y="489225"/>
              <a:ext cx="339775" cy="208675"/>
            </a:xfrm>
            <a:custGeom>
              <a:avLst/>
              <a:gdLst/>
              <a:ahLst/>
              <a:cxnLst/>
              <a:rect l="l" t="t" r="r" b="b"/>
              <a:pathLst>
                <a:path w="13591" h="8347" extrusionOk="0">
                  <a:moveTo>
                    <a:pt x="11439" y="0"/>
                  </a:moveTo>
                  <a:cubicBezTo>
                    <a:pt x="11374" y="0"/>
                    <a:pt x="11309" y="8"/>
                    <a:pt x="11242" y="24"/>
                  </a:cubicBezTo>
                  <a:cubicBezTo>
                    <a:pt x="9525" y="372"/>
                    <a:pt x="8068" y="1111"/>
                    <a:pt x="6437" y="1741"/>
                  </a:cubicBezTo>
                  <a:cubicBezTo>
                    <a:pt x="4632" y="2372"/>
                    <a:pt x="2719" y="2742"/>
                    <a:pt x="827" y="3459"/>
                  </a:cubicBezTo>
                  <a:cubicBezTo>
                    <a:pt x="283" y="3633"/>
                    <a:pt x="1" y="4177"/>
                    <a:pt x="283" y="4720"/>
                  </a:cubicBezTo>
                  <a:cubicBezTo>
                    <a:pt x="914" y="5808"/>
                    <a:pt x="1544" y="6895"/>
                    <a:pt x="2175" y="7895"/>
                  </a:cubicBezTo>
                  <a:cubicBezTo>
                    <a:pt x="2360" y="8210"/>
                    <a:pt x="2632" y="8346"/>
                    <a:pt x="2904" y="8346"/>
                  </a:cubicBezTo>
                  <a:cubicBezTo>
                    <a:pt x="3175" y="8346"/>
                    <a:pt x="3447" y="8210"/>
                    <a:pt x="3632" y="7982"/>
                  </a:cubicBezTo>
                  <a:lnTo>
                    <a:pt x="3806" y="7982"/>
                  </a:lnTo>
                  <a:cubicBezTo>
                    <a:pt x="6981" y="7178"/>
                    <a:pt x="10068" y="6177"/>
                    <a:pt x="13047" y="4720"/>
                  </a:cubicBezTo>
                  <a:cubicBezTo>
                    <a:pt x="13330" y="4546"/>
                    <a:pt x="13591" y="4003"/>
                    <a:pt x="13417" y="3720"/>
                  </a:cubicBezTo>
                  <a:cubicBezTo>
                    <a:pt x="13047" y="2633"/>
                    <a:pt x="12678" y="1654"/>
                    <a:pt x="12330" y="654"/>
                  </a:cubicBezTo>
                  <a:cubicBezTo>
                    <a:pt x="12162" y="264"/>
                    <a:pt x="11820" y="0"/>
                    <a:pt x="114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3799;p76">
              <a:extLst>
                <a:ext uri="{FF2B5EF4-FFF2-40B4-BE49-F238E27FC236}">
                  <a16:creationId xmlns:a16="http://schemas.microsoft.com/office/drawing/2014/main" id="{D5A49AD0-8A2C-421B-ACED-9500A30FBCDA}"/>
                </a:ext>
              </a:extLst>
            </p:cNvPr>
            <p:cNvSpPr/>
            <p:nvPr/>
          </p:nvSpPr>
          <p:spPr>
            <a:xfrm>
              <a:off x="2044500" y="376250"/>
              <a:ext cx="1054725" cy="795625"/>
            </a:xfrm>
            <a:custGeom>
              <a:avLst/>
              <a:gdLst/>
              <a:ahLst/>
              <a:cxnLst/>
              <a:rect l="l" t="t" r="r" b="b"/>
              <a:pathLst>
                <a:path w="42189" h="31825" extrusionOk="0">
                  <a:moveTo>
                    <a:pt x="31491" y="1912"/>
                  </a:moveTo>
                  <a:cubicBezTo>
                    <a:pt x="31578" y="2259"/>
                    <a:pt x="31773" y="2629"/>
                    <a:pt x="31947" y="2999"/>
                  </a:cubicBezTo>
                  <a:cubicBezTo>
                    <a:pt x="32861" y="5347"/>
                    <a:pt x="33578" y="7696"/>
                    <a:pt x="34839" y="9979"/>
                  </a:cubicBezTo>
                  <a:cubicBezTo>
                    <a:pt x="35579" y="11240"/>
                    <a:pt x="36122" y="12697"/>
                    <a:pt x="36840" y="14045"/>
                  </a:cubicBezTo>
                  <a:cubicBezTo>
                    <a:pt x="37209" y="14762"/>
                    <a:pt x="37666" y="15306"/>
                    <a:pt x="38101" y="16045"/>
                  </a:cubicBezTo>
                  <a:cubicBezTo>
                    <a:pt x="38384" y="16502"/>
                    <a:pt x="38644" y="17046"/>
                    <a:pt x="39014" y="17480"/>
                  </a:cubicBezTo>
                  <a:cubicBezTo>
                    <a:pt x="38927" y="17589"/>
                    <a:pt x="38927" y="17676"/>
                    <a:pt x="38927" y="17763"/>
                  </a:cubicBezTo>
                  <a:cubicBezTo>
                    <a:pt x="36840" y="18568"/>
                    <a:pt x="34948" y="19655"/>
                    <a:pt x="32861" y="20481"/>
                  </a:cubicBezTo>
                  <a:cubicBezTo>
                    <a:pt x="31773" y="20851"/>
                    <a:pt x="30773" y="21286"/>
                    <a:pt x="29773" y="21829"/>
                  </a:cubicBezTo>
                  <a:cubicBezTo>
                    <a:pt x="29711" y="21706"/>
                    <a:pt x="29552" y="21583"/>
                    <a:pt x="29402" y="21583"/>
                  </a:cubicBezTo>
                  <a:cubicBezTo>
                    <a:pt x="29340" y="21583"/>
                    <a:pt x="29280" y="21604"/>
                    <a:pt x="29229" y="21655"/>
                  </a:cubicBezTo>
                  <a:cubicBezTo>
                    <a:pt x="27142" y="22656"/>
                    <a:pt x="25163" y="23656"/>
                    <a:pt x="23076" y="24547"/>
                  </a:cubicBezTo>
                  <a:cubicBezTo>
                    <a:pt x="22162" y="24830"/>
                    <a:pt x="21249" y="25200"/>
                    <a:pt x="20358" y="25461"/>
                  </a:cubicBezTo>
                  <a:cubicBezTo>
                    <a:pt x="20271" y="25548"/>
                    <a:pt x="20162" y="25635"/>
                    <a:pt x="20075" y="25743"/>
                  </a:cubicBezTo>
                  <a:cubicBezTo>
                    <a:pt x="17639" y="26548"/>
                    <a:pt x="15095" y="27374"/>
                    <a:pt x="12747" y="28548"/>
                  </a:cubicBezTo>
                  <a:cubicBezTo>
                    <a:pt x="12747" y="28635"/>
                    <a:pt x="12660" y="28635"/>
                    <a:pt x="12660" y="28635"/>
                  </a:cubicBezTo>
                  <a:cubicBezTo>
                    <a:pt x="12377" y="28722"/>
                    <a:pt x="12203" y="28809"/>
                    <a:pt x="11921" y="28896"/>
                  </a:cubicBezTo>
                  <a:cubicBezTo>
                    <a:pt x="11892" y="28867"/>
                    <a:pt x="11863" y="28858"/>
                    <a:pt x="11834" y="28858"/>
                  </a:cubicBezTo>
                  <a:cubicBezTo>
                    <a:pt x="11776" y="28858"/>
                    <a:pt x="11718" y="28896"/>
                    <a:pt x="11660" y="28896"/>
                  </a:cubicBezTo>
                  <a:cubicBezTo>
                    <a:pt x="11464" y="29005"/>
                    <a:pt x="11203" y="29092"/>
                    <a:pt x="11029" y="29179"/>
                  </a:cubicBezTo>
                  <a:cubicBezTo>
                    <a:pt x="10920" y="29266"/>
                    <a:pt x="10834" y="29440"/>
                    <a:pt x="10834" y="29549"/>
                  </a:cubicBezTo>
                  <a:lnTo>
                    <a:pt x="10747" y="29549"/>
                  </a:lnTo>
                  <a:cubicBezTo>
                    <a:pt x="10660" y="29549"/>
                    <a:pt x="10573" y="29549"/>
                    <a:pt x="10486" y="29636"/>
                  </a:cubicBezTo>
                  <a:cubicBezTo>
                    <a:pt x="10377" y="29549"/>
                    <a:pt x="10290" y="29440"/>
                    <a:pt x="10116" y="29440"/>
                  </a:cubicBezTo>
                  <a:cubicBezTo>
                    <a:pt x="9942" y="29440"/>
                    <a:pt x="9746" y="29549"/>
                    <a:pt x="9572" y="29549"/>
                  </a:cubicBezTo>
                  <a:cubicBezTo>
                    <a:pt x="8485" y="26831"/>
                    <a:pt x="7572" y="23917"/>
                    <a:pt x="6485" y="21199"/>
                  </a:cubicBezTo>
                  <a:cubicBezTo>
                    <a:pt x="6028" y="19938"/>
                    <a:pt x="5397" y="18763"/>
                    <a:pt x="4767" y="17589"/>
                  </a:cubicBezTo>
                  <a:cubicBezTo>
                    <a:pt x="4136" y="16219"/>
                    <a:pt x="4049" y="14675"/>
                    <a:pt x="3419" y="13327"/>
                  </a:cubicBezTo>
                  <a:cubicBezTo>
                    <a:pt x="3593" y="12958"/>
                    <a:pt x="3506" y="12588"/>
                    <a:pt x="3223" y="12327"/>
                  </a:cubicBezTo>
                  <a:cubicBezTo>
                    <a:pt x="3223" y="12240"/>
                    <a:pt x="3136" y="12240"/>
                    <a:pt x="3136" y="12240"/>
                  </a:cubicBezTo>
                  <a:cubicBezTo>
                    <a:pt x="3136" y="11957"/>
                    <a:pt x="3049" y="11783"/>
                    <a:pt x="2962" y="11610"/>
                  </a:cubicBezTo>
                  <a:cubicBezTo>
                    <a:pt x="4506" y="11066"/>
                    <a:pt x="5854" y="10327"/>
                    <a:pt x="7398" y="9783"/>
                  </a:cubicBezTo>
                  <a:cubicBezTo>
                    <a:pt x="7659" y="9696"/>
                    <a:pt x="7942" y="9522"/>
                    <a:pt x="8115" y="9435"/>
                  </a:cubicBezTo>
                  <a:cubicBezTo>
                    <a:pt x="8202" y="9609"/>
                    <a:pt x="8398" y="9609"/>
                    <a:pt x="8572" y="9609"/>
                  </a:cubicBezTo>
                  <a:cubicBezTo>
                    <a:pt x="11029" y="8783"/>
                    <a:pt x="13378" y="7804"/>
                    <a:pt x="15813" y="6891"/>
                  </a:cubicBezTo>
                  <a:cubicBezTo>
                    <a:pt x="16813" y="6608"/>
                    <a:pt x="17813" y="6347"/>
                    <a:pt x="18814" y="5978"/>
                  </a:cubicBezTo>
                  <a:cubicBezTo>
                    <a:pt x="18901" y="5978"/>
                    <a:pt x="19075" y="5891"/>
                    <a:pt x="19183" y="5891"/>
                  </a:cubicBezTo>
                  <a:cubicBezTo>
                    <a:pt x="19357" y="5804"/>
                    <a:pt x="19531" y="5717"/>
                    <a:pt x="19727" y="5717"/>
                  </a:cubicBezTo>
                  <a:cubicBezTo>
                    <a:pt x="21358" y="5347"/>
                    <a:pt x="22880" y="4717"/>
                    <a:pt x="24424" y="4173"/>
                  </a:cubicBezTo>
                  <a:cubicBezTo>
                    <a:pt x="24619" y="4086"/>
                    <a:pt x="24619" y="4086"/>
                    <a:pt x="24706" y="3999"/>
                  </a:cubicBezTo>
                  <a:cubicBezTo>
                    <a:pt x="24793" y="3890"/>
                    <a:pt x="24880" y="3890"/>
                    <a:pt x="24967" y="3890"/>
                  </a:cubicBezTo>
                  <a:cubicBezTo>
                    <a:pt x="25163" y="3803"/>
                    <a:pt x="25337" y="3803"/>
                    <a:pt x="25511" y="3716"/>
                  </a:cubicBezTo>
                  <a:cubicBezTo>
                    <a:pt x="25707" y="3716"/>
                    <a:pt x="25794" y="3629"/>
                    <a:pt x="25968" y="3629"/>
                  </a:cubicBezTo>
                  <a:cubicBezTo>
                    <a:pt x="25968" y="3629"/>
                    <a:pt x="26055" y="3629"/>
                    <a:pt x="26055" y="3542"/>
                  </a:cubicBezTo>
                  <a:lnTo>
                    <a:pt x="26337" y="3542"/>
                  </a:lnTo>
                  <a:cubicBezTo>
                    <a:pt x="26381" y="3586"/>
                    <a:pt x="26446" y="3608"/>
                    <a:pt x="26525" y="3608"/>
                  </a:cubicBezTo>
                  <a:cubicBezTo>
                    <a:pt x="26604" y="3608"/>
                    <a:pt x="26696" y="3586"/>
                    <a:pt x="26794" y="3542"/>
                  </a:cubicBezTo>
                  <a:cubicBezTo>
                    <a:pt x="26968" y="3347"/>
                    <a:pt x="27229" y="3260"/>
                    <a:pt x="27511" y="3173"/>
                  </a:cubicBezTo>
                  <a:cubicBezTo>
                    <a:pt x="27598" y="3173"/>
                    <a:pt x="27685" y="3086"/>
                    <a:pt x="27772" y="3086"/>
                  </a:cubicBezTo>
                  <a:cubicBezTo>
                    <a:pt x="27881" y="3086"/>
                    <a:pt x="27968" y="2999"/>
                    <a:pt x="27968" y="2999"/>
                  </a:cubicBezTo>
                  <a:cubicBezTo>
                    <a:pt x="28142" y="2912"/>
                    <a:pt x="28229" y="2803"/>
                    <a:pt x="28316" y="2803"/>
                  </a:cubicBezTo>
                  <a:cubicBezTo>
                    <a:pt x="28599" y="2716"/>
                    <a:pt x="28773" y="2629"/>
                    <a:pt x="28968" y="2629"/>
                  </a:cubicBezTo>
                  <a:cubicBezTo>
                    <a:pt x="29055" y="2716"/>
                    <a:pt x="29142" y="2716"/>
                    <a:pt x="29316" y="2716"/>
                  </a:cubicBezTo>
                  <a:cubicBezTo>
                    <a:pt x="30055" y="2455"/>
                    <a:pt x="30773" y="2172"/>
                    <a:pt x="31491" y="1912"/>
                  </a:cubicBezTo>
                  <a:close/>
                  <a:moveTo>
                    <a:pt x="32816" y="0"/>
                  </a:moveTo>
                  <a:cubicBezTo>
                    <a:pt x="32683" y="0"/>
                    <a:pt x="32543" y="27"/>
                    <a:pt x="32404" y="85"/>
                  </a:cubicBezTo>
                  <a:cubicBezTo>
                    <a:pt x="32121" y="194"/>
                    <a:pt x="31947" y="368"/>
                    <a:pt x="31773" y="455"/>
                  </a:cubicBezTo>
                  <a:cubicBezTo>
                    <a:pt x="30947" y="542"/>
                    <a:pt x="30142" y="824"/>
                    <a:pt x="29316" y="1172"/>
                  </a:cubicBezTo>
                  <a:cubicBezTo>
                    <a:pt x="29229" y="1172"/>
                    <a:pt x="29229" y="1281"/>
                    <a:pt x="29142" y="1368"/>
                  </a:cubicBezTo>
                  <a:cubicBezTo>
                    <a:pt x="28599" y="1542"/>
                    <a:pt x="28055" y="1716"/>
                    <a:pt x="27511" y="1999"/>
                  </a:cubicBezTo>
                  <a:cubicBezTo>
                    <a:pt x="27142" y="2086"/>
                    <a:pt x="26881" y="2086"/>
                    <a:pt x="26598" y="2172"/>
                  </a:cubicBezTo>
                  <a:cubicBezTo>
                    <a:pt x="25794" y="2172"/>
                    <a:pt x="24793" y="2542"/>
                    <a:pt x="24250" y="2716"/>
                  </a:cubicBezTo>
                  <a:cubicBezTo>
                    <a:pt x="22880" y="3086"/>
                    <a:pt x="21532" y="3542"/>
                    <a:pt x="20358" y="4173"/>
                  </a:cubicBezTo>
                  <a:cubicBezTo>
                    <a:pt x="20358" y="4173"/>
                    <a:pt x="20271" y="4173"/>
                    <a:pt x="20271" y="4260"/>
                  </a:cubicBezTo>
                  <a:cubicBezTo>
                    <a:pt x="20075" y="4347"/>
                    <a:pt x="19814" y="4434"/>
                    <a:pt x="19618" y="4434"/>
                  </a:cubicBezTo>
                  <a:cubicBezTo>
                    <a:pt x="19270" y="4630"/>
                    <a:pt x="18901" y="4717"/>
                    <a:pt x="18531" y="4804"/>
                  </a:cubicBezTo>
                  <a:cubicBezTo>
                    <a:pt x="18096" y="4978"/>
                    <a:pt x="17639" y="5086"/>
                    <a:pt x="17270" y="5260"/>
                  </a:cubicBezTo>
                  <a:cubicBezTo>
                    <a:pt x="17183" y="5173"/>
                    <a:pt x="17096" y="5173"/>
                    <a:pt x="16900" y="5173"/>
                  </a:cubicBezTo>
                  <a:cubicBezTo>
                    <a:pt x="16183" y="5434"/>
                    <a:pt x="15552" y="5630"/>
                    <a:pt x="14921" y="5978"/>
                  </a:cubicBezTo>
                  <a:lnTo>
                    <a:pt x="14639" y="5978"/>
                  </a:lnTo>
                  <a:cubicBezTo>
                    <a:pt x="14552" y="6065"/>
                    <a:pt x="14378" y="6173"/>
                    <a:pt x="14291" y="6173"/>
                  </a:cubicBezTo>
                  <a:cubicBezTo>
                    <a:pt x="12834" y="6521"/>
                    <a:pt x="11464" y="6891"/>
                    <a:pt x="10116" y="7522"/>
                  </a:cubicBezTo>
                  <a:cubicBezTo>
                    <a:pt x="9746" y="7609"/>
                    <a:pt x="9290" y="7696"/>
                    <a:pt x="8942" y="7804"/>
                  </a:cubicBezTo>
                  <a:cubicBezTo>
                    <a:pt x="8115" y="8065"/>
                    <a:pt x="7311" y="8522"/>
                    <a:pt x="6485" y="8891"/>
                  </a:cubicBezTo>
                  <a:cubicBezTo>
                    <a:pt x="5941" y="9065"/>
                    <a:pt x="5397" y="9152"/>
                    <a:pt x="4854" y="9326"/>
                  </a:cubicBezTo>
                  <a:cubicBezTo>
                    <a:pt x="4680" y="9326"/>
                    <a:pt x="4593" y="9435"/>
                    <a:pt x="4593" y="9522"/>
                  </a:cubicBezTo>
                  <a:cubicBezTo>
                    <a:pt x="3593" y="9783"/>
                    <a:pt x="2679" y="10066"/>
                    <a:pt x="1679" y="10522"/>
                  </a:cubicBezTo>
                  <a:cubicBezTo>
                    <a:pt x="1592" y="10522"/>
                    <a:pt x="1592" y="10609"/>
                    <a:pt x="1505" y="10609"/>
                  </a:cubicBezTo>
                  <a:cubicBezTo>
                    <a:pt x="1404" y="10556"/>
                    <a:pt x="1291" y="10532"/>
                    <a:pt x="1175" y="10532"/>
                  </a:cubicBezTo>
                  <a:cubicBezTo>
                    <a:pt x="867" y="10532"/>
                    <a:pt x="544" y="10704"/>
                    <a:pt x="418" y="10957"/>
                  </a:cubicBezTo>
                  <a:cubicBezTo>
                    <a:pt x="331" y="11153"/>
                    <a:pt x="331" y="11414"/>
                    <a:pt x="331" y="11610"/>
                  </a:cubicBezTo>
                  <a:cubicBezTo>
                    <a:pt x="1" y="11765"/>
                    <a:pt x="191" y="12354"/>
                    <a:pt x="561" y="12354"/>
                  </a:cubicBezTo>
                  <a:cubicBezTo>
                    <a:pt x="605" y="12354"/>
                    <a:pt x="652" y="12346"/>
                    <a:pt x="701" y="12327"/>
                  </a:cubicBezTo>
                  <a:cubicBezTo>
                    <a:pt x="1679" y="15219"/>
                    <a:pt x="2505" y="18220"/>
                    <a:pt x="3593" y="21112"/>
                  </a:cubicBezTo>
                  <a:cubicBezTo>
                    <a:pt x="4854" y="24460"/>
                    <a:pt x="6137" y="27809"/>
                    <a:pt x="7311" y="31179"/>
                  </a:cubicBezTo>
                  <a:cubicBezTo>
                    <a:pt x="7502" y="31578"/>
                    <a:pt x="7846" y="31825"/>
                    <a:pt x="8230" y="31825"/>
                  </a:cubicBezTo>
                  <a:cubicBezTo>
                    <a:pt x="8370" y="31825"/>
                    <a:pt x="8514" y="31792"/>
                    <a:pt x="8659" y="31723"/>
                  </a:cubicBezTo>
                  <a:cubicBezTo>
                    <a:pt x="8942" y="31527"/>
                    <a:pt x="9203" y="31440"/>
                    <a:pt x="9485" y="31353"/>
                  </a:cubicBezTo>
                  <a:cubicBezTo>
                    <a:pt x="9485" y="31266"/>
                    <a:pt x="9572" y="31266"/>
                    <a:pt x="9572" y="31266"/>
                  </a:cubicBezTo>
                  <a:lnTo>
                    <a:pt x="10029" y="31266"/>
                  </a:lnTo>
                  <a:cubicBezTo>
                    <a:pt x="10486" y="30984"/>
                    <a:pt x="10920" y="30810"/>
                    <a:pt x="11377" y="30527"/>
                  </a:cubicBezTo>
                  <a:cubicBezTo>
                    <a:pt x="11573" y="30527"/>
                    <a:pt x="11573" y="30440"/>
                    <a:pt x="11660" y="30353"/>
                  </a:cubicBezTo>
                  <a:lnTo>
                    <a:pt x="11834" y="30353"/>
                  </a:lnTo>
                  <a:cubicBezTo>
                    <a:pt x="11877" y="30397"/>
                    <a:pt x="11948" y="30418"/>
                    <a:pt x="12029" y="30418"/>
                  </a:cubicBezTo>
                  <a:cubicBezTo>
                    <a:pt x="12111" y="30418"/>
                    <a:pt x="12203" y="30397"/>
                    <a:pt x="12290" y="30353"/>
                  </a:cubicBezTo>
                  <a:cubicBezTo>
                    <a:pt x="13008" y="30092"/>
                    <a:pt x="13747" y="29723"/>
                    <a:pt x="14378" y="29440"/>
                  </a:cubicBezTo>
                  <a:cubicBezTo>
                    <a:pt x="14465" y="29494"/>
                    <a:pt x="14530" y="29521"/>
                    <a:pt x="14598" y="29521"/>
                  </a:cubicBezTo>
                  <a:cubicBezTo>
                    <a:pt x="14666" y="29521"/>
                    <a:pt x="14737" y="29494"/>
                    <a:pt x="14834" y="29440"/>
                  </a:cubicBezTo>
                  <a:cubicBezTo>
                    <a:pt x="16270" y="28722"/>
                    <a:pt x="17813" y="28179"/>
                    <a:pt x="19357" y="27635"/>
                  </a:cubicBezTo>
                  <a:cubicBezTo>
                    <a:pt x="19727" y="27548"/>
                    <a:pt x="19988" y="27374"/>
                    <a:pt x="20358" y="27178"/>
                  </a:cubicBezTo>
                  <a:cubicBezTo>
                    <a:pt x="20358" y="27222"/>
                    <a:pt x="20379" y="27244"/>
                    <a:pt x="20412" y="27244"/>
                  </a:cubicBezTo>
                  <a:cubicBezTo>
                    <a:pt x="20444" y="27244"/>
                    <a:pt x="20488" y="27222"/>
                    <a:pt x="20531" y="27178"/>
                  </a:cubicBezTo>
                  <a:cubicBezTo>
                    <a:pt x="21075" y="27005"/>
                    <a:pt x="21532" y="26722"/>
                    <a:pt x="21988" y="26461"/>
                  </a:cubicBezTo>
                  <a:lnTo>
                    <a:pt x="22249" y="26461"/>
                  </a:lnTo>
                  <a:cubicBezTo>
                    <a:pt x="22619" y="26287"/>
                    <a:pt x="22989" y="26091"/>
                    <a:pt x="23336" y="25917"/>
                  </a:cubicBezTo>
                  <a:cubicBezTo>
                    <a:pt x="23793" y="25743"/>
                    <a:pt x="24337" y="25548"/>
                    <a:pt x="24793" y="25287"/>
                  </a:cubicBezTo>
                  <a:lnTo>
                    <a:pt x="25054" y="25287"/>
                  </a:lnTo>
                  <a:cubicBezTo>
                    <a:pt x="25163" y="25287"/>
                    <a:pt x="25250" y="25200"/>
                    <a:pt x="25337" y="25091"/>
                  </a:cubicBezTo>
                  <a:cubicBezTo>
                    <a:pt x="25337" y="25091"/>
                    <a:pt x="25424" y="25091"/>
                    <a:pt x="25424" y="25004"/>
                  </a:cubicBezTo>
                  <a:cubicBezTo>
                    <a:pt x="25467" y="25048"/>
                    <a:pt x="25538" y="25069"/>
                    <a:pt x="25620" y="25069"/>
                  </a:cubicBezTo>
                  <a:cubicBezTo>
                    <a:pt x="25701" y="25069"/>
                    <a:pt x="25794" y="25048"/>
                    <a:pt x="25881" y="25004"/>
                  </a:cubicBezTo>
                  <a:cubicBezTo>
                    <a:pt x="26424" y="24743"/>
                    <a:pt x="26968" y="24547"/>
                    <a:pt x="27511" y="24373"/>
                  </a:cubicBezTo>
                  <a:cubicBezTo>
                    <a:pt x="27583" y="24409"/>
                    <a:pt x="27641" y="24431"/>
                    <a:pt x="27697" y="24431"/>
                  </a:cubicBezTo>
                  <a:cubicBezTo>
                    <a:pt x="27776" y="24431"/>
                    <a:pt x="27853" y="24388"/>
                    <a:pt x="27968" y="24286"/>
                  </a:cubicBezTo>
                  <a:cubicBezTo>
                    <a:pt x="28316" y="24004"/>
                    <a:pt x="28773" y="23830"/>
                    <a:pt x="29229" y="23569"/>
                  </a:cubicBezTo>
                  <a:cubicBezTo>
                    <a:pt x="29283" y="23676"/>
                    <a:pt x="29411" y="23751"/>
                    <a:pt x="29563" y="23751"/>
                  </a:cubicBezTo>
                  <a:cubicBezTo>
                    <a:pt x="29657" y="23751"/>
                    <a:pt x="29760" y="23722"/>
                    <a:pt x="29860" y="23656"/>
                  </a:cubicBezTo>
                  <a:cubicBezTo>
                    <a:pt x="30055" y="23373"/>
                    <a:pt x="30316" y="23199"/>
                    <a:pt x="30599" y="23112"/>
                  </a:cubicBezTo>
                  <a:cubicBezTo>
                    <a:pt x="30773" y="23025"/>
                    <a:pt x="30860" y="22917"/>
                    <a:pt x="30860" y="22743"/>
                  </a:cubicBezTo>
                  <a:cubicBezTo>
                    <a:pt x="32861" y="22112"/>
                    <a:pt x="34752" y="21568"/>
                    <a:pt x="36579" y="20568"/>
                  </a:cubicBezTo>
                  <a:cubicBezTo>
                    <a:pt x="36753" y="20481"/>
                    <a:pt x="36927" y="20481"/>
                    <a:pt x="37122" y="20394"/>
                  </a:cubicBezTo>
                  <a:cubicBezTo>
                    <a:pt x="38014" y="20025"/>
                    <a:pt x="38927" y="19764"/>
                    <a:pt x="39732" y="19220"/>
                  </a:cubicBezTo>
                  <a:cubicBezTo>
                    <a:pt x="39812" y="19245"/>
                    <a:pt x="39891" y="19256"/>
                    <a:pt x="39970" y="19256"/>
                  </a:cubicBezTo>
                  <a:cubicBezTo>
                    <a:pt x="40165" y="19256"/>
                    <a:pt x="40356" y="19189"/>
                    <a:pt x="40558" y="19111"/>
                  </a:cubicBezTo>
                  <a:cubicBezTo>
                    <a:pt x="40732" y="18937"/>
                    <a:pt x="41102" y="18850"/>
                    <a:pt x="41363" y="18763"/>
                  </a:cubicBezTo>
                  <a:cubicBezTo>
                    <a:pt x="42015" y="18676"/>
                    <a:pt x="42189" y="17763"/>
                    <a:pt x="41732" y="17307"/>
                  </a:cubicBezTo>
                  <a:cubicBezTo>
                    <a:pt x="41363" y="16937"/>
                    <a:pt x="41189" y="16132"/>
                    <a:pt x="40928" y="15676"/>
                  </a:cubicBezTo>
                  <a:cubicBezTo>
                    <a:pt x="40558" y="15132"/>
                    <a:pt x="40101" y="14588"/>
                    <a:pt x="39840" y="13958"/>
                  </a:cubicBezTo>
                  <a:cubicBezTo>
                    <a:pt x="39645" y="13675"/>
                    <a:pt x="39471" y="13327"/>
                    <a:pt x="39297" y="12958"/>
                  </a:cubicBezTo>
                  <a:cubicBezTo>
                    <a:pt x="39014" y="12044"/>
                    <a:pt x="38644" y="11240"/>
                    <a:pt x="38210" y="10327"/>
                  </a:cubicBezTo>
                  <a:cubicBezTo>
                    <a:pt x="38101" y="10153"/>
                    <a:pt x="37927" y="10066"/>
                    <a:pt x="37753" y="9979"/>
                  </a:cubicBezTo>
                  <a:cubicBezTo>
                    <a:pt x="37666" y="9609"/>
                    <a:pt x="37470" y="9152"/>
                    <a:pt x="37383" y="8783"/>
                  </a:cubicBezTo>
                  <a:cubicBezTo>
                    <a:pt x="36927" y="7609"/>
                    <a:pt x="36470" y="6434"/>
                    <a:pt x="35926" y="5260"/>
                  </a:cubicBezTo>
                  <a:cubicBezTo>
                    <a:pt x="35296" y="3890"/>
                    <a:pt x="33861" y="2455"/>
                    <a:pt x="33665" y="824"/>
                  </a:cubicBezTo>
                  <a:cubicBezTo>
                    <a:pt x="33665" y="333"/>
                    <a:pt x="33283" y="0"/>
                    <a:pt x="328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3800;p76">
              <a:extLst>
                <a:ext uri="{FF2B5EF4-FFF2-40B4-BE49-F238E27FC236}">
                  <a16:creationId xmlns:a16="http://schemas.microsoft.com/office/drawing/2014/main" id="{E76D828C-64C0-4FAD-9A4E-0C2C11F85F20}"/>
                </a:ext>
              </a:extLst>
            </p:cNvPr>
            <p:cNvSpPr/>
            <p:nvPr/>
          </p:nvSpPr>
          <p:spPr>
            <a:xfrm>
              <a:off x="2039375" y="367500"/>
              <a:ext cx="1071275" cy="815425"/>
            </a:xfrm>
            <a:custGeom>
              <a:avLst/>
              <a:gdLst/>
              <a:ahLst/>
              <a:cxnLst/>
              <a:rect l="l" t="t" r="r" b="b"/>
              <a:pathLst>
                <a:path w="42851" h="32617" extrusionOk="0">
                  <a:moveTo>
                    <a:pt x="33198" y="497"/>
                  </a:moveTo>
                  <a:cubicBezTo>
                    <a:pt x="33347" y="497"/>
                    <a:pt x="33416" y="655"/>
                    <a:pt x="33609" y="1087"/>
                  </a:cubicBezTo>
                  <a:cubicBezTo>
                    <a:pt x="34153" y="2262"/>
                    <a:pt x="34696" y="3349"/>
                    <a:pt x="35240" y="4523"/>
                  </a:cubicBezTo>
                  <a:cubicBezTo>
                    <a:pt x="36675" y="7502"/>
                    <a:pt x="38132" y="10503"/>
                    <a:pt x="39589" y="13482"/>
                  </a:cubicBezTo>
                  <a:cubicBezTo>
                    <a:pt x="40132" y="14678"/>
                    <a:pt x="40763" y="15852"/>
                    <a:pt x="41307" y="17026"/>
                  </a:cubicBezTo>
                  <a:cubicBezTo>
                    <a:pt x="41568" y="17396"/>
                    <a:pt x="41763" y="17744"/>
                    <a:pt x="41937" y="18200"/>
                  </a:cubicBezTo>
                  <a:cubicBezTo>
                    <a:pt x="42163" y="18532"/>
                    <a:pt x="42218" y="18596"/>
                    <a:pt x="42267" y="18596"/>
                  </a:cubicBezTo>
                  <a:cubicBezTo>
                    <a:pt x="42298" y="18596"/>
                    <a:pt x="42326" y="18570"/>
                    <a:pt x="42394" y="18570"/>
                  </a:cubicBezTo>
                  <a:cubicBezTo>
                    <a:pt x="41133" y="19026"/>
                    <a:pt x="39937" y="19570"/>
                    <a:pt x="38676" y="20114"/>
                  </a:cubicBezTo>
                  <a:cubicBezTo>
                    <a:pt x="29608" y="23810"/>
                    <a:pt x="20563" y="27528"/>
                    <a:pt x="11408" y="30986"/>
                  </a:cubicBezTo>
                  <a:cubicBezTo>
                    <a:pt x="10321" y="31334"/>
                    <a:pt x="9234" y="31790"/>
                    <a:pt x="8147" y="32160"/>
                  </a:cubicBezTo>
                  <a:cubicBezTo>
                    <a:pt x="8060" y="32160"/>
                    <a:pt x="6342" y="27528"/>
                    <a:pt x="6059" y="26985"/>
                  </a:cubicBezTo>
                  <a:cubicBezTo>
                    <a:pt x="4086" y="21903"/>
                    <a:pt x="2304" y="16715"/>
                    <a:pt x="524" y="11526"/>
                  </a:cubicBezTo>
                  <a:lnTo>
                    <a:pt x="524" y="11526"/>
                  </a:lnTo>
                  <a:cubicBezTo>
                    <a:pt x="10976" y="7383"/>
                    <a:pt x="21792" y="4331"/>
                    <a:pt x="32435" y="805"/>
                  </a:cubicBezTo>
                  <a:cubicBezTo>
                    <a:pt x="32860" y="628"/>
                    <a:pt x="33063" y="497"/>
                    <a:pt x="33198" y="497"/>
                  </a:cubicBezTo>
                  <a:close/>
                  <a:moveTo>
                    <a:pt x="33413" y="0"/>
                  </a:moveTo>
                  <a:cubicBezTo>
                    <a:pt x="22367" y="3805"/>
                    <a:pt x="11039" y="6871"/>
                    <a:pt x="166" y="11133"/>
                  </a:cubicBezTo>
                  <a:cubicBezTo>
                    <a:pt x="1" y="11188"/>
                    <a:pt x="10" y="11392"/>
                    <a:pt x="111" y="11512"/>
                  </a:cubicBezTo>
                  <a:lnTo>
                    <a:pt x="111" y="11512"/>
                  </a:lnTo>
                  <a:cubicBezTo>
                    <a:pt x="1277" y="15003"/>
                    <a:pt x="2548" y="18515"/>
                    <a:pt x="3798" y="22005"/>
                  </a:cubicBezTo>
                  <a:cubicBezTo>
                    <a:pt x="4515" y="24093"/>
                    <a:pt x="5255" y="26093"/>
                    <a:pt x="6059" y="28159"/>
                  </a:cubicBezTo>
                  <a:cubicBezTo>
                    <a:pt x="6603" y="29529"/>
                    <a:pt x="7429" y="30986"/>
                    <a:pt x="7777" y="32421"/>
                  </a:cubicBezTo>
                  <a:cubicBezTo>
                    <a:pt x="7777" y="32508"/>
                    <a:pt x="7864" y="32617"/>
                    <a:pt x="7973" y="32617"/>
                  </a:cubicBezTo>
                  <a:cubicBezTo>
                    <a:pt x="8516" y="32617"/>
                    <a:pt x="9060" y="32334"/>
                    <a:pt x="9495" y="32160"/>
                  </a:cubicBezTo>
                  <a:cubicBezTo>
                    <a:pt x="10778" y="31703"/>
                    <a:pt x="12039" y="31247"/>
                    <a:pt x="13213" y="30790"/>
                  </a:cubicBezTo>
                  <a:cubicBezTo>
                    <a:pt x="17105" y="29246"/>
                    <a:pt x="20910" y="27724"/>
                    <a:pt x="24716" y="26267"/>
                  </a:cubicBezTo>
                  <a:lnTo>
                    <a:pt x="42655" y="18918"/>
                  </a:lnTo>
                  <a:cubicBezTo>
                    <a:pt x="42763" y="18831"/>
                    <a:pt x="42850" y="18744"/>
                    <a:pt x="42763" y="18570"/>
                  </a:cubicBezTo>
                  <a:cubicBezTo>
                    <a:pt x="40937" y="16026"/>
                    <a:pt x="39763" y="12764"/>
                    <a:pt x="38415" y="10046"/>
                  </a:cubicBezTo>
                  <a:cubicBezTo>
                    <a:pt x="36784" y="6697"/>
                    <a:pt x="35240" y="3436"/>
                    <a:pt x="33609" y="87"/>
                  </a:cubicBezTo>
                  <a:cubicBezTo>
                    <a:pt x="33609" y="0"/>
                    <a:pt x="33522" y="0"/>
                    <a:pt x="334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3801;p76">
              <a:extLst>
                <a:ext uri="{FF2B5EF4-FFF2-40B4-BE49-F238E27FC236}">
                  <a16:creationId xmlns:a16="http://schemas.microsoft.com/office/drawing/2014/main" id="{1DB99254-66F0-4941-A577-A544A689F0FA}"/>
                </a:ext>
              </a:extLst>
            </p:cNvPr>
            <p:cNvSpPr/>
            <p:nvPr/>
          </p:nvSpPr>
          <p:spPr>
            <a:xfrm>
              <a:off x="2112700" y="421850"/>
              <a:ext cx="916400" cy="697475"/>
            </a:xfrm>
            <a:custGeom>
              <a:avLst/>
              <a:gdLst/>
              <a:ahLst/>
              <a:cxnLst/>
              <a:rect l="l" t="t" r="r" b="b"/>
              <a:pathLst>
                <a:path w="36656" h="27899" extrusionOk="0">
                  <a:moveTo>
                    <a:pt x="28342" y="591"/>
                  </a:moveTo>
                  <a:cubicBezTo>
                    <a:pt x="28716" y="591"/>
                    <a:pt x="28695" y="1038"/>
                    <a:pt x="29045" y="1805"/>
                  </a:cubicBezTo>
                  <a:cubicBezTo>
                    <a:pt x="30393" y="4523"/>
                    <a:pt x="31676" y="7328"/>
                    <a:pt x="33024" y="10046"/>
                  </a:cubicBezTo>
                  <a:cubicBezTo>
                    <a:pt x="33655" y="11308"/>
                    <a:pt x="34286" y="12591"/>
                    <a:pt x="34938" y="13852"/>
                  </a:cubicBezTo>
                  <a:cubicBezTo>
                    <a:pt x="35199" y="14308"/>
                    <a:pt x="35373" y="14765"/>
                    <a:pt x="35656" y="15222"/>
                  </a:cubicBezTo>
                  <a:cubicBezTo>
                    <a:pt x="35743" y="15396"/>
                    <a:pt x="35830" y="15570"/>
                    <a:pt x="35916" y="15765"/>
                  </a:cubicBezTo>
                  <a:cubicBezTo>
                    <a:pt x="35956" y="15814"/>
                    <a:pt x="35987" y="15853"/>
                    <a:pt x="36011" y="15883"/>
                  </a:cubicBezTo>
                  <a:lnTo>
                    <a:pt x="36011" y="15883"/>
                  </a:lnTo>
                  <a:cubicBezTo>
                    <a:pt x="32294" y="17469"/>
                    <a:pt x="28497" y="18955"/>
                    <a:pt x="24783" y="20462"/>
                  </a:cubicBezTo>
                  <a:cubicBezTo>
                    <a:pt x="18978" y="22832"/>
                    <a:pt x="13281" y="25354"/>
                    <a:pt x="7388" y="27268"/>
                  </a:cubicBezTo>
                  <a:cubicBezTo>
                    <a:pt x="7214" y="27355"/>
                    <a:pt x="7018" y="27442"/>
                    <a:pt x="6844" y="27442"/>
                  </a:cubicBezTo>
                  <a:cubicBezTo>
                    <a:pt x="7105" y="27442"/>
                    <a:pt x="6475" y="26094"/>
                    <a:pt x="6388" y="25898"/>
                  </a:cubicBezTo>
                  <a:cubicBezTo>
                    <a:pt x="5583" y="24006"/>
                    <a:pt x="4931" y="22093"/>
                    <a:pt x="4213" y="20201"/>
                  </a:cubicBezTo>
                  <a:cubicBezTo>
                    <a:pt x="2975" y="16720"/>
                    <a:pt x="1715" y="13343"/>
                    <a:pt x="558" y="9866"/>
                  </a:cubicBezTo>
                  <a:lnTo>
                    <a:pt x="558" y="9866"/>
                  </a:lnTo>
                  <a:cubicBezTo>
                    <a:pt x="5746" y="7823"/>
                    <a:pt x="11099" y="6214"/>
                    <a:pt x="16347" y="4436"/>
                  </a:cubicBezTo>
                  <a:cubicBezTo>
                    <a:pt x="19260" y="3523"/>
                    <a:pt x="22239" y="2523"/>
                    <a:pt x="25153" y="1631"/>
                  </a:cubicBezTo>
                  <a:cubicBezTo>
                    <a:pt x="26045" y="1262"/>
                    <a:pt x="26958" y="979"/>
                    <a:pt x="27871" y="718"/>
                  </a:cubicBezTo>
                  <a:cubicBezTo>
                    <a:pt x="28079" y="632"/>
                    <a:pt x="28229" y="591"/>
                    <a:pt x="28342" y="591"/>
                  </a:cubicBezTo>
                  <a:close/>
                  <a:moveTo>
                    <a:pt x="28502" y="1"/>
                  </a:moveTo>
                  <a:cubicBezTo>
                    <a:pt x="19065" y="3262"/>
                    <a:pt x="9475" y="5872"/>
                    <a:pt x="234" y="9503"/>
                  </a:cubicBezTo>
                  <a:cubicBezTo>
                    <a:pt x="205" y="9512"/>
                    <a:pt x="180" y="9524"/>
                    <a:pt x="159" y="9540"/>
                  </a:cubicBezTo>
                  <a:lnTo>
                    <a:pt x="159" y="9540"/>
                  </a:lnTo>
                  <a:cubicBezTo>
                    <a:pt x="66" y="9576"/>
                    <a:pt x="0" y="9662"/>
                    <a:pt x="38" y="9786"/>
                  </a:cubicBezTo>
                  <a:cubicBezTo>
                    <a:pt x="1039" y="12764"/>
                    <a:pt x="2126" y="15765"/>
                    <a:pt x="3126" y="18657"/>
                  </a:cubicBezTo>
                  <a:cubicBezTo>
                    <a:pt x="3844" y="20462"/>
                    <a:pt x="4496" y="22289"/>
                    <a:pt x="5214" y="24093"/>
                  </a:cubicBezTo>
                  <a:cubicBezTo>
                    <a:pt x="5670" y="25267"/>
                    <a:pt x="6301" y="26442"/>
                    <a:pt x="6670" y="27725"/>
                  </a:cubicBezTo>
                  <a:cubicBezTo>
                    <a:pt x="6670" y="27812"/>
                    <a:pt x="6757" y="27899"/>
                    <a:pt x="6844" y="27899"/>
                  </a:cubicBezTo>
                  <a:cubicBezTo>
                    <a:pt x="8192" y="27899"/>
                    <a:pt x="10019" y="26811"/>
                    <a:pt x="11280" y="26355"/>
                  </a:cubicBezTo>
                  <a:cubicBezTo>
                    <a:pt x="14542" y="25094"/>
                    <a:pt x="17803" y="23811"/>
                    <a:pt x="21065" y="22462"/>
                  </a:cubicBezTo>
                  <a:cubicBezTo>
                    <a:pt x="26240" y="20375"/>
                    <a:pt x="31307" y="18375"/>
                    <a:pt x="36460" y="16200"/>
                  </a:cubicBezTo>
                  <a:cubicBezTo>
                    <a:pt x="36569" y="16113"/>
                    <a:pt x="36656" y="16026"/>
                    <a:pt x="36569" y="15852"/>
                  </a:cubicBezTo>
                  <a:cubicBezTo>
                    <a:pt x="34938" y="13678"/>
                    <a:pt x="33938" y="10873"/>
                    <a:pt x="32764" y="8416"/>
                  </a:cubicBezTo>
                  <a:cubicBezTo>
                    <a:pt x="31394" y="5611"/>
                    <a:pt x="30133" y="2893"/>
                    <a:pt x="28763" y="88"/>
                  </a:cubicBezTo>
                  <a:cubicBezTo>
                    <a:pt x="28763" y="1"/>
                    <a:pt x="28589" y="1"/>
                    <a:pt x="285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3802;p76">
              <a:extLst>
                <a:ext uri="{FF2B5EF4-FFF2-40B4-BE49-F238E27FC236}">
                  <a16:creationId xmlns:a16="http://schemas.microsoft.com/office/drawing/2014/main" id="{BE7DA6B3-908B-41F3-86DE-6C0E5B5A687C}"/>
                </a:ext>
              </a:extLst>
            </p:cNvPr>
            <p:cNvSpPr/>
            <p:nvPr/>
          </p:nvSpPr>
          <p:spPr>
            <a:xfrm>
              <a:off x="2449800" y="549650"/>
              <a:ext cx="189925" cy="433325"/>
            </a:xfrm>
            <a:custGeom>
              <a:avLst/>
              <a:gdLst/>
              <a:ahLst/>
              <a:cxnLst/>
              <a:rect l="l" t="t" r="r" b="b"/>
              <a:pathLst>
                <a:path w="7597" h="17333" extrusionOk="0">
                  <a:moveTo>
                    <a:pt x="330" y="1"/>
                  </a:moveTo>
                  <a:cubicBezTo>
                    <a:pt x="177" y="1"/>
                    <a:pt x="1" y="139"/>
                    <a:pt x="58" y="325"/>
                  </a:cubicBezTo>
                  <a:cubicBezTo>
                    <a:pt x="2428" y="5935"/>
                    <a:pt x="4776" y="11545"/>
                    <a:pt x="7124" y="17177"/>
                  </a:cubicBezTo>
                  <a:cubicBezTo>
                    <a:pt x="7160" y="17284"/>
                    <a:pt x="7259" y="17332"/>
                    <a:pt x="7350" y="17332"/>
                  </a:cubicBezTo>
                  <a:cubicBezTo>
                    <a:pt x="7481" y="17332"/>
                    <a:pt x="7596" y="17234"/>
                    <a:pt x="7494" y="17068"/>
                  </a:cubicBezTo>
                  <a:cubicBezTo>
                    <a:pt x="5146" y="11458"/>
                    <a:pt x="2776" y="5848"/>
                    <a:pt x="514" y="129"/>
                  </a:cubicBezTo>
                  <a:cubicBezTo>
                    <a:pt x="484" y="39"/>
                    <a:pt x="410" y="1"/>
                    <a:pt x="3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3803;p76">
              <a:extLst>
                <a:ext uri="{FF2B5EF4-FFF2-40B4-BE49-F238E27FC236}">
                  <a16:creationId xmlns:a16="http://schemas.microsoft.com/office/drawing/2014/main" id="{0CF6B87E-C7B0-4B1F-B001-400122D79006}"/>
                </a:ext>
              </a:extLst>
            </p:cNvPr>
            <p:cNvSpPr/>
            <p:nvPr/>
          </p:nvSpPr>
          <p:spPr>
            <a:xfrm>
              <a:off x="2190850" y="627875"/>
              <a:ext cx="244625" cy="113100"/>
            </a:xfrm>
            <a:custGeom>
              <a:avLst/>
              <a:gdLst/>
              <a:ahLst/>
              <a:cxnLst/>
              <a:rect l="l" t="t" r="r" b="b"/>
              <a:pathLst>
                <a:path w="9785" h="4524" extrusionOk="0">
                  <a:moveTo>
                    <a:pt x="9328" y="1"/>
                  </a:moveTo>
                  <a:cubicBezTo>
                    <a:pt x="7524" y="718"/>
                    <a:pt x="1805" y="2262"/>
                    <a:pt x="0" y="3067"/>
                  </a:cubicBezTo>
                  <a:cubicBezTo>
                    <a:pt x="87" y="3523"/>
                    <a:pt x="370" y="4067"/>
                    <a:pt x="370" y="4523"/>
                  </a:cubicBezTo>
                  <a:cubicBezTo>
                    <a:pt x="457" y="4523"/>
                    <a:pt x="8785" y="1892"/>
                    <a:pt x="9785" y="1545"/>
                  </a:cubicBezTo>
                  <a:cubicBezTo>
                    <a:pt x="9611" y="1349"/>
                    <a:pt x="9698" y="1545"/>
                    <a:pt x="93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3804;p76">
              <a:extLst>
                <a:ext uri="{FF2B5EF4-FFF2-40B4-BE49-F238E27FC236}">
                  <a16:creationId xmlns:a16="http://schemas.microsoft.com/office/drawing/2014/main" id="{7B02E8C1-4C38-4F38-9E8F-D54D5B4CA56E}"/>
                </a:ext>
              </a:extLst>
            </p:cNvPr>
            <p:cNvSpPr/>
            <p:nvPr/>
          </p:nvSpPr>
          <p:spPr>
            <a:xfrm>
              <a:off x="2205225" y="699900"/>
              <a:ext cx="259050" cy="89175"/>
            </a:xfrm>
            <a:custGeom>
              <a:avLst/>
              <a:gdLst/>
              <a:ahLst/>
              <a:cxnLst/>
              <a:rect l="l" t="t" r="r" b="b"/>
              <a:pathLst>
                <a:path w="10362" h="3567" extrusionOk="0">
                  <a:moveTo>
                    <a:pt x="9998" y="1"/>
                  </a:moveTo>
                  <a:cubicBezTo>
                    <a:pt x="9976" y="1"/>
                    <a:pt x="9952" y="4"/>
                    <a:pt x="9928" y="12"/>
                  </a:cubicBezTo>
                  <a:cubicBezTo>
                    <a:pt x="8405" y="468"/>
                    <a:pt x="6949" y="1186"/>
                    <a:pt x="5318" y="1729"/>
                  </a:cubicBezTo>
                  <a:cubicBezTo>
                    <a:pt x="3687" y="2360"/>
                    <a:pt x="1969" y="2643"/>
                    <a:pt x="338" y="3099"/>
                  </a:cubicBezTo>
                  <a:cubicBezTo>
                    <a:pt x="1" y="3179"/>
                    <a:pt x="117" y="3567"/>
                    <a:pt x="355" y="3567"/>
                  </a:cubicBezTo>
                  <a:cubicBezTo>
                    <a:pt x="377" y="3567"/>
                    <a:pt x="401" y="3563"/>
                    <a:pt x="425" y="3556"/>
                  </a:cubicBezTo>
                  <a:cubicBezTo>
                    <a:pt x="2056" y="3099"/>
                    <a:pt x="3861" y="2817"/>
                    <a:pt x="5492" y="2186"/>
                  </a:cubicBezTo>
                  <a:cubicBezTo>
                    <a:pt x="7036" y="1642"/>
                    <a:pt x="8492" y="925"/>
                    <a:pt x="10123" y="468"/>
                  </a:cubicBezTo>
                  <a:cubicBezTo>
                    <a:pt x="10362" y="389"/>
                    <a:pt x="10237" y="1"/>
                    <a:pt x="99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3805;p76">
              <a:extLst>
                <a:ext uri="{FF2B5EF4-FFF2-40B4-BE49-F238E27FC236}">
                  <a16:creationId xmlns:a16="http://schemas.microsoft.com/office/drawing/2014/main" id="{01BFBFBE-1A70-4D3B-BB23-FC66AA06DA30}"/>
                </a:ext>
              </a:extLst>
            </p:cNvPr>
            <p:cNvSpPr/>
            <p:nvPr/>
          </p:nvSpPr>
          <p:spPr>
            <a:xfrm>
              <a:off x="2214700" y="731425"/>
              <a:ext cx="258775" cy="89900"/>
            </a:xfrm>
            <a:custGeom>
              <a:avLst/>
              <a:gdLst/>
              <a:ahLst/>
              <a:cxnLst/>
              <a:rect l="l" t="t" r="r" b="b"/>
              <a:pathLst>
                <a:path w="10351" h="3596" extrusionOk="0">
                  <a:moveTo>
                    <a:pt x="10074" y="1"/>
                  </a:moveTo>
                  <a:cubicBezTo>
                    <a:pt x="10053" y="1"/>
                    <a:pt x="10030" y="4"/>
                    <a:pt x="10005" y="12"/>
                  </a:cubicBezTo>
                  <a:cubicBezTo>
                    <a:pt x="8461" y="664"/>
                    <a:pt x="6939" y="1382"/>
                    <a:pt x="5308" y="1838"/>
                  </a:cubicBezTo>
                  <a:cubicBezTo>
                    <a:pt x="3569" y="2186"/>
                    <a:pt x="1938" y="2556"/>
                    <a:pt x="220" y="3187"/>
                  </a:cubicBezTo>
                  <a:cubicBezTo>
                    <a:pt x="0" y="3260"/>
                    <a:pt x="89" y="3595"/>
                    <a:pt x="292" y="3595"/>
                  </a:cubicBezTo>
                  <a:cubicBezTo>
                    <a:pt x="330" y="3595"/>
                    <a:pt x="371" y="3584"/>
                    <a:pt x="416" y="3556"/>
                  </a:cubicBezTo>
                  <a:cubicBezTo>
                    <a:pt x="2047" y="3013"/>
                    <a:pt x="3678" y="2556"/>
                    <a:pt x="5395" y="2186"/>
                  </a:cubicBezTo>
                  <a:cubicBezTo>
                    <a:pt x="7026" y="1925"/>
                    <a:pt x="8570" y="1099"/>
                    <a:pt x="10092" y="468"/>
                  </a:cubicBezTo>
                  <a:cubicBezTo>
                    <a:pt x="10350" y="389"/>
                    <a:pt x="10300" y="1"/>
                    <a:pt x="100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3806;p76">
              <a:extLst>
                <a:ext uri="{FF2B5EF4-FFF2-40B4-BE49-F238E27FC236}">
                  <a16:creationId xmlns:a16="http://schemas.microsoft.com/office/drawing/2014/main" id="{D36BFE0A-210C-4D0F-BD83-0D95CF08AA95}"/>
                </a:ext>
              </a:extLst>
            </p:cNvPr>
            <p:cNvSpPr/>
            <p:nvPr/>
          </p:nvSpPr>
          <p:spPr>
            <a:xfrm>
              <a:off x="2232225" y="763775"/>
              <a:ext cx="259800" cy="93250"/>
            </a:xfrm>
            <a:custGeom>
              <a:avLst/>
              <a:gdLst/>
              <a:ahLst/>
              <a:cxnLst/>
              <a:rect l="l" t="t" r="r" b="b"/>
              <a:pathLst>
                <a:path w="10392" h="3730" extrusionOk="0">
                  <a:moveTo>
                    <a:pt x="10044" y="1"/>
                  </a:moveTo>
                  <a:cubicBezTo>
                    <a:pt x="6673" y="892"/>
                    <a:pt x="3607" y="2436"/>
                    <a:pt x="259" y="3262"/>
                  </a:cubicBezTo>
                  <a:cubicBezTo>
                    <a:pt x="0" y="3342"/>
                    <a:pt x="51" y="3730"/>
                    <a:pt x="343" y="3730"/>
                  </a:cubicBezTo>
                  <a:cubicBezTo>
                    <a:pt x="371" y="3730"/>
                    <a:pt x="401" y="3727"/>
                    <a:pt x="433" y="3719"/>
                  </a:cubicBezTo>
                  <a:cubicBezTo>
                    <a:pt x="3694" y="2893"/>
                    <a:pt x="6782" y="1349"/>
                    <a:pt x="10130" y="457"/>
                  </a:cubicBezTo>
                  <a:cubicBezTo>
                    <a:pt x="10391" y="349"/>
                    <a:pt x="10304" y="1"/>
                    <a:pt x="10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3807;p76">
              <a:extLst>
                <a:ext uri="{FF2B5EF4-FFF2-40B4-BE49-F238E27FC236}">
                  <a16:creationId xmlns:a16="http://schemas.microsoft.com/office/drawing/2014/main" id="{FB1923AF-AC68-4AB3-BED4-4209BF7690A4}"/>
                </a:ext>
              </a:extLst>
            </p:cNvPr>
            <p:cNvSpPr/>
            <p:nvPr/>
          </p:nvSpPr>
          <p:spPr>
            <a:xfrm>
              <a:off x="2254700" y="851000"/>
              <a:ext cx="185125" cy="186775"/>
            </a:xfrm>
            <a:custGeom>
              <a:avLst/>
              <a:gdLst/>
              <a:ahLst/>
              <a:cxnLst/>
              <a:rect l="l" t="t" r="r" b="b"/>
              <a:pathLst>
                <a:path w="7405" h="7471" extrusionOk="0">
                  <a:moveTo>
                    <a:pt x="5023" y="538"/>
                  </a:moveTo>
                  <a:cubicBezTo>
                    <a:pt x="5312" y="1628"/>
                    <a:pt x="5905" y="2647"/>
                    <a:pt x="6231" y="3666"/>
                  </a:cubicBezTo>
                  <a:cubicBezTo>
                    <a:pt x="6426" y="4209"/>
                    <a:pt x="6600" y="4753"/>
                    <a:pt x="6861" y="5296"/>
                  </a:cubicBezTo>
                  <a:cubicBezTo>
                    <a:pt x="6861" y="5470"/>
                    <a:pt x="5057" y="6101"/>
                    <a:pt x="4883" y="6210"/>
                  </a:cubicBezTo>
                  <a:cubicBezTo>
                    <a:pt x="4056" y="6471"/>
                    <a:pt x="3339" y="6645"/>
                    <a:pt x="2512" y="6927"/>
                  </a:cubicBezTo>
                  <a:cubicBezTo>
                    <a:pt x="2496" y="6931"/>
                    <a:pt x="2480" y="6932"/>
                    <a:pt x="2464" y="6932"/>
                  </a:cubicBezTo>
                  <a:cubicBezTo>
                    <a:pt x="2063" y="6932"/>
                    <a:pt x="1879" y="5913"/>
                    <a:pt x="1795" y="5557"/>
                  </a:cubicBezTo>
                  <a:cubicBezTo>
                    <a:pt x="1279" y="4444"/>
                    <a:pt x="920" y="3251"/>
                    <a:pt x="513" y="2055"/>
                  </a:cubicBezTo>
                  <a:lnTo>
                    <a:pt x="513" y="2055"/>
                  </a:lnTo>
                  <a:cubicBezTo>
                    <a:pt x="1988" y="1504"/>
                    <a:pt x="3544" y="1146"/>
                    <a:pt x="5023" y="538"/>
                  </a:cubicBezTo>
                  <a:close/>
                  <a:moveTo>
                    <a:pt x="5194" y="1"/>
                  </a:moveTo>
                  <a:cubicBezTo>
                    <a:pt x="5150" y="1"/>
                    <a:pt x="5102" y="11"/>
                    <a:pt x="5057" y="34"/>
                  </a:cubicBezTo>
                  <a:cubicBezTo>
                    <a:pt x="3513" y="774"/>
                    <a:pt x="1795" y="1035"/>
                    <a:pt x="164" y="1665"/>
                  </a:cubicBezTo>
                  <a:cubicBezTo>
                    <a:pt x="0" y="1720"/>
                    <a:pt x="8" y="1920"/>
                    <a:pt x="101" y="2040"/>
                  </a:cubicBezTo>
                  <a:lnTo>
                    <a:pt x="101" y="2040"/>
                  </a:lnTo>
                  <a:cubicBezTo>
                    <a:pt x="558" y="3814"/>
                    <a:pt x="1262" y="5587"/>
                    <a:pt x="1882" y="7297"/>
                  </a:cubicBezTo>
                  <a:cubicBezTo>
                    <a:pt x="1969" y="7471"/>
                    <a:pt x="2078" y="7471"/>
                    <a:pt x="2252" y="7471"/>
                  </a:cubicBezTo>
                  <a:cubicBezTo>
                    <a:pt x="3969" y="7014"/>
                    <a:pt x="5600" y="6384"/>
                    <a:pt x="7231" y="5666"/>
                  </a:cubicBezTo>
                  <a:cubicBezTo>
                    <a:pt x="7405" y="5666"/>
                    <a:pt x="7405" y="5470"/>
                    <a:pt x="7318" y="5383"/>
                  </a:cubicBezTo>
                  <a:cubicBezTo>
                    <a:pt x="7057" y="4579"/>
                    <a:pt x="6774" y="3753"/>
                    <a:pt x="6513" y="3035"/>
                  </a:cubicBezTo>
                  <a:cubicBezTo>
                    <a:pt x="6144" y="2035"/>
                    <a:pt x="5687" y="1122"/>
                    <a:pt x="5426" y="230"/>
                  </a:cubicBezTo>
                  <a:cubicBezTo>
                    <a:pt x="5426" y="86"/>
                    <a:pt x="5320" y="1"/>
                    <a:pt x="5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3808;p76">
              <a:extLst>
                <a:ext uri="{FF2B5EF4-FFF2-40B4-BE49-F238E27FC236}">
                  <a16:creationId xmlns:a16="http://schemas.microsoft.com/office/drawing/2014/main" id="{7E3D1430-F448-4FA5-B8B6-C18920BF6B79}"/>
                </a:ext>
              </a:extLst>
            </p:cNvPr>
            <p:cNvSpPr/>
            <p:nvPr/>
          </p:nvSpPr>
          <p:spPr>
            <a:xfrm>
              <a:off x="2408900" y="817800"/>
              <a:ext cx="103250" cy="41425"/>
            </a:xfrm>
            <a:custGeom>
              <a:avLst/>
              <a:gdLst/>
              <a:ahLst/>
              <a:cxnLst/>
              <a:rect l="l" t="t" r="r" b="b"/>
              <a:pathLst>
                <a:path w="4130" h="1657" extrusionOk="0">
                  <a:moveTo>
                    <a:pt x="3777" y="0"/>
                  </a:moveTo>
                  <a:cubicBezTo>
                    <a:pt x="3750" y="0"/>
                    <a:pt x="3723" y="5"/>
                    <a:pt x="3694" y="14"/>
                  </a:cubicBezTo>
                  <a:cubicBezTo>
                    <a:pt x="2607" y="558"/>
                    <a:pt x="1433" y="1014"/>
                    <a:pt x="258" y="1275"/>
                  </a:cubicBezTo>
                  <a:cubicBezTo>
                    <a:pt x="0" y="1275"/>
                    <a:pt x="50" y="1656"/>
                    <a:pt x="342" y="1656"/>
                  </a:cubicBezTo>
                  <a:cubicBezTo>
                    <a:pt x="370" y="1656"/>
                    <a:pt x="400" y="1653"/>
                    <a:pt x="432" y="1645"/>
                  </a:cubicBezTo>
                  <a:cubicBezTo>
                    <a:pt x="1607" y="1449"/>
                    <a:pt x="2781" y="1014"/>
                    <a:pt x="3955" y="362"/>
                  </a:cubicBezTo>
                  <a:cubicBezTo>
                    <a:pt x="4129" y="285"/>
                    <a:pt x="3993" y="0"/>
                    <a:pt x="37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3809;p76">
              <a:extLst>
                <a:ext uri="{FF2B5EF4-FFF2-40B4-BE49-F238E27FC236}">
                  <a16:creationId xmlns:a16="http://schemas.microsoft.com/office/drawing/2014/main" id="{4E0C11F9-AFA6-48CA-BADE-C5A1D812E73B}"/>
                </a:ext>
              </a:extLst>
            </p:cNvPr>
            <p:cNvSpPr/>
            <p:nvPr/>
          </p:nvSpPr>
          <p:spPr>
            <a:xfrm>
              <a:off x="2422475" y="851850"/>
              <a:ext cx="101625" cy="45950"/>
            </a:xfrm>
            <a:custGeom>
              <a:avLst/>
              <a:gdLst/>
              <a:ahLst/>
              <a:cxnLst/>
              <a:rect l="l" t="t" r="r" b="b"/>
              <a:pathLst>
                <a:path w="4065" h="1838" extrusionOk="0">
                  <a:moveTo>
                    <a:pt x="3695" y="0"/>
                  </a:moveTo>
                  <a:cubicBezTo>
                    <a:pt x="2434" y="283"/>
                    <a:pt x="1433" y="1088"/>
                    <a:pt x="259" y="1370"/>
                  </a:cubicBezTo>
                  <a:cubicBezTo>
                    <a:pt x="1" y="1450"/>
                    <a:pt x="51" y="1838"/>
                    <a:pt x="277" y="1838"/>
                  </a:cubicBezTo>
                  <a:cubicBezTo>
                    <a:pt x="299" y="1838"/>
                    <a:pt x="322" y="1834"/>
                    <a:pt x="346" y="1827"/>
                  </a:cubicBezTo>
                  <a:cubicBezTo>
                    <a:pt x="1607" y="1544"/>
                    <a:pt x="2607" y="631"/>
                    <a:pt x="3782" y="457"/>
                  </a:cubicBezTo>
                  <a:cubicBezTo>
                    <a:pt x="4064" y="457"/>
                    <a:pt x="3956" y="0"/>
                    <a:pt x="36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3810;p76">
              <a:extLst>
                <a:ext uri="{FF2B5EF4-FFF2-40B4-BE49-F238E27FC236}">
                  <a16:creationId xmlns:a16="http://schemas.microsoft.com/office/drawing/2014/main" id="{0C91F2E8-0990-4FB7-B83C-E75423AB0BF4}"/>
                </a:ext>
              </a:extLst>
            </p:cNvPr>
            <p:cNvSpPr/>
            <p:nvPr/>
          </p:nvSpPr>
          <p:spPr>
            <a:xfrm>
              <a:off x="2429975" y="885800"/>
              <a:ext cx="109250" cy="42075"/>
            </a:xfrm>
            <a:custGeom>
              <a:avLst/>
              <a:gdLst/>
              <a:ahLst/>
              <a:cxnLst/>
              <a:rect l="l" t="t" r="r" b="b"/>
              <a:pathLst>
                <a:path w="4370" h="1683" extrusionOk="0">
                  <a:moveTo>
                    <a:pt x="4031" y="1"/>
                  </a:moveTo>
                  <a:cubicBezTo>
                    <a:pt x="4002" y="1"/>
                    <a:pt x="3972" y="4"/>
                    <a:pt x="3938" y="12"/>
                  </a:cubicBezTo>
                  <a:cubicBezTo>
                    <a:pt x="3395" y="186"/>
                    <a:pt x="2851" y="556"/>
                    <a:pt x="2220" y="730"/>
                  </a:cubicBezTo>
                  <a:cubicBezTo>
                    <a:pt x="1590" y="904"/>
                    <a:pt x="851" y="1012"/>
                    <a:pt x="220" y="1273"/>
                  </a:cubicBezTo>
                  <a:cubicBezTo>
                    <a:pt x="0" y="1347"/>
                    <a:pt x="151" y="1682"/>
                    <a:pt x="373" y="1682"/>
                  </a:cubicBezTo>
                  <a:cubicBezTo>
                    <a:pt x="414" y="1682"/>
                    <a:pt x="458" y="1670"/>
                    <a:pt x="503" y="1643"/>
                  </a:cubicBezTo>
                  <a:cubicBezTo>
                    <a:pt x="1046" y="1360"/>
                    <a:pt x="1677" y="1360"/>
                    <a:pt x="2307" y="1186"/>
                  </a:cubicBezTo>
                  <a:cubicBezTo>
                    <a:pt x="2938" y="1012"/>
                    <a:pt x="3482" y="643"/>
                    <a:pt x="4112" y="469"/>
                  </a:cubicBezTo>
                  <a:cubicBezTo>
                    <a:pt x="4370" y="370"/>
                    <a:pt x="4321" y="1"/>
                    <a:pt x="40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3811;p76">
              <a:extLst>
                <a:ext uri="{FF2B5EF4-FFF2-40B4-BE49-F238E27FC236}">
                  <a16:creationId xmlns:a16="http://schemas.microsoft.com/office/drawing/2014/main" id="{D2923961-8E07-4D8E-B7A6-89996C359AA1}"/>
                </a:ext>
              </a:extLst>
            </p:cNvPr>
            <p:cNvSpPr/>
            <p:nvPr/>
          </p:nvSpPr>
          <p:spPr>
            <a:xfrm>
              <a:off x="2445450" y="921700"/>
              <a:ext cx="113950" cy="53700"/>
            </a:xfrm>
            <a:custGeom>
              <a:avLst/>
              <a:gdLst/>
              <a:ahLst/>
              <a:cxnLst/>
              <a:rect l="l" t="t" r="r" b="b"/>
              <a:pathLst>
                <a:path w="4558" h="2148" extrusionOk="0">
                  <a:moveTo>
                    <a:pt x="4296" y="0"/>
                  </a:moveTo>
                  <a:cubicBezTo>
                    <a:pt x="4276" y="0"/>
                    <a:pt x="4255" y="4"/>
                    <a:pt x="4233" y="11"/>
                  </a:cubicBezTo>
                  <a:cubicBezTo>
                    <a:pt x="3493" y="294"/>
                    <a:pt x="2863" y="751"/>
                    <a:pt x="2145" y="1012"/>
                  </a:cubicBezTo>
                  <a:cubicBezTo>
                    <a:pt x="1406" y="1294"/>
                    <a:pt x="775" y="1294"/>
                    <a:pt x="145" y="1751"/>
                  </a:cubicBezTo>
                  <a:cubicBezTo>
                    <a:pt x="1" y="1823"/>
                    <a:pt x="95" y="2147"/>
                    <a:pt x="291" y="2147"/>
                  </a:cubicBezTo>
                  <a:cubicBezTo>
                    <a:pt x="332" y="2147"/>
                    <a:pt x="378" y="2133"/>
                    <a:pt x="427" y="2099"/>
                  </a:cubicBezTo>
                  <a:cubicBezTo>
                    <a:pt x="1058" y="1751"/>
                    <a:pt x="1775" y="1555"/>
                    <a:pt x="2493" y="1381"/>
                  </a:cubicBezTo>
                  <a:cubicBezTo>
                    <a:pt x="3145" y="1099"/>
                    <a:pt x="3689" y="751"/>
                    <a:pt x="4320" y="468"/>
                  </a:cubicBezTo>
                  <a:cubicBezTo>
                    <a:pt x="4558" y="389"/>
                    <a:pt x="4506" y="0"/>
                    <a:pt x="42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3812;p76">
              <a:extLst>
                <a:ext uri="{FF2B5EF4-FFF2-40B4-BE49-F238E27FC236}">
                  <a16:creationId xmlns:a16="http://schemas.microsoft.com/office/drawing/2014/main" id="{F7F86903-9783-4143-9F36-0734C895BDEB}"/>
                </a:ext>
              </a:extLst>
            </p:cNvPr>
            <p:cNvSpPr/>
            <p:nvPr/>
          </p:nvSpPr>
          <p:spPr>
            <a:xfrm>
              <a:off x="2511225" y="478375"/>
              <a:ext cx="363500" cy="229025"/>
            </a:xfrm>
            <a:custGeom>
              <a:avLst/>
              <a:gdLst/>
              <a:ahLst/>
              <a:cxnLst/>
              <a:rect l="l" t="t" r="r" b="b"/>
              <a:pathLst>
                <a:path w="14540" h="9161" extrusionOk="0">
                  <a:moveTo>
                    <a:pt x="11692" y="681"/>
                  </a:moveTo>
                  <a:cubicBezTo>
                    <a:pt x="12317" y="681"/>
                    <a:pt x="12499" y="1693"/>
                    <a:pt x="12735" y="2262"/>
                  </a:cubicBezTo>
                  <a:cubicBezTo>
                    <a:pt x="13017" y="2806"/>
                    <a:pt x="13191" y="3350"/>
                    <a:pt x="13365" y="3980"/>
                  </a:cubicBezTo>
                  <a:cubicBezTo>
                    <a:pt x="13735" y="4806"/>
                    <a:pt x="13278" y="4980"/>
                    <a:pt x="12648" y="5350"/>
                  </a:cubicBezTo>
                  <a:cubicBezTo>
                    <a:pt x="10017" y="6611"/>
                    <a:pt x="7212" y="7416"/>
                    <a:pt x="4494" y="8242"/>
                  </a:cubicBezTo>
                  <a:cubicBezTo>
                    <a:pt x="4037" y="8329"/>
                    <a:pt x="3580" y="8503"/>
                    <a:pt x="3124" y="8612"/>
                  </a:cubicBezTo>
                  <a:cubicBezTo>
                    <a:pt x="3031" y="8637"/>
                    <a:pt x="2950" y="8649"/>
                    <a:pt x="2878" y="8649"/>
                  </a:cubicBezTo>
                  <a:cubicBezTo>
                    <a:pt x="2464" y="8649"/>
                    <a:pt x="2368" y="8249"/>
                    <a:pt x="2145" y="7785"/>
                  </a:cubicBezTo>
                  <a:cubicBezTo>
                    <a:pt x="1530" y="6678"/>
                    <a:pt x="1108" y="5494"/>
                    <a:pt x="516" y="4360"/>
                  </a:cubicBezTo>
                  <a:lnTo>
                    <a:pt x="516" y="4360"/>
                  </a:lnTo>
                  <a:cubicBezTo>
                    <a:pt x="3453" y="3223"/>
                    <a:pt x="6453" y="2328"/>
                    <a:pt x="9473" y="1349"/>
                  </a:cubicBezTo>
                  <a:cubicBezTo>
                    <a:pt x="10191" y="1175"/>
                    <a:pt x="10843" y="893"/>
                    <a:pt x="11473" y="719"/>
                  </a:cubicBezTo>
                  <a:cubicBezTo>
                    <a:pt x="11552" y="693"/>
                    <a:pt x="11624" y="681"/>
                    <a:pt x="11692" y="681"/>
                  </a:cubicBezTo>
                  <a:close/>
                  <a:moveTo>
                    <a:pt x="12017" y="1"/>
                  </a:moveTo>
                  <a:cubicBezTo>
                    <a:pt x="8150" y="1427"/>
                    <a:pt x="4089" y="2424"/>
                    <a:pt x="305" y="4036"/>
                  </a:cubicBezTo>
                  <a:lnTo>
                    <a:pt x="305" y="4036"/>
                  </a:lnTo>
                  <a:cubicBezTo>
                    <a:pt x="288" y="4029"/>
                    <a:pt x="270" y="4026"/>
                    <a:pt x="251" y="4026"/>
                  </a:cubicBezTo>
                  <a:cubicBezTo>
                    <a:pt x="131" y="4026"/>
                    <a:pt x="1" y="4165"/>
                    <a:pt x="58" y="4350"/>
                  </a:cubicBezTo>
                  <a:cubicBezTo>
                    <a:pt x="514" y="5241"/>
                    <a:pt x="1493" y="9047"/>
                    <a:pt x="2580" y="9155"/>
                  </a:cubicBezTo>
                  <a:cubicBezTo>
                    <a:pt x="2642" y="9159"/>
                    <a:pt x="2705" y="9160"/>
                    <a:pt x="2769" y="9160"/>
                  </a:cubicBezTo>
                  <a:cubicBezTo>
                    <a:pt x="4384" y="9160"/>
                    <a:pt x="6552" y="8134"/>
                    <a:pt x="8016" y="7612"/>
                  </a:cubicBezTo>
                  <a:cubicBezTo>
                    <a:pt x="9299" y="7155"/>
                    <a:pt x="10560" y="6698"/>
                    <a:pt x="11821" y="6155"/>
                  </a:cubicBezTo>
                  <a:cubicBezTo>
                    <a:pt x="12365" y="5981"/>
                    <a:pt x="13735" y="5524"/>
                    <a:pt x="13996" y="5067"/>
                  </a:cubicBezTo>
                  <a:cubicBezTo>
                    <a:pt x="14539" y="4067"/>
                    <a:pt x="12735" y="1088"/>
                    <a:pt x="12278" y="88"/>
                  </a:cubicBezTo>
                  <a:cubicBezTo>
                    <a:pt x="12278" y="88"/>
                    <a:pt x="12104" y="1"/>
                    <a:pt x="120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3813;p76">
              <a:extLst>
                <a:ext uri="{FF2B5EF4-FFF2-40B4-BE49-F238E27FC236}">
                  <a16:creationId xmlns:a16="http://schemas.microsoft.com/office/drawing/2014/main" id="{E8D3AF8B-3021-4B67-80C4-E4A587002A57}"/>
                </a:ext>
              </a:extLst>
            </p:cNvPr>
            <p:cNvSpPr/>
            <p:nvPr/>
          </p:nvSpPr>
          <p:spPr>
            <a:xfrm>
              <a:off x="2587550" y="643650"/>
              <a:ext cx="294250" cy="106850"/>
            </a:xfrm>
            <a:custGeom>
              <a:avLst/>
              <a:gdLst/>
              <a:ahLst/>
              <a:cxnLst/>
              <a:rect l="l" t="t" r="r" b="b"/>
              <a:pathLst>
                <a:path w="11770" h="4274" extrusionOk="0">
                  <a:moveTo>
                    <a:pt x="11312" y="0"/>
                  </a:moveTo>
                  <a:cubicBezTo>
                    <a:pt x="9682" y="261"/>
                    <a:pt x="8051" y="1174"/>
                    <a:pt x="6507" y="1718"/>
                  </a:cubicBezTo>
                  <a:cubicBezTo>
                    <a:pt x="4420" y="2436"/>
                    <a:pt x="2528" y="3523"/>
                    <a:pt x="353" y="3806"/>
                  </a:cubicBezTo>
                  <a:cubicBezTo>
                    <a:pt x="95" y="3885"/>
                    <a:pt x="0" y="4273"/>
                    <a:pt x="268" y="4273"/>
                  </a:cubicBezTo>
                  <a:cubicBezTo>
                    <a:pt x="293" y="4273"/>
                    <a:pt x="321" y="4270"/>
                    <a:pt x="353" y="4262"/>
                  </a:cubicBezTo>
                  <a:cubicBezTo>
                    <a:pt x="2158" y="4066"/>
                    <a:pt x="3789" y="3349"/>
                    <a:pt x="5420" y="2631"/>
                  </a:cubicBezTo>
                  <a:cubicBezTo>
                    <a:pt x="6420" y="2262"/>
                    <a:pt x="7420" y="1892"/>
                    <a:pt x="8420" y="1544"/>
                  </a:cubicBezTo>
                  <a:cubicBezTo>
                    <a:pt x="9508" y="1174"/>
                    <a:pt x="10399" y="631"/>
                    <a:pt x="11486" y="457"/>
                  </a:cubicBezTo>
                  <a:cubicBezTo>
                    <a:pt x="11769" y="370"/>
                    <a:pt x="11595" y="0"/>
                    <a:pt x="113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3814;p76">
              <a:extLst>
                <a:ext uri="{FF2B5EF4-FFF2-40B4-BE49-F238E27FC236}">
                  <a16:creationId xmlns:a16="http://schemas.microsoft.com/office/drawing/2014/main" id="{A2276CBC-C93E-497C-8866-3E20697C3809}"/>
                </a:ext>
              </a:extLst>
            </p:cNvPr>
            <p:cNvSpPr/>
            <p:nvPr/>
          </p:nvSpPr>
          <p:spPr>
            <a:xfrm>
              <a:off x="2604050" y="690600"/>
              <a:ext cx="292825" cy="105750"/>
            </a:xfrm>
            <a:custGeom>
              <a:avLst/>
              <a:gdLst/>
              <a:ahLst/>
              <a:cxnLst/>
              <a:rect l="l" t="t" r="r" b="b"/>
              <a:pathLst>
                <a:path w="11713" h="4230" extrusionOk="0">
                  <a:moveTo>
                    <a:pt x="11366" y="1"/>
                  </a:moveTo>
                  <a:cubicBezTo>
                    <a:pt x="11340" y="1"/>
                    <a:pt x="11312" y="5"/>
                    <a:pt x="11283" y="14"/>
                  </a:cubicBezTo>
                  <a:cubicBezTo>
                    <a:pt x="7673" y="1558"/>
                    <a:pt x="3868" y="2384"/>
                    <a:pt x="237" y="3819"/>
                  </a:cubicBezTo>
                  <a:cubicBezTo>
                    <a:pt x="0" y="3910"/>
                    <a:pt x="38" y="4230"/>
                    <a:pt x="209" y="4230"/>
                  </a:cubicBezTo>
                  <a:cubicBezTo>
                    <a:pt x="243" y="4230"/>
                    <a:pt x="281" y="4217"/>
                    <a:pt x="324" y="4189"/>
                  </a:cubicBezTo>
                  <a:cubicBezTo>
                    <a:pt x="4042" y="2841"/>
                    <a:pt x="7934" y="2014"/>
                    <a:pt x="11479" y="471"/>
                  </a:cubicBezTo>
                  <a:cubicBezTo>
                    <a:pt x="11713" y="315"/>
                    <a:pt x="11597" y="1"/>
                    <a:pt x="113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3815;p76">
              <a:extLst>
                <a:ext uri="{FF2B5EF4-FFF2-40B4-BE49-F238E27FC236}">
                  <a16:creationId xmlns:a16="http://schemas.microsoft.com/office/drawing/2014/main" id="{BB3C8401-2D4F-4AB8-8AF9-57F86CFCF56D}"/>
                </a:ext>
              </a:extLst>
            </p:cNvPr>
            <p:cNvSpPr/>
            <p:nvPr/>
          </p:nvSpPr>
          <p:spPr>
            <a:xfrm>
              <a:off x="2628650" y="724175"/>
              <a:ext cx="297200" cy="116700"/>
            </a:xfrm>
            <a:custGeom>
              <a:avLst/>
              <a:gdLst/>
              <a:ahLst/>
              <a:cxnLst/>
              <a:rect l="l" t="t" r="r" b="b"/>
              <a:pathLst>
                <a:path w="11888" h="4668" extrusionOk="0">
                  <a:moveTo>
                    <a:pt x="11521" y="0"/>
                  </a:moveTo>
                  <a:cubicBezTo>
                    <a:pt x="11478" y="0"/>
                    <a:pt x="11432" y="12"/>
                    <a:pt x="11386" y="41"/>
                  </a:cubicBezTo>
                  <a:cubicBezTo>
                    <a:pt x="7777" y="1585"/>
                    <a:pt x="3971" y="2933"/>
                    <a:pt x="253" y="4216"/>
                  </a:cubicBezTo>
                  <a:cubicBezTo>
                    <a:pt x="0" y="4294"/>
                    <a:pt x="43" y="4667"/>
                    <a:pt x="258" y="4667"/>
                  </a:cubicBezTo>
                  <a:cubicBezTo>
                    <a:pt x="283" y="4667"/>
                    <a:pt x="310" y="4662"/>
                    <a:pt x="340" y="4651"/>
                  </a:cubicBezTo>
                  <a:cubicBezTo>
                    <a:pt x="4145" y="3390"/>
                    <a:pt x="7951" y="1933"/>
                    <a:pt x="11669" y="411"/>
                  </a:cubicBezTo>
                  <a:cubicBezTo>
                    <a:pt x="11887" y="320"/>
                    <a:pt x="11740" y="0"/>
                    <a:pt x="115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3816;p76">
              <a:extLst>
                <a:ext uri="{FF2B5EF4-FFF2-40B4-BE49-F238E27FC236}">
                  <a16:creationId xmlns:a16="http://schemas.microsoft.com/office/drawing/2014/main" id="{6B35A202-9E9B-4A8D-A5B5-FB77E644A348}"/>
                </a:ext>
              </a:extLst>
            </p:cNvPr>
            <p:cNvSpPr/>
            <p:nvPr/>
          </p:nvSpPr>
          <p:spPr>
            <a:xfrm>
              <a:off x="2649250" y="764950"/>
              <a:ext cx="301625" cy="125850"/>
            </a:xfrm>
            <a:custGeom>
              <a:avLst/>
              <a:gdLst/>
              <a:ahLst/>
              <a:cxnLst/>
              <a:rect l="l" t="t" r="r" b="b"/>
              <a:pathLst>
                <a:path w="12065" h="5034" extrusionOk="0">
                  <a:moveTo>
                    <a:pt x="11747" y="1"/>
                  </a:moveTo>
                  <a:cubicBezTo>
                    <a:pt x="11714" y="1"/>
                    <a:pt x="11681" y="13"/>
                    <a:pt x="11649" y="41"/>
                  </a:cubicBezTo>
                  <a:cubicBezTo>
                    <a:pt x="10019" y="1302"/>
                    <a:pt x="7844" y="1498"/>
                    <a:pt x="6039" y="2302"/>
                  </a:cubicBezTo>
                  <a:cubicBezTo>
                    <a:pt x="4039" y="3020"/>
                    <a:pt x="2060" y="3672"/>
                    <a:pt x="234" y="4564"/>
                  </a:cubicBezTo>
                  <a:cubicBezTo>
                    <a:pt x="1" y="4738"/>
                    <a:pt x="114" y="5034"/>
                    <a:pt x="342" y="5034"/>
                  </a:cubicBezTo>
                  <a:cubicBezTo>
                    <a:pt x="370" y="5034"/>
                    <a:pt x="399" y="5030"/>
                    <a:pt x="429" y="5020"/>
                  </a:cubicBezTo>
                  <a:cubicBezTo>
                    <a:pt x="2604" y="3846"/>
                    <a:pt x="4865" y="3128"/>
                    <a:pt x="7127" y="2302"/>
                  </a:cubicBezTo>
                  <a:cubicBezTo>
                    <a:pt x="8757" y="1759"/>
                    <a:pt x="10475" y="1585"/>
                    <a:pt x="11845" y="497"/>
                  </a:cubicBezTo>
                  <a:cubicBezTo>
                    <a:pt x="12064" y="333"/>
                    <a:pt x="11916" y="1"/>
                    <a:pt x="117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4338" name="Picture 2" descr="Evangelista Torricelli: Chứng minh chân không tồn tại">
            <a:extLst>
              <a:ext uri="{FF2B5EF4-FFF2-40B4-BE49-F238E27FC236}">
                <a16:creationId xmlns:a16="http://schemas.microsoft.com/office/drawing/2014/main" id="{AA135A0F-F855-4E2F-BAA6-3B6F714B39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391" y="1221031"/>
            <a:ext cx="3902404" cy="3210291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3A4D1D2-956A-4C86-9E60-EE189E0345E6}"/>
              </a:ext>
            </a:extLst>
          </p:cNvPr>
          <p:cNvSpPr/>
          <p:nvPr/>
        </p:nvSpPr>
        <p:spPr>
          <a:xfrm>
            <a:off x="801860" y="1828800"/>
            <a:ext cx="3530990" cy="1828800"/>
          </a:xfrm>
          <a:prstGeom prst="roundRect">
            <a:avLst/>
          </a:prstGeom>
          <a:ln>
            <a:solidFill>
              <a:srgbClr val="D45F4D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Nhà</a:t>
            </a:r>
            <a:r>
              <a:rPr lang="en-US" sz="2000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bác</a:t>
            </a:r>
            <a:r>
              <a:rPr lang="en-US" sz="2000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học</a:t>
            </a:r>
            <a:r>
              <a:rPr lang="en-US" sz="2000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Tô</a:t>
            </a:r>
            <a:r>
              <a:rPr lang="en-US" sz="2000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-</a:t>
            </a:r>
            <a:r>
              <a:rPr lang="en-US" sz="2000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ri</a:t>
            </a:r>
            <a:r>
              <a:rPr lang="en-US" sz="2000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-</a:t>
            </a:r>
            <a:r>
              <a:rPr lang="en-US" sz="2000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xe</a:t>
            </a:r>
            <a:r>
              <a:rPr lang="en-US" sz="2000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-li (1608-1647) ng</a:t>
            </a:r>
            <a:r>
              <a:rPr lang="vi-VN" sz="2000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ư</a:t>
            </a:r>
            <a:r>
              <a:rPr lang="en-US" sz="2000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ời</a:t>
            </a:r>
            <a:r>
              <a:rPr lang="en-US" sz="2000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I-ta-li-a </a:t>
            </a:r>
            <a:r>
              <a:rPr lang="en-US" sz="2000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là</a:t>
            </a:r>
            <a:r>
              <a:rPr lang="en-US" sz="2000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ng</a:t>
            </a:r>
            <a:r>
              <a:rPr lang="vi-VN" sz="2000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ư</a:t>
            </a:r>
            <a:r>
              <a:rPr lang="en-US" sz="2000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ời</a:t>
            </a:r>
            <a:r>
              <a:rPr lang="en-US" sz="2000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đầu</a:t>
            </a:r>
            <a:r>
              <a:rPr lang="en-US" sz="2000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tiên</a:t>
            </a:r>
            <a:r>
              <a:rPr lang="en-US" sz="2000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đo</a:t>
            </a:r>
            <a:r>
              <a:rPr lang="en-US" sz="2000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đ</a:t>
            </a:r>
            <a:r>
              <a:rPr lang="vi-VN" sz="2000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ư</a:t>
            </a:r>
            <a:r>
              <a:rPr lang="en-US" sz="2000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ợc</a:t>
            </a:r>
            <a:r>
              <a:rPr lang="en-US" sz="2000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độ</a:t>
            </a:r>
            <a:r>
              <a:rPr lang="en-US" sz="2000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lớn</a:t>
            </a:r>
            <a:r>
              <a:rPr lang="en-US" sz="2000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của</a:t>
            </a:r>
            <a:r>
              <a:rPr lang="en-US" sz="2000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áp</a:t>
            </a:r>
            <a:r>
              <a:rPr lang="en-US" sz="2000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suất</a:t>
            </a:r>
            <a:r>
              <a:rPr lang="en-US" sz="2000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khí</a:t>
            </a:r>
            <a:r>
              <a:rPr lang="en-US" sz="2000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quyển</a:t>
            </a:r>
            <a:r>
              <a:rPr lang="en-US" sz="2000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77416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 animBg="1"/>
      <p:bldP spid="112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2338;p46">
            <a:extLst>
              <a:ext uri="{FF2B5EF4-FFF2-40B4-BE49-F238E27FC236}">
                <a16:creationId xmlns:a16="http://schemas.microsoft.com/office/drawing/2014/main" id="{89A24DEB-A8FF-4109-BF53-685C646F5BEC}"/>
              </a:ext>
            </a:extLst>
          </p:cNvPr>
          <p:cNvSpPr txBox="1">
            <a:spLocks/>
          </p:cNvSpPr>
          <p:nvPr/>
        </p:nvSpPr>
        <p:spPr>
          <a:xfrm>
            <a:off x="265611" y="0"/>
            <a:ext cx="8765178" cy="670619"/>
          </a:xfrm>
          <a:prstGeom prst="rect">
            <a:avLst/>
          </a:prstGeom>
          <a:solidFill>
            <a:srgbClr val="FCFAEE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Neucha"/>
              <a:buNone/>
              <a:defRPr sz="3500" b="0" i="0" u="none" strike="noStrike" cap="none">
                <a:solidFill>
                  <a:schemeClr val="accent2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400" dirty="0">
                <a:solidFill>
                  <a:schemeClr val="accent4">
                    <a:lumMod val="75000"/>
                  </a:schemeClr>
                </a:solidFill>
                <a:latin typeface="#9Slide04 SVN-Aleo Bold" panose="020F0802020204030203" pitchFamily="34" charset="0"/>
              </a:rPr>
              <a:t>II. ĐỘ LỚN CỦA ÁP SUẤT KHÍ QUYỂN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43C81D47-30CA-411B-B701-85CF5B64A47C}"/>
              </a:ext>
            </a:extLst>
          </p:cNvPr>
          <p:cNvSpPr txBox="1"/>
          <p:nvPr/>
        </p:nvSpPr>
        <p:spPr>
          <a:xfrm>
            <a:off x="1378634" y="493995"/>
            <a:ext cx="6231987" cy="646331"/>
          </a:xfrm>
          <a:prstGeom prst="rect">
            <a:avLst/>
          </a:prstGeom>
          <a:solidFill>
            <a:srgbClr val="FCFAEE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>
                <a:solidFill>
                  <a:srgbClr val="FFC000"/>
                </a:solidFill>
                <a:latin typeface="#9Slide07 SVNKG Ten Thousand Re" panose="02040603050506020204" pitchFamily="18" charset="0"/>
              </a:rPr>
              <a:t>1. </a:t>
            </a:r>
            <a:r>
              <a:rPr lang="en-US" sz="3600" b="1" u="sng" dirty="0" err="1">
                <a:solidFill>
                  <a:srgbClr val="FFC000"/>
                </a:solidFill>
                <a:latin typeface="#9Slide07 SVNKG Ten Thousand Re" panose="02040603050506020204" pitchFamily="18" charset="0"/>
              </a:rPr>
              <a:t>Thí</a:t>
            </a:r>
            <a:r>
              <a:rPr lang="en-US" sz="3600" b="1" u="sng" dirty="0">
                <a:solidFill>
                  <a:srgbClr val="FFC000"/>
                </a:solidFill>
                <a:latin typeface="#9Slide07 SVNKG Ten Thousand Re" panose="02040603050506020204" pitchFamily="18" charset="0"/>
              </a:rPr>
              <a:t> </a:t>
            </a:r>
            <a:r>
              <a:rPr lang="en-US" sz="3600" b="1" u="sng" dirty="0" err="1">
                <a:solidFill>
                  <a:srgbClr val="FFC000"/>
                </a:solidFill>
                <a:latin typeface="#9Slide07 SVNKG Ten Thousand Re" panose="02040603050506020204" pitchFamily="18" charset="0"/>
              </a:rPr>
              <a:t>nghiệm</a:t>
            </a:r>
            <a:r>
              <a:rPr lang="en-US" sz="3600" b="1" u="sng" dirty="0">
                <a:solidFill>
                  <a:srgbClr val="FFC000"/>
                </a:solidFill>
                <a:latin typeface="#9Slide07 SVNKG Ten Thousand Re" panose="02040603050506020204" pitchFamily="18" charset="0"/>
              </a:rPr>
              <a:t> </a:t>
            </a:r>
            <a:r>
              <a:rPr lang="en-US" sz="3600" b="1" u="sng" dirty="0" err="1">
                <a:solidFill>
                  <a:srgbClr val="FFC000"/>
                </a:solidFill>
                <a:latin typeface="#9Slide07 SVNKG Ten Thousand Re" panose="02040603050506020204" pitchFamily="18" charset="0"/>
              </a:rPr>
              <a:t>Tô</a:t>
            </a:r>
            <a:r>
              <a:rPr lang="en-US" sz="3600" b="1" u="sng" dirty="0">
                <a:solidFill>
                  <a:srgbClr val="FFC000"/>
                </a:solidFill>
                <a:latin typeface="#9Slide07 SVNKG Ten Thousand Re" panose="02040603050506020204" pitchFamily="18" charset="0"/>
              </a:rPr>
              <a:t> – </a:t>
            </a:r>
            <a:r>
              <a:rPr lang="en-US" sz="3600" b="1" u="sng" dirty="0" err="1">
                <a:solidFill>
                  <a:srgbClr val="FFC000"/>
                </a:solidFill>
                <a:latin typeface="#9Slide07 SVNKG Ten Thousand Re" panose="02040603050506020204" pitchFamily="18" charset="0"/>
              </a:rPr>
              <a:t>ri</a:t>
            </a:r>
            <a:r>
              <a:rPr lang="en-US" sz="3600" b="1" u="sng" dirty="0">
                <a:solidFill>
                  <a:srgbClr val="FFC000"/>
                </a:solidFill>
                <a:latin typeface="#9Slide07 SVNKG Ten Thousand Re" panose="02040603050506020204" pitchFamily="18" charset="0"/>
              </a:rPr>
              <a:t> – </a:t>
            </a:r>
            <a:r>
              <a:rPr lang="en-US" sz="3600" b="1" u="sng" dirty="0" err="1">
                <a:solidFill>
                  <a:srgbClr val="FFC000"/>
                </a:solidFill>
                <a:latin typeface="#9Slide07 SVNKG Ten Thousand Re" panose="02040603050506020204" pitchFamily="18" charset="0"/>
              </a:rPr>
              <a:t>xe</a:t>
            </a:r>
            <a:r>
              <a:rPr lang="en-US" sz="3600" b="1" u="sng" dirty="0">
                <a:solidFill>
                  <a:srgbClr val="FFC000"/>
                </a:solidFill>
                <a:latin typeface="#9Slide07 SVNKG Ten Thousand Re" panose="02040603050506020204" pitchFamily="18" charset="0"/>
              </a:rPr>
              <a:t> - li</a:t>
            </a:r>
          </a:p>
        </p:txBody>
      </p:sp>
      <p:grpSp>
        <p:nvGrpSpPr>
          <p:cNvPr id="113" name="Google Shape;3913;p76">
            <a:extLst>
              <a:ext uri="{FF2B5EF4-FFF2-40B4-BE49-F238E27FC236}">
                <a16:creationId xmlns:a16="http://schemas.microsoft.com/office/drawing/2014/main" id="{47A61D03-5885-4F31-84D8-87AAD5DDE786}"/>
              </a:ext>
            </a:extLst>
          </p:cNvPr>
          <p:cNvGrpSpPr/>
          <p:nvPr/>
        </p:nvGrpSpPr>
        <p:grpSpPr>
          <a:xfrm>
            <a:off x="119092" y="196275"/>
            <a:ext cx="892375" cy="999350"/>
            <a:chOff x="5416325" y="4403425"/>
            <a:chExt cx="892375" cy="999350"/>
          </a:xfrm>
        </p:grpSpPr>
        <p:sp>
          <p:nvSpPr>
            <p:cNvPr id="114" name="Google Shape;3914;p76">
              <a:extLst>
                <a:ext uri="{FF2B5EF4-FFF2-40B4-BE49-F238E27FC236}">
                  <a16:creationId xmlns:a16="http://schemas.microsoft.com/office/drawing/2014/main" id="{68B96B92-4273-43A6-A283-800597D1C84F}"/>
                </a:ext>
              </a:extLst>
            </p:cNvPr>
            <p:cNvSpPr/>
            <p:nvPr/>
          </p:nvSpPr>
          <p:spPr>
            <a:xfrm>
              <a:off x="5615575" y="4813500"/>
              <a:ext cx="665950" cy="580400"/>
            </a:xfrm>
            <a:custGeom>
              <a:avLst/>
              <a:gdLst/>
              <a:ahLst/>
              <a:cxnLst/>
              <a:rect l="l" t="t" r="r" b="b"/>
              <a:pathLst>
                <a:path w="26638" h="23216" extrusionOk="0">
                  <a:moveTo>
                    <a:pt x="12881" y="1"/>
                  </a:moveTo>
                  <a:cubicBezTo>
                    <a:pt x="12526" y="1"/>
                    <a:pt x="12175" y="282"/>
                    <a:pt x="12047" y="638"/>
                  </a:cubicBezTo>
                  <a:cubicBezTo>
                    <a:pt x="11873" y="1094"/>
                    <a:pt x="11786" y="1442"/>
                    <a:pt x="11590" y="1899"/>
                  </a:cubicBezTo>
                  <a:cubicBezTo>
                    <a:pt x="11046" y="2725"/>
                    <a:pt x="10611" y="3443"/>
                    <a:pt x="9698" y="3616"/>
                  </a:cubicBezTo>
                  <a:cubicBezTo>
                    <a:pt x="9524" y="3443"/>
                    <a:pt x="9416" y="3356"/>
                    <a:pt x="9242" y="3356"/>
                  </a:cubicBezTo>
                  <a:cubicBezTo>
                    <a:pt x="9068" y="3325"/>
                    <a:pt x="8903" y="3311"/>
                    <a:pt x="8745" y="3311"/>
                  </a:cubicBezTo>
                  <a:cubicBezTo>
                    <a:pt x="7992" y="3311"/>
                    <a:pt x="7399" y="3639"/>
                    <a:pt x="6806" y="4160"/>
                  </a:cubicBezTo>
                  <a:cubicBezTo>
                    <a:pt x="6611" y="4269"/>
                    <a:pt x="6524" y="4443"/>
                    <a:pt x="6524" y="4617"/>
                  </a:cubicBezTo>
                  <a:cubicBezTo>
                    <a:pt x="5719" y="5443"/>
                    <a:pt x="5067" y="6791"/>
                    <a:pt x="3979" y="7074"/>
                  </a:cubicBezTo>
                  <a:cubicBezTo>
                    <a:pt x="3892" y="6987"/>
                    <a:pt x="3806" y="6987"/>
                    <a:pt x="3632" y="6987"/>
                  </a:cubicBezTo>
                  <a:lnTo>
                    <a:pt x="2805" y="6987"/>
                  </a:lnTo>
                  <a:cubicBezTo>
                    <a:pt x="2001" y="6987"/>
                    <a:pt x="1805" y="7791"/>
                    <a:pt x="2262" y="8248"/>
                  </a:cubicBezTo>
                  <a:cubicBezTo>
                    <a:pt x="1457" y="9966"/>
                    <a:pt x="1261" y="11879"/>
                    <a:pt x="827" y="13771"/>
                  </a:cubicBezTo>
                  <a:cubicBezTo>
                    <a:pt x="827" y="13945"/>
                    <a:pt x="827" y="14141"/>
                    <a:pt x="914" y="14315"/>
                  </a:cubicBezTo>
                  <a:cubicBezTo>
                    <a:pt x="0" y="18490"/>
                    <a:pt x="174" y="22751"/>
                    <a:pt x="5067" y="23186"/>
                  </a:cubicBezTo>
                  <a:cubicBezTo>
                    <a:pt x="5285" y="23206"/>
                    <a:pt x="5504" y="23216"/>
                    <a:pt x="5724" y="23216"/>
                  </a:cubicBezTo>
                  <a:cubicBezTo>
                    <a:pt x="8613" y="23216"/>
                    <a:pt x="11602" y="21567"/>
                    <a:pt x="14047" y="20294"/>
                  </a:cubicBezTo>
                  <a:cubicBezTo>
                    <a:pt x="16048" y="19207"/>
                    <a:pt x="18222" y="17946"/>
                    <a:pt x="19744" y="16119"/>
                  </a:cubicBezTo>
                  <a:cubicBezTo>
                    <a:pt x="20027" y="15946"/>
                    <a:pt x="20396" y="15772"/>
                    <a:pt x="20657" y="15489"/>
                  </a:cubicBezTo>
                  <a:cubicBezTo>
                    <a:pt x="23549" y="13141"/>
                    <a:pt x="25289" y="9596"/>
                    <a:pt x="26550" y="6161"/>
                  </a:cubicBezTo>
                  <a:cubicBezTo>
                    <a:pt x="26637" y="5791"/>
                    <a:pt x="26550" y="5443"/>
                    <a:pt x="26267" y="5356"/>
                  </a:cubicBezTo>
                  <a:cubicBezTo>
                    <a:pt x="26463" y="4530"/>
                    <a:pt x="26180" y="3725"/>
                    <a:pt x="25550" y="2899"/>
                  </a:cubicBezTo>
                  <a:cubicBezTo>
                    <a:pt x="24550" y="1725"/>
                    <a:pt x="22462" y="1442"/>
                    <a:pt x="21027" y="1268"/>
                  </a:cubicBezTo>
                  <a:cubicBezTo>
                    <a:pt x="18483" y="1007"/>
                    <a:pt x="15939" y="725"/>
                    <a:pt x="13503" y="355"/>
                  </a:cubicBezTo>
                  <a:cubicBezTo>
                    <a:pt x="13416" y="355"/>
                    <a:pt x="13416" y="268"/>
                    <a:pt x="13416" y="268"/>
                  </a:cubicBezTo>
                  <a:cubicBezTo>
                    <a:pt x="13258" y="80"/>
                    <a:pt x="13069" y="1"/>
                    <a:pt x="12881" y="1"/>
                  </a:cubicBez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3915;p76">
              <a:extLst>
                <a:ext uri="{FF2B5EF4-FFF2-40B4-BE49-F238E27FC236}">
                  <a16:creationId xmlns:a16="http://schemas.microsoft.com/office/drawing/2014/main" id="{AE72E65D-1CF7-4CD4-9EA2-921CC7578579}"/>
                </a:ext>
              </a:extLst>
            </p:cNvPr>
            <p:cNvSpPr/>
            <p:nvPr/>
          </p:nvSpPr>
          <p:spPr>
            <a:xfrm>
              <a:off x="5737875" y="4812800"/>
              <a:ext cx="54400" cy="60400"/>
            </a:xfrm>
            <a:custGeom>
              <a:avLst/>
              <a:gdLst/>
              <a:ahLst/>
              <a:cxnLst/>
              <a:rect l="l" t="t" r="r" b="b"/>
              <a:pathLst>
                <a:path w="2176" h="2416" extrusionOk="0">
                  <a:moveTo>
                    <a:pt x="1165" y="1"/>
                  </a:moveTo>
                  <a:cubicBezTo>
                    <a:pt x="1089" y="1"/>
                    <a:pt x="1007" y="12"/>
                    <a:pt x="914" y="35"/>
                  </a:cubicBezTo>
                  <a:cubicBezTo>
                    <a:pt x="631" y="122"/>
                    <a:pt x="457" y="296"/>
                    <a:pt x="370" y="579"/>
                  </a:cubicBezTo>
                  <a:lnTo>
                    <a:pt x="370" y="666"/>
                  </a:lnTo>
                  <a:cubicBezTo>
                    <a:pt x="283" y="753"/>
                    <a:pt x="283" y="839"/>
                    <a:pt x="283" y="839"/>
                  </a:cubicBezTo>
                  <a:cubicBezTo>
                    <a:pt x="283" y="839"/>
                    <a:pt x="175" y="926"/>
                    <a:pt x="175" y="1035"/>
                  </a:cubicBezTo>
                  <a:cubicBezTo>
                    <a:pt x="1" y="1470"/>
                    <a:pt x="283" y="2014"/>
                    <a:pt x="718" y="2122"/>
                  </a:cubicBezTo>
                  <a:lnTo>
                    <a:pt x="827" y="2122"/>
                  </a:lnTo>
                  <a:cubicBezTo>
                    <a:pt x="957" y="2318"/>
                    <a:pt x="1137" y="2416"/>
                    <a:pt x="1374" y="2416"/>
                  </a:cubicBezTo>
                  <a:cubicBezTo>
                    <a:pt x="1454" y="2416"/>
                    <a:pt x="1539" y="2405"/>
                    <a:pt x="1632" y="2383"/>
                  </a:cubicBezTo>
                  <a:cubicBezTo>
                    <a:pt x="1914" y="2296"/>
                    <a:pt x="2175" y="1927"/>
                    <a:pt x="2175" y="1579"/>
                  </a:cubicBezTo>
                  <a:lnTo>
                    <a:pt x="2175" y="1470"/>
                  </a:lnTo>
                  <a:lnTo>
                    <a:pt x="2175" y="1209"/>
                  </a:lnTo>
                  <a:cubicBezTo>
                    <a:pt x="2175" y="1122"/>
                    <a:pt x="2088" y="1035"/>
                    <a:pt x="2088" y="926"/>
                  </a:cubicBezTo>
                  <a:cubicBezTo>
                    <a:pt x="2088" y="666"/>
                    <a:pt x="1914" y="383"/>
                    <a:pt x="1719" y="209"/>
                  </a:cubicBezTo>
                  <a:cubicBezTo>
                    <a:pt x="1528" y="82"/>
                    <a:pt x="1371" y="1"/>
                    <a:pt x="11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3916;p76">
              <a:extLst>
                <a:ext uri="{FF2B5EF4-FFF2-40B4-BE49-F238E27FC236}">
                  <a16:creationId xmlns:a16="http://schemas.microsoft.com/office/drawing/2014/main" id="{C603F1AB-3F09-48A0-B3D2-00BE0E92F244}"/>
                </a:ext>
              </a:extLst>
            </p:cNvPr>
            <p:cNvSpPr/>
            <p:nvPr/>
          </p:nvSpPr>
          <p:spPr>
            <a:xfrm>
              <a:off x="5864550" y="4938150"/>
              <a:ext cx="50025" cy="63625"/>
            </a:xfrm>
            <a:custGeom>
              <a:avLst/>
              <a:gdLst/>
              <a:ahLst/>
              <a:cxnLst/>
              <a:rect l="l" t="t" r="r" b="b"/>
              <a:pathLst>
                <a:path w="2001" h="2545" extrusionOk="0">
                  <a:moveTo>
                    <a:pt x="1087" y="0"/>
                  </a:moveTo>
                  <a:cubicBezTo>
                    <a:pt x="739" y="0"/>
                    <a:pt x="370" y="174"/>
                    <a:pt x="283" y="544"/>
                  </a:cubicBezTo>
                  <a:cubicBezTo>
                    <a:pt x="283" y="544"/>
                    <a:pt x="283" y="631"/>
                    <a:pt x="196" y="631"/>
                  </a:cubicBezTo>
                  <a:cubicBezTo>
                    <a:pt x="109" y="718"/>
                    <a:pt x="0" y="1001"/>
                    <a:pt x="0" y="1175"/>
                  </a:cubicBezTo>
                  <a:lnTo>
                    <a:pt x="0" y="1718"/>
                  </a:lnTo>
                  <a:cubicBezTo>
                    <a:pt x="0" y="2175"/>
                    <a:pt x="370" y="2544"/>
                    <a:pt x="826" y="2544"/>
                  </a:cubicBezTo>
                  <a:cubicBezTo>
                    <a:pt x="1087" y="2544"/>
                    <a:pt x="1370" y="2349"/>
                    <a:pt x="1457" y="2175"/>
                  </a:cubicBezTo>
                  <a:cubicBezTo>
                    <a:pt x="1631" y="2088"/>
                    <a:pt x="1740" y="2001"/>
                    <a:pt x="1740" y="1892"/>
                  </a:cubicBezTo>
                  <a:cubicBezTo>
                    <a:pt x="1827" y="1805"/>
                    <a:pt x="1827" y="1718"/>
                    <a:pt x="1914" y="1544"/>
                  </a:cubicBezTo>
                  <a:cubicBezTo>
                    <a:pt x="2001" y="1457"/>
                    <a:pt x="2001" y="1175"/>
                    <a:pt x="1914" y="1001"/>
                  </a:cubicBezTo>
                  <a:cubicBezTo>
                    <a:pt x="1914" y="805"/>
                    <a:pt x="1914" y="631"/>
                    <a:pt x="1827" y="544"/>
                  </a:cubicBezTo>
                  <a:cubicBezTo>
                    <a:pt x="1740" y="174"/>
                    <a:pt x="1457" y="0"/>
                    <a:pt x="10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3917;p76">
              <a:extLst>
                <a:ext uri="{FF2B5EF4-FFF2-40B4-BE49-F238E27FC236}">
                  <a16:creationId xmlns:a16="http://schemas.microsoft.com/office/drawing/2014/main" id="{6CD4D836-C839-4DB6-8D29-FFA0F2597DEA}"/>
                </a:ext>
              </a:extLst>
            </p:cNvPr>
            <p:cNvSpPr/>
            <p:nvPr/>
          </p:nvSpPr>
          <p:spPr>
            <a:xfrm>
              <a:off x="5948800" y="4964175"/>
              <a:ext cx="126675" cy="105750"/>
            </a:xfrm>
            <a:custGeom>
              <a:avLst/>
              <a:gdLst/>
              <a:ahLst/>
              <a:cxnLst/>
              <a:rect l="l" t="t" r="r" b="b"/>
              <a:pathLst>
                <a:path w="5067" h="4230" extrusionOk="0">
                  <a:moveTo>
                    <a:pt x="2534" y="1"/>
                  </a:moveTo>
                  <a:cubicBezTo>
                    <a:pt x="2422" y="1"/>
                    <a:pt x="2303" y="38"/>
                    <a:pt x="2175" y="134"/>
                  </a:cubicBezTo>
                  <a:lnTo>
                    <a:pt x="2066" y="134"/>
                  </a:lnTo>
                  <a:lnTo>
                    <a:pt x="1979" y="221"/>
                  </a:lnTo>
                  <a:cubicBezTo>
                    <a:pt x="1805" y="221"/>
                    <a:pt x="1718" y="221"/>
                    <a:pt x="1631" y="308"/>
                  </a:cubicBezTo>
                  <a:cubicBezTo>
                    <a:pt x="631" y="590"/>
                    <a:pt x="1" y="1590"/>
                    <a:pt x="348" y="2678"/>
                  </a:cubicBezTo>
                  <a:cubicBezTo>
                    <a:pt x="614" y="3616"/>
                    <a:pt x="1511" y="4229"/>
                    <a:pt x="2429" y="4229"/>
                  </a:cubicBezTo>
                  <a:cubicBezTo>
                    <a:pt x="2489" y="4229"/>
                    <a:pt x="2550" y="4227"/>
                    <a:pt x="2610" y="4222"/>
                  </a:cubicBezTo>
                  <a:cubicBezTo>
                    <a:pt x="3610" y="4113"/>
                    <a:pt x="4523" y="3569"/>
                    <a:pt x="4784" y="2678"/>
                  </a:cubicBezTo>
                  <a:cubicBezTo>
                    <a:pt x="5067" y="1677"/>
                    <a:pt x="4241" y="590"/>
                    <a:pt x="3349" y="308"/>
                  </a:cubicBezTo>
                  <a:cubicBezTo>
                    <a:pt x="3262" y="308"/>
                    <a:pt x="3153" y="221"/>
                    <a:pt x="3066" y="221"/>
                  </a:cubicBezTo>
                  <a:cubicBezTo>
                    <a:pt x="2901" y="111"/>
                    <a:pt x="2728" y="1"/>
                    <a:pt x="25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3918;p76">
              <a:extLst>
                <a:ext uri="{FF2B5EF4-FFF2-40B4-BE49-F238E27FC236}">
                  <a16:creationId xmlns:a16="http://schemas.microsoft.com/office/drawing/2014/main" id="{7F2F6300-5D6C-4329-9A3D-4D90DF1578A0}"/>
                </a:ext>
              </a:extLst>
            </p:cNvPr>
            <p:cNvSpPr/>
            <p:nvPr/>
          </p:nvSpPr>
          <p:spPr>
            <a:xfrm>
              <a:off x="5712875" y="5013700"/>
              <a:ext cx="115825" cy="115725"/>
            </a:xfrm>
            <a:custGeom>
              <a:avLst/>
              <a:gdLst/>
              <a:ahLst/>
              <a:cxnLst/>
              <a:rect l="l" t="t" r="r" b="b"/>
              <a:pathLst>
                <a:path w="4633" h="4629" extrusionOk="0">
                  <a:moveTo>
                    <a:pt x="2390" y="1"/>
                  </a:moveTo>
                  <a:cubicBezTo>
                    <a:pt x="2024" y="1"/>
                    <a:pt x="1658" y="214"/>
                    <a:pt x="1457" y="414"/>
                  </a:cubicBezTo>
                  <a:cubicBezTo>
                    <a:pt x="827" y="610"/>
                    <a:pt x="370" y="958"/>
                    <a:pt x="196" y="1501"/>
                  </a:cubicBezTo>
                  <a:cubicBezTo>
                    <a:pt x="0" y="1958"/>
                    <a:pt x="87" y="2414"/>
                    <a:pt x="370" y="2784"/>
                  </a:cubicBezTo>
                  <a:cubicBezTo>
                    <a:pt x="283" y="3219"/>
                    <a:pt x="370" y="3676"/>
                    <a:pt x="631" y="3958"/>
                  </a:cubicBezTo>
                  <a:cubicBezTo>
                    <a:pt x="920" y="4431"/>
                    <a:pt x="1465" y="4629"/>
                    <a:pt x="2037" y="4629"/>
                  </a:cubicBezTo>
                  <a:cubicBezTo>
                    <a:pt x="2543" y="4629"/>
                    <a:pt x="3070" y="4474"/>
                    <a:pt x="3458" y="4219"/>
                  </a:cubicBezTo>
                  <a:cubicBezTo>
                    <a:pt x="4436" y="3676"/>
                    <a:pt x="4632" y="2501"/>
                    <a:pt x="4175" y="1501"/>
                  </a:cubicBezTo>
                  <a:cubicBezTo>
                    <a:pt x="4001" y="1240"/>
                    <a:pt x="3806" y="1045"/>
                    <a:pt x="3632" y="958"/>
                  </a:cubicBezTo>
                  <a:cubicBezTo>
                    <a:pt x="3458" y="501"/>
                    <a:pt x="3175" y="240"/>
                    <a:pt x="2719" y="66"/>
                  </a:cubicBezTo>
                  <a:cubicBezTo>
                    <a:pt x="2612" y="21"/>
                    <a:pt x="2501" y="1"/>
                    <a:pt x="23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3919;p76">
              <a:extLst>
                <a:ext uri="{FF2B5EF4-FFF2-40B4-BE49-F238E27FC236}">
                  <a16:creationId xmlns:a16="http://schemas.microsoft.com/office/drawing/2014/main" id="{999ABB8B-666A-4554-8B12-65793348955C}"/>
                </a:ext>
              </a:extLst>
            </p:cNvPr>
            <p:cNvSpPr/>
            <p:nvPr/>
          </p:nvSpPr>
          <p:spPr>
            <a:xfrm>
              <a:off x="5502500" y="4408125"/>
              <a:ext cx="85925" cy="80475"/>
            </a:xfrm>
            <a:custGeom>
              <a:avLst/>
              <a:gdLst/>
              <a:ahLst/>
              <a:cxnLst/>
              <a:rect l="l" t="t" r="r" b="b"/>
              <a:pathLst>
                <a:path w="3437" h="3219" extrusionOk="0">
                  <a:moveTo>
                    <a:pt x="1436" y="1"/>
                  </a:moveTo>
                  <a:cubicBezTo>
                    <a:pt x="1001" y="1"/>
                    <a:pt x="631" y="262"/>
                    <a:pt x="544" y="631"/>
                  </a:cubicBezTo>
                  <a:cubicBezTo>
                    <a:pt x="457" y="805"/>
                    <a:pt x="348" y="914"/>
                    <a:pt x="348" y="1001"/>
                  </a:cubicBezTo>
                  <a:cubicBezTo>
                    <a:pt x="261" y="1175"/>
                    <a:pt x="174" y="1349"/>
                    <a:pt x="87" y="1545"/>
                  </a:cubicBezTo>
                  <a:cubicBezTo>
                    <a:pt x="0" y="1805"/>
                    <a:pt x="174" y="2175"/>
                    <a:pt x="348" y="2349"/>
                  </a:cubicBezTo>
                  <a:cubicBezTo>
                    <a:pt x="457" y="2632"/>
                    <a:pt x="631" y="2806"/>
                    <a:pt x="892" y="2980"/>
                  </a:cubicBezTo>
                  <a:cubicBezTo>
                    <a:pt x="1001" y="3088"/>
                    <a:pt x="1088" y="3088"/>
                    <a:pt x="1262" y="3088"/>
                  </a:cubicBezTo>
                  <a:cubicBezTo>
                    <a:pt x="1403" y="3175"/>
                    <a:pt x="1561" y="3219"/>
                    <a:pt x="1729" y="3219"/>
                  </a:cubicBezTo>
                  <a:cubicBezTo>
                    <a:pt x="1898" y="3219"/>
                    <a:pt x="2077" y="3175"/>
                    <a:pt x="2262" y="3088"/>
                  </a:cubicBezTo>
                  <a:cubicBezTo>
                    <a:pt x="2631" y="2893"/>
                    <a:pt x="2805" y="2632"/>
                    <a:pt x="2892" y="2262"/>
                  </a:cubicBezTo>
                  <a:cubicBezTo>
                    <a:pt x="3066" y="2175"/>
                    <a:pt x="3175" y="2001"/>
                    <a:pt x="3262" y="1718"/>
                  </a:cubicBezTo>
                  <a:cubicBezTo>
                    <a:pt x="3436" y="1175"/>
                    <a:pt x="2979" y="631"/>
                    <a:pt x="2523" y="370"/>
                  </a:cubicBezTo>
                  <a:cubicBezTo>
                    <a:pt x="2436" y="262"/>
                    <a:pt x="2262" y="262"/>
                    <a:pt x="2175" y="262"/>
                  </a:cubicBezTo>
                  <a:cubicBezTo>
                    <a:pt x="1892" y="88"/>
                    <a:pt x="1718" y="1"/>
                    <a:pt x="143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3920;p76">
              <a:extLst>
                <a:ext uri="{FF2B5EF4-FFF2-40B4-BE49-F238E27FC236}">
                  <a16:creationId xmlns:a16="http://schemas.microsoft.com/office/drawing/2014/main" id="{64B0EC8C-9FBD-4D39-AD1D-EA62FFB8438C}"/>
                </a:ext>
              </a:extLst>
            </p:cNvPr>
            <p:cNvSpPr/>
            <p:nvPr/>
          </p:nvSpPr>
          <p:spPr>
            <a:xfrm>
              <a:off x="5427475" y="4516025"/>
              <a:ext cx="56575" cy="53850"/>
            </a:xfrm>
            <a:custGeom>
              <a:avLst/>
              <a:gdLst/>
              <a:ahLst/>
              <a:cxnLst/>
              <a:rect l="l" t="t" r="r" b="b"/>
              <a:pathLst>
                <a:path w="2263" h="2154" extrusionOk="0">
                  <a:moveTo>
                    <a:pt x="1038" y="1"/>
                  </a:moveTo>
                  <a:cubicBezTo>
                    <a:pt x="964" y="1"/>
                    <a:pt x="892" y="12"/>
                    <a:pt x="827" y="34"/>
                  </a:cubicBezTo>
                  <a:cubicBezTo>
                    <a:pt x="740" y="34"/>
                    <a:pt x="631" y="121"/>
                    <a:pt x="631" y="121"/>
                  </a:cubicBezTo>
                  <a:cubicBezTo>
                    <a:pt x="457" y="121"/>
                    <a:pt x="370" y="207"/>
                    <a:pt x="283" y="294"/>
                  </a:cubicBezTo>
                  <a:cubicBezTo>
                    <a:pt x="88" y="490"/>
                    <a:pt x="1" y="664"/>
                    <a:pt x="1" y="947"/>
                  </a:cubicBezTo>
                  <a:lnTo>
                    <a:pt x="1" y="1034"/>
                  </a:lnTo>
                  <a:cubicBezTo>
                    <a:pt x="1" y="1121"/>
                    <a:pt x="1" y="1208"/>
                    <a:pt x="88" y="1295"/>
                  </a:cubicBezTo>
                  <a:lnTo>
                    <a:pt x="88" y="1382"/>
                  </a:lnTo>
                  <a:cubicBezTo>
                    <a:pt x="88" y="1490"/>
                    <a:pt x="196" y="1664"/>
                    <a:pt x="196" y="1751"/>
                  </a:cubicBezTo>
                  <a:cubicBezTo>
                    <a:pt x="283" y="1751"/>
                    <a:pt x="283" y="1838"/>
                    <a:pt x="370" y="1838"/>
                  </a:cubicBezTo>
                  <a:cubicBezTo>
                    <a:pt x="501" y="2051"/>
                    <a:pt x="694" y="2153"/>
                    <a:pt x="893" y="2153"/>
                  </a:cubicBezTo>
                  <a:cubicBezTo>
                    <a:pt x="958" y="2153"/>
                    <a:pt x="1024" y="2142"/>
                    <a:pt x="1088" y="2121"/>
                  </a:cubicBezTo>
                  <a:cubicBezTo>
                    <a:pt x="1175" y="2121"/>
                    <a:pt x="1175" y="2034"/>
                    <a:pt x="1175" y="2034"/>
                  </a:cubicBezTo>
                  <a:lnTo>
                    <a:pt x="1371" y="2034"/>
                  </a:lnTo>
                  <a:cubicBezTo>
                    <a:pt x="1545" y="2034"/>
                    <a:pt x="1632" y="1925"/>
                    <a:pt x="1827" y="1751"/>
                  </a:cubicBezTo>
                  <a:cubicBezTo>
                    <a:pt x="1914" y="1664"/>
                    <a:pt x="1914" y="1577"/>
                    <a:pt x="2001" y="1490"/>
                  </a:cubicBezTo>
                  <a:cubicBezTo>
                    <a:pt x="2262" y="1208"/>
                    <a:pt x="2175" y="751"/>
                    <a:pt x="1914" y="490"/>
                  </a:cubicBezTo>
                  <a:cubicBezTo>
                    <a:pt x="1827" y="403"/>
                    <a:pt x="1719" y="403"/>
                    <a:pt x="1632" y="294"/>
                  </a:cubicBezTo>
                  <a:cubicBezTo>
                    <a:pt x="1501" y="99"/>
                    <a:pt x="1261" y="1"/>
                    <a:pt x="103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3921;p76">
              <a:extLst>
                <a:ext uri="{FF2B5EF4-FFF2-40B4-BE49-F238E27FC236}">
                  <a16:creationId xmlns:a16="http://schemas.microsoft.com/office/drawing/2014/main" id="{581FE13A-65E9-467B-81AD-F19F13070530}"/>
                </a:ext>
              </a:extLst>
            </p:cNvPr>
            <p:cNvSpPr/>
            <p:nvPr/>
          </p:nvSpPr>
          <p:spPr>
            <a:xfrm>
              <a:off x="5457025" y="4497800"/>
              <a:ext cx="851675" cy="904975"/>
            </a:xfrm>
            <a:custGeom>
              <a:avLst/>
              <a:gdLst/>
              <a:ahLst/>
              <a:cxnLst/>
              <a:rect l="l" t="t" r="r" b="b"/>
              <a:pathLst>
                <a:path w="34067" h="36199" extrusionOk="0">
                  <a:moveTo>
                    <a:pt x="6915" y="393"/>
                  </a:moveTo>
                  <a:cubicBezTo>
                    <a:pt x="7700" y="393"/>
                    <a:pt x="6333" y="2132"/>
                    <a:pt x="6255" y="2306"/>
                  </a:cubicBezTo>
                  <a:cubicBezTo>
                    <a:pt x="5973" y="2567"/>
                    <a:pt x="5712" y="2850"/>
                    <a:pt x="5538" y="3198"/>
                  </a:cubicBezTo>
                  <a:cubicBezTo>
                    <a:pt x="5429" y="3307"/>
                    <a:pt x="5538" y="3394"/>
                    <a:pt x="5538" y="3481"/>
                  </a:cubicBezTo>
                  <a:cubicBezTo>
                    <a:pt x="7712" y="5916"/>
                    <a:pt x="9430" y="8743"/>
                    <a:pt x="11865" y="10808"/>
                  </a:cubicBezTo>
                  <a:cubicBezTo>
                    <a:pt x="13322" y="12091"/>
                    <a:pt x="15323" y="12439"/>
                    <a:pt x="17127" y="12722"/>
                  </a:cubicBezTo>
                  <a:cubicBezTo>
                    <a:pt x="19932" y="13179"/>
                    <a:pt x="22737" y="13526"/>
                    <a:pt x="25542" y="13896"/>
                  </a:cubicBezTo>
                  <a:cubicBezTo>
                    <a:pt x="27630" y="14266"/>
                    <a:pt x="30435" y="14440"/>
                    <a:pt x="32174" y="15810"/>
                  </a:cubicBezTo>
                  <a:cubicBezTo>
                    <a:pt x="34066" y="17332"/>
                    <a:pt x="31261" y="22224"/>
                    <a:pt x="30435" y="23855"/>
                  </a:cubicBezTo>
                  <a:cubicBezTo>
                    <a:pt x="28087" y="28400"/>
                    <a:pt x="23107" y="31574"/>
                    <a:pt x="18584" y="33640"/>
                  </a:cubicBezTo>
                  <a:cubicBezTo>
                    <a:pt x="16770" y="34468"/>
                    <a:pt x="14034" y="35726"/>
                    <a:pt x="11693" y="35726"/>
                  </a:cubicBezTo>
                  <a:cubicBezTo>
                    <a:pt x="10161" y="35726"/>
                    <a:pt x="8799" y="35188"/>
                    <a:pt x="7973" y="33640"/>
                  </a:cubicBezTo>
                  <a:cubicBezTo>
                    <a:pt x="6625" y="31031"/>
                    <a:pt x="7169" y="27399"/>
                    <a:pt x="7603" y="24681"/>
                  </a:cubicBezTo>
                  <a:cubicBezTo>
                    <a:pt x="8256" y="21246"/>
                    <a:pt x="9778" y="17875"/>
                    <a:pt x="10148" y="14353"/>
                  </a:cubicBezTo>
                  <a:cubicBezTo>
                    <a:pt x="10321" y="11461"/>
                    <a:pt x="6799" y="8286"/>
                    <a:pt x="5081" y="6373"/>
                  </a:cubicBezTo>
                  <a:cubicBezTo>
                    <a:pt x="4624" y="5829"/>
                    <a:pt x="4168" y="5372"/>
                    <a:pt x="3711" y="4829"/>
                  </a:cubicBezTo>
                  <a:cubicBezTo>
                    <a:pt x="3679" y="4797"/>
                    <a:pt x="3644" y="4783"/>
                    <a:pt x="3609" y="4783"/>
                  </a:cubicBezTo>
                  <a:cubicBezTo>
                    <a:pt x="3599" y="4783"/>
                    <a:pt x="3590" y="4784"/>
                    <a:pt x="3581" y="4786"/>
                  </a:cubicBezTo>
                  <a:lnTo>
                    <a:pt x="3581" y="4786"/>
                  </a:lnTo>
                  <a:cubicBezTo>
                    <a:pt x="3571" y="4784"/>
                    <a:pt x="3562" y="4783"/>
                    <a:pt x="3553" y="4783"/>
                  </a:cubicBezTo>
                  <a:cubicBezTo>
                    <a:pt x="3517" y="4783"/>
                    <a:pt x="3482" y="4797"/>
                    <a:pt x="3450" y="4829"/>
                  </a:cubicBezTo>
                  <a:cubicBezTo>
                    <a:pt x="3081" y="5285"/>
                    <a:pt x="2711" y="5655"/>
                    <a:pt x="2276" y="5916"/>
                  </a:cubicBezTo>
                  <a:cubicBezTo>
                    <a:pt x="1972" y="6220"/>
                    <a:pt x="1329" y="6557"/>
                    <a:pt x="946" y="6557"/>
                  </a:cubicBezTo>
                  <a:cubicBezTo>
                    <a:pt x="643" y="6557"/>
                    <a:pt x="503" y="6347"/>
                    <a:pt x="819" y="5742"/>
                  </a:cubicBezTo>
                  <a:cubicBezTo>
                    <a:pt x="1363" y="4568"/>
                    <a:pt x="2363" y="3568"/>
                    <a:pt x="3363" y="2763"/>
                  </a:cubicBezTo>
                  <a:cubicBezTo>
                    <a:pt x="4255" y="1850"/>
                    <a:pt x="5342" y="936"/>
                    <a:pt x="6516" y="480"/>
                  </a:cubicBezTo>
                  <a:cubicBezTo>
                    <a:pt x="6687" y="420"/>
                    <a:pt x="6818" y="393"/>
                    <a:pt x="6915" y="393"/>
                  </a:cubicBezTo>
                  <a:close/>
                  <a:moveTo>
                    <a:pt x="6947" y="0"/>
                  </a:moveTo>
                  <a:cubicBezTo>
                    <a:pt x="6688" y="0"/>
                    <a:pt x="6427" y="58"/>
                    <a:pt x="6255" y="132"/>
                  </a:cubicBezTo>
                  <a:cubicBezTo>
                    <a:pt x="3994" y="936"/>
                    <a:pt x="1080" y="3655"/>
                    <a:pt x="276" y="5829"/>
                  </a:cubicBezTo>
                  <a:cubicBezTo>
                    <a:pt x="108" y="6185"/>
                    <a:pt x="1" y="7290"/>
                    <a:pt x="735" y="7290"/>
                  </a:cubicBezTo>
                  <a:cubicBezTo>
                    <a:pt x="762" y="7290"/>
                    <a:pt x="790" y="7289"/>
                    <a:pt x="819" y="7286"/>
                  </a:cubicBezTo>
                  <a:cubicBezTo>
                    <a:pt x="1923" y="7122"/>
                    <a:pt x="2873" y="6152"/>
                    <a:pt x="3579" y="5350"/>
                  </a:cubicBezTo>
                  <a:lnTo>
                    <a:pt x="3579" y="5350"/>
                  </a:lnTo>
                  <a:cubicBezTo>
                    <a:pt x="5953" y="8121"/>
                    <a:pt x="10136" y="11338"/>
                    <a:pt x="9517" y="15353"/>
                  </a:cubicBezTo>
                  <a:cubicBezTo>
                    <a:pt x="9234" y="17527"/>
                    <a:pt x="8343" y="19506"/>
                    <a:pt x="7799" y="21594"/>
                  </a:cubicBezTo>
                  <a:cubicBezTo>
                    <a:pt x="7516" y="22963"/>
                    <a:pt x="7256" y="24225"/>
                    <a:pt x="7060" y="25595"/>
                  </a:cubicBezTo>
                  <a:cubicBezTo>
                    <a:pt x="6446" y="29555"/>
                    <a:pt x="6265" y="36198"/>
                    <a:pt x="11702" y="36198"/>
                  </a:cubicBezTo>
                  <a:cubicBezTo>
                    <a:pt x="11847" y="36198"/>
                    <a:pt x="11995" y="36194"/>
                    <a:pt x="12148" y="36184"/>
                  </a:cubicBezTo>
                  <a:cubicBezTo>
                    <a:pt x="16214" y="35923"/>
                    <a:pt x="20650" y="33379"/>
                    <a:pt x="23912" y="31118"/>
                  </a:cubicBezTo>
                  <a:cubicBezTo>
                    <a:pt x="27630" y="28574"/>
                    <a:pt x="30435" y="25486"/>
                    <a:pt x="32066" y="21246"/>
                  </a:cubicBezTo>
                  <a:cubicBezTo>
                    <a:pt x="32718" y="19789"/>
                    <a:pt x="33610" y="18071"/>
                    <a:pt x="33066" y="16440"/>
                  </a:cubicBezTo>
                  <a:cubicBezTo>
                    <a:pt x="32718" y="15266"/>
                    <a:pt x="31348" y="14722"/>
                    <a:pt x="30261" y="14353"/>
                  </a:cubicBezTo>
                  <a:cubicBezTo>
                    <a:pt x="25369" y="12809"/>
                    <a:pt x="20019" y="13092"/>
                    <a:pt x="15040" y="11896"/>
                  </a:cubicBezTo>
                  <a:cubicBezTo>
                    <a:pt x="11061" y="10917"/>
                    <a:pt x="8604" y="6460"/>
                    <a:pt x="6168" y="3481"/>
                  </a:cubicBezTo>
                  <a:cubicBezTo>
                    <a:pt x="5712" y="2937"/>
                    <a:pt x="7799" y="1480"/>
                    <a:pt x="7799" y="676"/>
                  </a:cubicBezTo>
                  <a:cubicBezTo>
                    <a:pt x="7799" y="160"/>
                    <a:pt x="7376" y="0"/>
                    <a:pt x="69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3922;p76">
              <a:extLst>
                <a:ext uri="{FF2B5EF4-FFF2-40B4-BE49-F238E27FC236}">
                  <a16:creationId xmlns:a16="http://schemas.microsoft.com/office/drawing/2014/main" id="{3B87613F-5071-41EA-B228-BDCA037B261C}"/>
                </a:ext>
              </a:extLst>
            </p:cNvPr>
            <p:cNvSpPr/>
            <p:nvPr/>
          </p:nvSpPr>
          <p:spPr>
            <a:xfrm>
              <a:off x="5669925" y="4816425"/>
              <a:ext cx="253050" cy="173850"/>
            </a:xfrm>
            <a:custGeom>
              <a:avLst/>
              <a:gdLst/>
              <a:ahLst/>
              <a:cxnLst/>
              <a:rect l="l" t="t" r="r" b="b"/>
              <a:pathLst>
                <a:path w="10122" h="6954" extrusionOk="0">
                  <a:moveTo>
                    <a:pt x="9827" y="0"/>
                  </a:moveTo>
                  <a:cubicBezTo>
                    <a:pt x="9735" y="0"/>
                    <a:pt x="9646" y="49"/>
                    <a:pt x="9612" y="151"/>
                  </a:cubicBezTo>
                  <a:cubicBezTo>
                    <a:pt x="9242" y="1521"/>
                    <a:pt x="8698" y="3065"/>
                    <a:pt x="6807" y="3065"/>
                  </a:cubicBezTo>
                  <a:cubicBezTo>
                    <a:pt x="6601" y="3040"/>
                    <a:pt x="6415" y="3027"/>
                    <a:pt x="6240" y="3027"/>
                  </a:cubicBezTo>
                  <a:cubicBezTo>
                    <a:pt x="5635" y="3027"/>
                    <a:pt x="5164" y="3187"/>
                    <a:pt x="4523" y="3608"/>
                  </a:cubicBezTo>
                  <a:cubicBezTo>
                    <a:pt x="4176" y="3782"/>
                    <a:pt x="3893" y="4326"/>
                    <a:pt x="3719" y="4782"/>
                  </a:cubicBezTo>
                  <a:cubicBezTo>
                    <a:pt x="3034" y="6062"/>
                    <a:pt x="2305" y="6460"/>
                    <a:pt x="1098" y="6460"/>
                  </a:cubicBezTo>
                  <a:cubicBezTo>
                    <a:pt x="848" y="6460"/>
                    <a:pt x="578" y="6443"/>
                    <a:pt x="283" y="6413"/>
                  </a:cubicBezTo>
                  <a:cubicBezTo>
                    <a:pt x="1" y="6413"/>
                    <a:pt x="1" y="6870"/>
                    <a:pt x="283" y="6870"/>
                  </a:cubicBezTo>
                  <a:cubicBezTo>
                    <a:pt x="718" y="6905"/>
                    <a:pt x="1122" y="6953"/>
                    <a:pt x="1514" y="6953"/>
                  </a:cubicBezTo>
                  <a:cubicBezTo>
                    <a:pt x="2101" y="6953"/>
                    <a:pt x="2662" y="6844"/>
                    <a:pt x="3262" y="6413"/>
                  </a:cubicBezTo>
                  <a:cubicBezTo>
                    <a:pt x="4632" y="5413"/>
                    <a:pt x="3632" y="3695"/>
                    <a:pt x="6350" y="3413"/>
                  </a:cubicBezTo>
                  <a:cubicBezTo>
                    <a:pt x="6677" y="3413"/>
                    <a:pt x="7065" y="3459"/>
                    <a:pt x="7454" y="3459"/>
                  </a:cubicBezTo>
                  <a:cubicBezTo>
                    <a:pt x="8022" y="3459"/>
                    <a:pt x="8594" y="3360"/>
                    <a:pt x="8981" y="2869"/>
                  </a:cubicBezTo>
                  <a:cubicBezTo>
                    <a:pt x="9612" y="2151"/>
                    <a:pt x="9786" y="1238"/>
                    <a:pt x="10068" y="347"/>
                  </a:cubicBezTo>
                  <a:cubicBezTo>
                    <a:pt x="10121" y="121"/>
                    <a:pt x="9972" y="0"/>
                    <a:pt x="98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3923;p76">
              <a:extLst>
                <a:ext uri="{FF2B5EF4-FFF2-40B4-BE49-F238E27FC236}">
                  <a16:creationId xmlns:a16="http://schemas.microsoft.com/office/drawing/2014/main" id="{8CF0D425-91EB-45FF-99FC-92836ED324A7}"/>
                </a:ext>
              </a:extLst>
            </p:cNvPr>
            <p:cNvSpPr/>
            <p:nvPr/>
          </p:nvSpPr>
          <p:spPr>
            <a:xfrm>
              <a:off x="5726475" y="4805925"/>
              <a:ext cx="75025" cy="74275"/>
            </a:xfrm>
            <a:custGeom>
              <a:avLst/>
              <a:gdLst/>
              <a:ahLst/>
              <a:cxnLst/>
              <a:rect l="l" t="t" r="r" b="b"/>
              <a:pathLst>
                <a:path w="3001" h="2971" extrusionOk="0">
                  <a:moveTo>
                    <a:pt x="1646" y="404"/>
                  </a:moveTo>
                  <a:cubicBezTo>
                    <a:pt x="2459" y="404"/>
                    <a:pt x="2729" y="1734"/>
                    <a:pt x="2175" y="2289"/>
                  </a:cubicBezTo>
                  <a:cubicBezTo>
                    <a:pt x="2012" y="2452"/>
                    <a:pt x="1816" y="2523"/>
                    <a:pt x="1619" y="2523"/>
                  </a:cubicBezTo>
                  <a:cubicBezTo>
                    <a:pt x="1264" y="2523"/>
                    <a:pt x="907" y="2290"/>
                    <a:pt x="739" y="1941"/>
                  </a:cubicBezTo>
                  <a:cubicBezTo>
                    <a:pt x="548" y="1493"/>
                    <a:pt x="732" y="795"/>
                    <a:pt x="1251" y="501"/>
                  </a:cubicBezTo>
                  <a:lnTo>
                    <a:pt x="1251" y="501"/>
                  </a:lnTo>
                  <a:cubicBezTo>
                    <a:pt x="1261" y="496"/>
                    <a:pt x="1272" y="491"/>
                    <a:pt x="1283" y="484"/>
                  </a:cubicBezTo>
                  <a:lnTo>
                    <a:pt x="1283" y="484"/>
                  </a:lnTo>
                  <a:cubicBezTo>
                    <a:pt x="1283" y="484"/>
                    <a:pt x="1283" y="484"/>
                    <a:pt x="1283" y="484"/>
                  </a:cubicBezTo>
                  <a:cubicBezTo>
                    <a:pt x="1293" y="480"/>
                    <a:pt x="1303" y="477"/>
                    <a:pt x="1311" y="472"/>
                  </a:cubicBezTo>
                  <a:lnTo>
                    <a:pt x="1311" y="472"/>
                  </a:lnTo>
                  <a:cubicBezTo>
                    <a:pt x="1431" y="426"/>
                    <a:pt x="1543" y="404"/>
                    <a:pt x="1646" y="404"/>
                  </a:cubicBezTo>
                  <a:close/>
                  <a:moveTo>
                    <a:pt x="1692" y="0"/>
                  </a:moveTo>
                  <a:cubicBezTo>
                    <a:pt x="1513" y="0"/>
                    <a:pt x="1321" y="35"/>
                    <a:pt x="1120" y="103"/>
                  </a:cubicBezTo>
                  <a:lnTo>
                    <a:pt x="1120" y="103"/>
                  </a:lnTo>
                  <a:cubicBezTo>
                    <a:pt x="1109" y="102"/>
                    <a:pt x="1098" y="101"/>
                    <a:pt x="1087" y="101"/>
                  </a:cubicBezTo>
                  <a:cubicBezTo>
                    <a:pt x="1059" y="101"/>
                    <a:pt x="1030" y="105"/>
                    <a:pt x="1000" y="114"/>
                  </a:cubicBezTo>
                  <a:cubicBezTo>
                    <a:pt x="283" y="571"/>
                    <a:pt x="0" y="1484"/>
                    <a:pt x="370" y="2202"/>
                  </a:cubicBezTo>
                  <a:cubicBezTo>
                    <a:pt x="597" y="2709"/>
                    <a:pt x="1054" y="2971"/>
                    <a:pt x="1524" y="2971"/>
                  </a:cubicBezTo>
                  <a:cubicBezTo>
                    <a:pt x="1819" y="2971"/>
                    <a:pt x="2119" y="2868"/>
                    <a:pt x="2370" y="2658"/>
                  </a:cubicBezTo>
                  <a:cubicBezTo>
                    <a:pt x="2914" y="2289"/>
                    <a:pt x="3001" y="1397"/>
                    <a:pt x="2718" y="767"/>
                  </a:cubicBezTo>
                  <a:cubicBezTo>
                    <a:pt x="2532" y="240"/>
                    <a:pt x="2159" y="0"/>
                    <a:pt x="16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3924;p76">
              <a:extLst>
                <a:ext uri="{FF2B5EF4-FFF2-40B4-BE49-F238E27FC236}">
                  <a16:creationId xmlns:a16="http://schemas.microsoft.com/office/drawing/2014/main" id="{5CE723AD-C07A-4DFD-A916-93741239EE68}"/>
                </a:ext>
              </a:extLst>
            </p:cNvPr>
            <p:cNvSpPr/>
            <p:nvPr/>
          </p:nvSpPr>
          <p:spPr>
            <a:xfrm>
              <a:off x="5749300" y="4820100"/>
              <a:ext cx="21650" cy="36700"/>
            </a:xfrm>
            <a:custGeom>
              <a:avLst/>
              <a:gdLst/>
              <a:ahLst/>
              <a:cxnLst/>
              <a:rect l="l" t="t" r="r" b="b"/>
              <a:pathLst>
                <a:path w="866" h="1468" extrusionOk="0">
                  <a:moveTo>
                    <a:pt x="560" y="0"/>
                  </a:moveTo>
                  <a:cubicBezTo>
                    <a:pt x="500" y="0"/>
                    <a:pt x="434" y="26"/>
                    <a:pt x="370" y="91"/>
                  </a:cubicBezTo>
                  <a:cubicBezTo>
                    <a:pt x="0" y="461"/>
                    <a:pt x="87" y="1004"/>
                    <a:pt x="370" y="1374"/>
                  </a:cubicBezTo>
                  <a:cubicBezTo>
                    <a:pt x="414" y="1440"/>
                    <a:pt x="471" y="1467"/>
                    <a:pt x="529" y="1467"/>
                  </a:cubicBezTo>
                  <a:cubicBezTo>
                    <a:pt x="696" y="1467"/>
                    <a:pt x="864" y="1237"/>
                    <a:pt x="718" y="1091"/>
                  </a:cubicBezTo>
                  <a:cubicBezTo>
                    <a:pt x="544" y="830"/>
                    <a:pt x="544" y="634"/>
                    <a:pt x="718" y="374"/>
                  </a:cubicBezTo>
                  <a:cubicBezTo>
                    <a:pt x="865" y="243"/>
                    <a:pt x="741" y="0"/>
                    <a:pt x="5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3925;p76">
              <a:extLst>
                <a:ext uri="{FF2B5EF4-FFF2-40B4-BE49-F238E27FC236}">
                  <a16:creationId xmlns:a16="http://schemas.microsoft.com/office/drawing/2014/main" id="{082B15F0-3FC5-4502-AB6F-56659DDF4B43}"/>
                </a:ext>
              </a:extLst>
            </p:cNvPr>
            <p:cNvSpPr/>
            <p:nvPr/>
          </p:nvSpPr>
          <p:spPr>
            <a:xfrm>
              <a:off x="5848775" y="4933225"/>
              <a:ext cx="75050" cy="74450"/>
            </a:xfrm>
            <a:custGeom>
              <a:avLst/>
              <a:gdLst/>
              <a:ahLst/>
              <a:cxnLst/>
              <a:rect l="l" t="t" r="r" b="b"/>
              <a:pathLst>
                <a:path w="3002" h="2978" extrusionOk="0">
                  <a:moveTo>
                    <a:pt x="1661" y="484"/>
                  </a:moveTo>
                  <a:cubicBezTo>
                    <a:pt x="2462" y="484"/>
                    <a:pt x="2715" y="1733"/>
                    <a:pt x="2088" y="2285"/>
                  </a:cubicBezTo>
                  <a:cubicBezTo>
                    <a:pt x="1946" y="2460"/>
                    <a:pt x="1752" y="2540"/>
                    <a:pt x="1553" y="2540"/>
                  </a:cubicBezTo>
                  <a:cubicBezTo>
                    <a:pt x="1234" y="2540"/>
                    <a:pt x="900" y="2337"/>
                    <a:pt x="740" y="2002"/>
                  </a:cubicBezTo>
                  <a:cubicBezTo>
                    <a:pt x="544" y="1459"/>
                    <a:pt x="740" y="828"/>
                    <a:pt x="1283" y="567"/>
                  </a:cubicBezTo>
                  <a:cubicBezTo>
                    <a:pt x="1420" y="510"/>
                    <a:pt x="1546" y="484"/>
                    <a:pt x="1661" y="484"/>
                  </a:cubicBezTo>
                  <a:close/>
                  <a:moveTo>
                    <a:pt x="1598" y="1"/>
                  </a:moveTo>
                  <a:cubicBezTo>
                    <a:pt x="1437" y="1"/>
                    <a:pt x="1274" y="32"/>
                    <a:pt x="1117" y="98"/>
                  </a:cubicBezTo>
                  <a:lnTo>
                    <a:pt x="1117" y="98"/>
                  </a:lnTo>
                  <a:cubicBezTo>
                    <a:pt x="1108" y="97"/>
                    <a:pt x="1100" y="97"/>
                    <a:pt x="1091" y="97"/>
                  </a:cubicBezTo>
                  <a:cubicBezTo>
                    <a:pt x="1062" y="97"/>
                    <a:pt x="1031" y="101"/>
                    <a:pt x="1001" y="110"/>
                  </a:cubicBezTo>
                  <a:cubicBezTo>
                    <a:pt x="283" y="567"/>
                    <a:pt x="1" y="1459"/>
                    <a:pt x="370" y="2285"/>
                  </a:cubicBezTo>
                  <a:cubicBezTo>
                    <a:pt x="605" y="2741"/>
                    <a:pt x="1051" y="2978"/>
                    <a:pt x="1535" y="2978"/>
                  </a:cubicBezTo>
                  <a:cubicBezTo>
                    <a:pt x="1812" y="2978"/>
                    <a:pt x="2101" y="2900"/>
                    <a:pt x="2371" y="2741"/>
                  </a:cubicBezTo>
                  <a:cubicBezTo>
                    <a:pt x="2914" y="2285"/>
                    <a:pt x="3001" y="1459"/>
                    <a:pt x="2719" y="741"/>
                  </a:cubicBezTo>
                  <a:cubicBezTo>
                    <a:pt x="2526" y="276"/>
                    <a:pt x="2075" y="1"/>
                    <a:pt x="15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3926;p76">
              <a:extLst>
                <a:ext uri="{FF2B5EF4-FFF2-40B4-BE49-F238E27FC236}">
                  <a16:creationId xmlns:a16="http://schemas.microsoft.com/office/drawing/2014/main" id="{35A904A0-7086-4C86-8189-C0A366CC8E55}"/>
                </a:ext>
              </a:extLst>
            </p:cNvPr>
            <p:cNvSpPr/>
            <p:nvPr/>
          </p:nvSpPr>
          <p:spPr>
            <a:xfrm>
              <a:off x="5871600" y="4947925"/>
              <a:ext cx="21725" cy="35775"/>
            </a:xfrm>
            <a:custGeom>
              <a:avLst/>
              <a:gdLst/>
              <a:ahLst/>
              <a:cxnLst/>
              <a:rect l="l" t="t" r="r" b="b"/>
              <a:pathLst>
                <a:path w="869" h="1431" extrusionOk="0">
                  <a:moveTo>
                    <a:pt x="514" y="1"/>
                  </a:moveTo>
                  <a:cubicBezTo>
                    <a:pt x="462" y="1"/>
                    <a:pt x="411" y="20"/>
                    <a:pt x="370" y="66"/>
                  </a:cubicBezTo>
                  <a:cubicBezTo>
                    <a:pt x="1" y="414"/>
                    <a:pt x="88" y="958"/>
                    <a:pt x="370" y="1327"/>
                  </a:cubicBezTo>
                  <a:cubicBezTo>
                    <a:pt x="416" y="1401"/>
                    <a:pt x="475" y="1430"/>
                    <a:pt x="533" y="1430"/>
                  </a:cubicBezTo>
                  <a:cubicBezTo>
                    <a:pt x="699" y="1430"/>
                    <a:pt x="863" y="1195"/>
                    <a:pt x="718" y="1066"/>
                  </a:cubicBezTo>
                  <a:cubicBezTo>
                    <a:pt x="544" y="871"/>
                    <a:pt x="544" y="610"/>
                    <a:pt x="718" y="414"/>
                  </a:cubicBezTo>
                  <a:cubicBezTo>
                    <a:pt x="869" y="214"/>
                    <a:pt x="686" y="1"/>
                    <a:pt x="5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3927;p76">
              <a:extLst>
                <a:ext uri="{FF2B5EF4-FFF2-40B4-BE49-F238E27FC236}">
                  <a16:creationId xmlns:a16="http://schemas.microsoft.com/office/drawing/2014/main" id="{69E0E206-4AC5-433E-96AD-69495155966A}"/>
                </a:ext>
              </a:extLst>
            </p:cNvPr>
            <p:cNvSpPr/>
            <p:nvPr/>
          </p:nvSpPr>
          <p:spPr>
            <a:xfrm>
              <a:off x="5701450" y="5011075"/>
              <a:ext cx="133750" cy="120475"/>
            </a:xfrm>
            <a:custGeom>
              <a:avLst/>
              <a:gdLst/>
              <a:ahLst/>
              <a:cxnLst/>
              <a:rect l="l" t="t" r="r" b="b"/>
              <a:pathLst>
                <a:path w="5350" h="4819" extrusionOk="0">
                  <a:moveTo>
                    <a:pt x="2784" y="414"/>
                  </a:moveTo>
                  <a:cubicBezTo>
                    <a:pt x="3712" y="414"/>
                    <a:pt x="4587" y="1037"/>
                    <a:pt x="4719" y="2063"/>
                  </a:cubicBezTo>
                  <a:cubicBezTo>
                    <a:pt x="4806" y="2976"/>
                    <a:pt x="4176" y="3781"/>
                    <a:pt x="3458" y="4150"/>
                  </a:cubicBezTo>
                  <a:cubicBezTo>
                    <a:pt x="3187" y="4298"/>
                    <a:pt x="2896" y="4365"/>
                    <a:pt x="2609" y="4365"/>
                  </a:cubicBezTo>
                  <a:cubicBezTo>
                    <a:pt x="1839" y="4365"/>
                    <a:pt x="1096" y="3879"/>
                    <a:pt x="827" y="3150"/>
                  </a:cubicBezTo>
                  <a:cubicBezTo>
                    <a:pt x="465" y="2256"/>
                    <a:pt x="979" y="1194"/>
                    <a:pt x="1695" y="640"/>
                  </a:cubicBezTo>
                  <a:lnTo>
                    <a:pt x="1695" y="640"/>
                  </a:lnTo>
                  <a:cubicBezTo>
                    <a:pt x="1719" y="649"/>
                    <a:pt x="1745" y="654"/>
                    <a:pt x="1772" y="654"/>
                  </a:cubicBezTo>
                  <a:cubicBezTo>
                    <a:pt x="1817" y="654"/>
                    <a:pt x="1865" y="640"/>
                    <a:pt x="1914" y="606"/>
                  </a:cubicBezTo>
                  <a:cubicBezTo>
                    <a:pt x="2195" y="476"/>
                    <a:pt x="2492" y="414"/>
                    <a:pt x="2784" y="414"/>
                  </a:cubicBezTo>
                  <a:close/>
                  <a:moveTo>
                    <a:pt x="2783" y="0"/>
                  </a:moveTo>
                  <a:cubicBezTo>
                    <a:pt x="2417" y="0"/>
                    <a:pt x="2053" y="71"/>
                    <a:pt x="1724" y="215"/>
                  </a:cubicBezTo>
                  <a:lnTo>
                    <a:pt x="1724" y="215"/>
                  </a:lnTo>
                  <a:cubicBezTo>
                    <a:pt x="1710" y="212"/>
                    <a:pt x="1695" y="210"/>
                    <a:pt x="1680" y="210"/>
                  </a:cubicBezTo>
                  <a:cubicBezTo>
                    <a:pt x="1640" y="210"/>
                    <a:pt x="1594" y="224"/>
                    <a:pt x="1545" y="258"/>
                  </a:cubicBezTo>
                  <a:cubicBezTo>
                    <a:pt x="457" y="889"/>
                    <a:pt x="1" y="2237"/>
                    <a:pt x="457" y="3433"/>
                  </a:cubicBezTo>
                  <a:cubicBezTo>
                    <a:pt x="729" y="4296"/>
                    <a:pt x="1683" y="4819"/>
                    <a:pt x="2601" y="4819"/>
                  </a:cubicBezTo>
                  <a:cubicBezTo>
                    <a:pt x="2931" y="4819"/>
                    <a:pt x="3257" y="4751"/>
                    <a:pt x="3545" y="4607"/>
                  </a:cubicBezTo>
                  <a:cubicBezTo>
                    <a:pt x="4719" y="4150"/>
                    <a:pt x="5350" y="2976"/>
                    <a:pt x="5176" y="1693"/>
                  </a:cubicBezTo>
                  <a:cubicBezTo>
                    <a:pt x="4908" y="589"/>
                    <a:pt x="3839" y="0"/>
                    <a:pt x="27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3928;p76">
              <a:extLst>
                <a:ext uri="{FF2B5EF4-FFF2-40B4-BE49-F238E27FC236}">
                  <a16:creationId xmlns:a16="http://schemas.microsoft.com/office/drawing/2014/main" id="{BBFA5E30-15A4-45A4-AA48-3D1E15705B3A}"/>
                </a:ext>
              </a:extLst>
            </p:cNvPr>
            <p:cNvSpPr/>
            <p:nvPr/>
          </p:nvSpPr>
          <p:spPr>
            <a:xfrm>
              <a:off x="5728650" y="5040900"/>
              <a:ext cx="26175" cy="50375"/>
            </a:xfrm>
            <a:custGeom>
              <a:avLst/>
              <a:gdLst/>
              <a:ahLst/>
              <a:cxnLst/>
              <a:rect l="l" t="t" r="r" b="b"/>
              <a:pathLst>
                <a:path w="1047" h="2015" extrusionOk="0">
                  <a:moveTo>
                    <a:pt x="697" y="0"/>
                  </a:moveTo>
                  <a:cubicBezTo>
                    <a:pt x="643" y="0"/>
                    <a:pt x="589" y="20"/>
                    <a:pt x="544" y="65"/>
                  </a:cubicBezTo>
                  <a:cubicBezTo>
                    <a:pt x="109" y="609"/>
                    <a:pt x="0" y="1500"/>
                    <a:pt x="544" y="1957"/>
                  </a:cubicBezTo>
                  <a:cubicBezTo>
                    <a:pt x="609" y="1997"/>
                    <a:pt x="674" y="2014"/>
                    <a:pt x="732" y="2014"/>
                  </a:cubicBezTo>
                  <a:cubicBezTo>
                    <a:pt x="924" y="2014"/>
                    <a:pt x="1047" y="1830"/>
                    <a:pt x="913" y="1696"/>
                  </a:cubicBezTo>
                  <a:cubicBezTo>
                    <a:pt x="457" y="1326"/>
                    <a:pt x="544" y="783"/>
                    <a:pt x="913" y="413"/>
                  </a:cubicBezTo>
                  <a:cubicBezTo>
                    <a:pt x="1047" y="213"/>
                    <a:pt x="873" y="0"/>
                    <a:pt x="6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3929;p76">
              <a:extLst>
                <a:ext uri="{FF2B5EF4-FFF2-40B4-BE49-F238E27FC236}">
                  <a16:creationId xmlns:a16="http://schemas.microsoft.com/office/drawing/2014/main" id="{4E035B65-6000-48F8-9F6B-0F567BE524B6}"/>
                </a:ext>
              </a:extLst>
            </p:cNvPr>
            <p:cNvSpPr/>
            <p:nvPr/>
          </p:nvSpPr>
          <p:spPr>
            <a:xfrm>
              <a:off x="5941725" y="4958900"/>
              <a:ext cx="133750" cy="120475"/>
            </a:xfrm>
            <a:custGeom>
              <a:avLst/>
              <a:gdLst/>
              <a:ahLst/>
              <a:cxnLst/>
              <a:rect l="l" t="t" r="r" b="b"/>
              <a:pathLst>
                <a:path w="5350" h="4819" extrusionOk="0">
                  <a:moveTo>
                    <a:pt x="2844" y="387"/>
                  </a:moveTo>
                  <a:cubicBezTo>
                    <a:pt x="3775" y="387"/>
                    <a:pt x="4654" y="1054"/>
                    <a:pt x="4719" y="2062"/>
                  </a:cubicBezTo>
                  <a:cubicBezTo>
                    <a:pt x="4806" y="2976"/>
                    <a:pt x="4176" y="3780"/>
                    <a:pt x="3436" y="4150"/>
                  </a:cubicBezTo>
                  <a:cubicBezTo>
                    <a:pt x="3171" y="4297"/>
                    <a:pt x="2883" y="4365"/>
                    <a:pt x="2597" y="4365"/>
                  </a:cubicBezTo>
                  <a:cubicBezTo>
                    <a:pt x="1831" y="4365"/>
                    <a:pt x="1081" y="3878"/>
                    <a:pt x="827" y="3150"/>
                  </a:cubicBezTo>
                  <a:cubicBezTo>
                    <a:pt x="466" y="2278"/>
                    <a:pt x="977" y="1219"/>
                    <a:pt x="1753" y="664"/>
                  </a:cubicBezTo>
                  <a:lnTo>
                    <a:pt x="1753" y="664"/>
                  </a:lnTo>
                  <a:cubicBezTo>
                    <a:pt x="1763" y="666"/>
                    <a:pt x="1774" y="666"/>
                    <a:pt x="1784" y="666"/>
                  </a:cubicBezTo>
                  <a:cubicBezTo>
                    <a:pt x="1826" y="666"/>
                    <a:pt x="1870" y="655"/>
                    <a:pt x="1914" y="627"/>
                  </a:cubicBezTo>
                  <a:cubicBezTo>
                    <a:pt x="2211" y="463"/>
                    <a:pt x="2530" y="387"/>
                    <a:pt x="2844" y="387"/>
                  </a:cubicBezTo>
                  <a:close/>
                  <a:moveTo>
                    <a:pt x="2770" y="0"/>
                  </a:moveTo>
                  <a:cubicBezTo>
                    <a:pt x="2407" y="0"/>
                    <a:pt x="2046" y="71"/>
                    <a:pt x="1723" y="214"/>
                  </a:cubicBezTo>
                  <a:lnTo>
                    <a:pt x="1723" y="214"/>
                  </a:lnTo>
                  <a:cubicBezTo>
                    <a:pt x="1711" y="212"/>
                    <a:pt x="1698" y="210"/>
                    <a:pt x="1684" y="210"/>
                  </a:cubicBezTo>
                  <a:cubicBezTo>
                    <a:pt x="1641" y="210"/>
                    <a:pt x="1594" y="225"/>
                    <a:pt x="1545" y="258"/>
                  </a:cubicBezTo>
                  <a:cubicBezTo>
                    <a:pt x="457" y="888"/>
                    <a:pt x="1" y="2258"/>
                    <a:pt x="457" y="3432"/>
                  </a:cubicBezTo>
                  <a:cubicBezTo>
                    <a:pt x="729" y="4296"/>
                    <a:pt x="1683" y="4818"/>
                    <a:pt x="2601" y="4818"/>
                  </a:cubicBezTo>
                  <a:cubicBezTo>
                    <a:pt x="2931" y="4818"/>
                    <a:pt x="3257" y="4750"/>
                    <a:pt x="3545" y="4606"/>
                  </a:cubicBezTo>
                  <a:cubicBezTo>
                    <a:pt x="4719" y="4150"/>
                    <a:pt x="5350" y="2976"/>
                    <a:pt x="5176" y="1714"/>
                  </a:cubicBezTo>
                  <a:cubicBezTo>
                    <a:pt x="4908" y="594"/>
                    <a:pt x="3826" y="0"/>
                    <a:pt x="27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3930;p76">
              <a:extLst>
                <a:ext uri="{FF2B5EF4-FFF2-40B4-BE49-F238E27FC236}">
                  <a16:creationId xmlns:a16="http://schemas.microsoft.com/office/drawing/2014/main" id="{75539C8E-2B8B-4C2F-9919-D384EDD76438}"/>
                </a:ext>
              </a:extLst>
            </p:cNvPr>
            <p:cNvSpPr/>
            <p:nvPr/>
          </p:nvSpPr>
          <p:spPr>
            <a:xfrm>
              <a:off x="5968925" y="4988675"/>
              <a:ext cx="26150" cy="50625"/>
            </a:xfrm>
            <a:custGeom>
              <a:avLst/>
              <a:gdLst/>
              <a:ahLst/>
              <a:cxnLst/>
              <a:rect l="l" t="t" r="r" b="b"/>
              <a:pathLst>
                <a:path w="1046" h="2025" extrusionOk="0">
                  <a:moveTo>
                    <a:pt x="692" y="0"/>
                  </a:moveTo>
                  <a:cubicBezTo>
                    <a:pt x="638" y="0"/>
                    <a:pt x="585" y="20"/>
                    <a:pt x="544" y="67"/>
                  </a:cubicBezTo>
                  <a:cubicBezTo>
                    <a:pt x="87" y="610"/>
                    <a:pt x="0" y="1415"/>
                    <a:pt x="544" y="1959"/>
                  </a:cubicBezTo>
                  <a:cubicBezTo>
                    <a:pt x="611" y="2006"/>
                    <a:pt x="678" y="2025"/>
                    <a:pt x="738" y="2025"/>
                  </a:cubicBezTo>
                  <a:cubicBezTo>
                    <a:pt x="926" y="2025"/>
                    <a:pt x="1046" y="1830"/>
                    <a:pt x="913" y="1698"/>
                  </a:cubicBezTo>
                  <a:cubicBezTo>
                    <a:pt x="457" y="1328"/>
                    <a:pt x="544" y="784"/>
                    <a:pt x="913" y="328"/>
                  </a:cubicBezTo>
                  <a:cubicBezTo>
                    <a:pt x="1046" y="196"/>
                    <a:pt x="864" y="0"/>
                    <a:pt x="6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3931;p76">
              <a:extLst>
                <a:ext uri="{FF2B5EF4-FFF2-40B4-BE49-F238E27FC236}">
                  <a16:creationId xmlns:a16="http://schemas.microsoft.com/office/drawing/2014/main" id="{DF070FCC-EFBC-4365-863F-2094CCD17BC6}"/>
                </a:ext>
              </a:extLst>
            </p:cNvPr>
            <p:cNvSpPr/>
            <p:nvPr/>
          </p:nvSpPr>
          <p:spPr>
            <a:xfrm>
              <a:off x="5491075" y="4403425"/>
              <a:ext cx="101675" cy="92000"/>
            </a:xfrm>
            <a:custGeom>
              <a:avLst/>
              <a:gdLst/>
              <a:ahLst/>
              <a:cxnLst/>
              <a:rect l="l" t="t" r="r" b="b"/>
              <a:pathLst>
                <a:path w="4067" h="3680" extrusionOk="0">
                  <a:moveTo>
                    <a:pt x="2132" y="468"/>
                  </a:moveTo>
                  <a:cubicBezTo>
                    <a:pt x="2773" y="468"/>
                    <a:pt x="3395" y="909"/>
                    <a:pt x="3523" y="1646"/>
                  </a:cubicBezTo>
                  <a:cubicBezTo>
                    <a:pt x="3523" y="2276"/>
                    <a:pt x="3088" y="2820"/>
                    <a:pt x="2545" y="3081"/>
                  </a:cubicBezTo>
                  <a:cubicBezTo>
                    <a:pt x="2369" y="3180"/>
                    <a:pt x="2176" y="3226"/>
                    <a:pt x="1983" y="3226"/>
                  </a:cubicBezTo>
                  <a:cubicBezTo>
                    <a:pt x="1457" y="3226"/>
                    <a:pt x="925" y="2888"/>
                    <a:pt x="718" y="2363"/>
                  </a:cubicBezTo>
                  <a:cubicBezTo>
                    <a:pt x="460" y="1738"/>
                    <a:pt x="799" y="1007"/>
                    <a:pt x="1334" y="655"/>
                  </a:cubicBezTo>
                  <a:lnTo>
                    <a:pt x="1334" y="655"/>
                  </a:lnTo>
                  <a:cubicBezTo>
                    <a:pt x="1347" y="657"/>
                    <a:pt x="1360" y="658"/>
                    <a:pt x="1374" y="658"/>
                  </a:cubicBezTo>
                  <a:cubicBezTo>
                    <a:pt x="1401" y="658"/>
                    <a:pt x="1429" y="654"/>
                    <a:pt x="1458" y="645"/>
                  </a:cubicBezTo>
                  <a:cubicBezTo>
                    <a:pt x="1670" y="525"/>
                    <a:pt x="1902" y="468"/>
                    <a:pt x="2132" y="468"/>
                  </a:cubicBezTo>
                  <a:close/>
                  <a:moveTo>
                    <a:pt x="2149" y="1"/>
                  </a:moveTo>
                  <a:cubicBezTo>
                    <a:pt x="1853" y="1"/>
                    <a:pt x="1556" y="60"/>
                    <a:pt x="1289" y="176"/>
                  </a:cubicBezTo>
                  <a:lnTo>
                    <a:pt x="1289" y="176"/>
                  </a:lnTo>
                  <a:cubicBezTo>
                    <a:pt x="1281" y="175"/>
                    <a:pt x="1271" y="175"/>
                    <a:pt x="1262" y="175"/>
                  </a:cubicBezTo>
                  <a:cubicBezTo>
                    <a:pt x="1235" y="175"/>
                    <a:pt x="1205" y="179"/>
                    <a:pt x="1175" y="189"/>
                  </a:cubicBezTo>
                  <a:cubicBezTo>
                    <a:pt x="370" y="732"/>
                    <a:pt x="1" y="1733"/>
                    <a:pt x="262" y="2624"/>
                  </a:cubicBezTo>
                  <a:cubicBezTo>
                    <a:pt x="536" y="3301"/>
                    <a:pt x="1252" y="3679"/>
                    <a:pt x="1976" y="3679"/>
                  </a:cubicBezTo>
                  <a:cubicBezTo>
                    <a:pt x="2229" y="3679"/>
                    <a:pt x="2482" y="3633"/>
                    <a:pt x="2719" y="3537"/>
                  </a:cubicBezTo>
                  <a:cubicBezTo>
                    <a:pt x="3523" y="3168"/>
                    <a:pt x="4067" y="2276"/>
                    <a:pt x="3893" y="1363"/>
                  </a:cubicBezTo>
                  <a:cubicBezTo>
                    <a:pt x="3767" y="446"/>
                    <a:pt x="2963" y="1"/>
                    <a:pt x="21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3932;p76">
              <a:extLst>
                <a:ext uri="{FF2B5EF4-FFF2-40B4-BE49-F238E27FC236}">
                  <a16:creationId xmlns:a16="http://schemas.microsoft.com/office/drawing/2014/main" id="{7E075022-DE79-4DB0-A88E-240132016BA7}"/>
                </a:ext>
              </a:extLst>
            </p:cNvPr>
            <p:cNvSpPr/>
            <p:nvPr/>
          </p:nvSpPr>
          <p:spPr>
            <a:xfrm>
              <a:off x="5511200" y="4425975"/>
              <a:ext cx="23500" cy="40150"/>
            </a:xfrm>
            <a:custGeom>
              <a:avLst/>
              <a:gdLst/>
              <a:ahLst/>
              <a:cxnLst/>
              <a:rect l="l" t="t" r="r" b="b"/>
              <a:pathLst>
                <a:path w="940" h="1606" extrusionOk="0">
                  <a:moveTo>
                    <a:pt x="606" y="1"/>
                  </a:moveTo>
                  <a:cubicBezTo>
                    <a:pt x="558" y="1"/>
                    <a:pt x="505" y="27"/>
                    <a:pt x="457" y="91"/>
                  </a:cubicBezTo>
                  <a:cubicBezTo>
                    <a:pt x="0" y="461"/>
                    <a:pt x="0" y="1178"/>
                    <a:pt x="457" y="1548"/>
                  </a:cubicBezTo>
                  <a:cubicBezTo>
                    <a:pt x="502" y="1589"/>
                    <a:pt x="556" y="1605"/>
                    <a:pt x="609" y="1605"/>
                  </a:cubicBezTo>
                  <a:cubicBezTo>
                    <a:pt x="781" y="1605"/>
                    <a:pt x="940" y="1421"/>
                    <a:pt x="740" y="1287"/>
                  </a:cubicBezTo>
                  <a:cubicBezTo>
                    <a:pt x="457" y="1004"/>
                    <a:pt x="544" y="635"/>
                    <a:pt x="740" y="374"/>
                  </a:cubicBezTo>
                  <a:cubicBezTo>
                    <a:pt x="871" y="243"/>
                    <a:pt x="755" y="1"/>
                    <a:pt x="6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3933;p76">
              <a:extLst>
                <a:ext uri="{FF2B5EF4-FFF2-40B4-BE49-F238E27FC236}">
                  <a16:creationId xmlns:a16="http://schemas.microsoft.com/office/drawing/2014/main" id="{0063167B-137F-4A4E-A7D3-7E214348875F}"/>
                </a:ext>
              </a:extLst>
            </p:cNvPr>
            <p:cNvSpPr/>
            <p:nvPr/>
          </p:nvSpPr>
          <p:spPr>
            <a:xfrm>
              <a:off x="5416325" y="4510725"/>
              <a:ext cx="74775" cy="67575"/>
            </a:xfrm>
            <a:custGeom>
              <a:avLst/>
              <a:gdLst/>
              <a:ahLst/>
              <a:cxnLst/>
              <a:rect l="l" t="t" r="r" b="b"/>
              <a:pathLst>
                <a:path w="2991" h="2703" extrusionOk="0">
                  <a:moveTo>
                    <a:pt x="1568" y="406"/>
                  </a:moveTo>
                  <a:cubicBezTo>
                    <a:pt x="1959" y="406"/>
                    <a:pt x="2383" y="675"/>
                    <a:pt x="2447" y="1159"/>
                  </a:cubicBezTo>
                  <a:cubicBezTo>
                    <a:pt x="2447" y="1594"/>
                    <a:pt x="2165" y="1963"/>
                    <a:pt x="1817" y="2137"/>
                  </a:cubicBezTo>
                  <a:cubicBezTo>
                    <a:pt x="1719" y="2189"/>
                    <a:pt x="1604" y="2213"/>
                    <a:pt x="1483" y="2213"/>
                  </a:cubicBezTo>
                  <a:cubicBezTo>
                    <a:pt x="1146" y="2213"/>
                    <a:pt x="771" y="2023"/>
                    <a:pt x="642" y="1702"/>
                  </a:cubicBezTo>
                  <a:cubicBezTo>
                    <a:pt x="457" y="1270"/>
                    <a:pt x="700" y="838"/>
                    <a:pt x="1022" y="554"/>
                  </a:cubicBezTo>
                  <a:lnTo>
                    <a:pt x="1022" y="554"/>
                  </a:lnTo>
                  <a:cubicBezTo>
                    <a:pt x="1029" y="554"/>
                    <a:pt x="1036" y="555"/>
                    <a:pt x="1043" y="555"/>
                  </a:cubicBezTo>
                  <a:cubicBezTo>
                    <a:pt x="1089" y="555"/>
                    <a:pt x="1137" y="540"/>
                    <a:pt x="1186" y="506"/>
                  </a:cubicBezTo>
                  <a:cubicBezTo>
                    <a:pt x="1298" y="439"/>
                    <a:pt x="1431" y="406"/>
                    <a:pt x="1568" y="406"/>
                  </a:cubicBezTo>
                  <a:close/>
                  <a:moveTo>
                    <a:pt x="1578" y="0"/>
                  </a:moveTo>
                  <a:cubicBezTo>
                    <a:pt x="1389" y="0"/>
                    <a:pt x="1200" y="35"/>
                    <a:pt x="1025" y="103"/>
                  </a:cubicBezTo>
                  <a:lnTo>
                    <a:pt x="1025" y="103"/>
                  </a:lnTo>
                  <a:cubicBezTo>
                    <a:pt x="1022" y="103"/>
                    <a:pt x="1019" y="103"/>
                    <a:pt x="1015" y="103"/>
                  </a:cubicBezTo>
                  <a:cubicBezTo>
                    <a:pt x="977" y="103"/>
                    <a:pt x="938" y="119"/>
                    <a:pt x="903" y="159"/>
                  </a:cubicBezTo>
                  <a:cubicBezTo>
                    <a:pt x="903" y="159"/>
                    <a:pt x="903" y="159"/>
                    <a:pt x="903" y="159"/>
                  </a:cubicBezTo>
                  <a:lnTo>
                    <a:pt x="903" y="159"/>
                  </a:lnTo>
                  <a:cubicBezTo>
                    <a:pt x="876" y="168"/>
                    <a:pt x="855" y="181"/>
                    <a:pt x="838" y="197"/>
                  </a:cubicBezTo>
                  <a:lnTo>
                    <a:pt x="838" y="197"/>
                  </a:lnTo>
                  <a:cubicBezTo>
                    <a:pt x="254" y="558"/>
                    <a:pt x="0" y="1268"/>
                    <a:pt x="273" y="1876"/>
                  </a:cubicBezTo>
                  <a:cubicBezTo>
                    <a:pt x="402" y="2409"/>
                    <a:pt x="938" y="2702"/>
                    <a:pt x="1464" y="2702"/>
                  </a:cubicBezTo>
                  <a:cubicBezTo>
                    <a:pt x="1647" y="2702"/>
                    <a:pt x="1828" y="2667"/>
                    <a:pt x="1991" y="2594"/>
                  </a:cubicBezTo>
                  <a:cubicBezTo>
                    <a:pt x="2621" y="2333"/>
                    <a:pt x="2991" y="1594"/>
                    <a:pt x="2817" y="963"/>
                  </a:cubicBezTo>
                  <a:cubicBezTo>
                    <a:pt x="2739" y="327"/>
                    <a:pt x="2163" y="0"/>
                    <a:pt x="15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3934;p76">
              <a:extLst>
                <a:ext uri="{FF2B5EF4-FFF2-40B4-BE49-F238E27FC236}">
                  <a16:creationId xmlns:a16="http://schemas.microsoft.com/office/drawing/2014/main" id="{87D430A6-1C93-416B-8B29-EC552C024321}"/>
                </a:ext>
              </a:extLst>
            </p:cNvPr>
            <p:cNvSpPr/>
            <p:nvPr/>
          </p:nvSpPr>
          <p:spPr>
            <a:xfrm>
              <a:off x="5436725" y="4529250"/>
              <a:ext cx="21500" cy="31975"/>
            </a:xfrm>
            <a:custGeom>
              <a:avLst/>
              <a:gdLst/>
              <a:ahLst/>
              <a:cxnLst/>
              <a:rect l="l" t="t" r="r" b="b"/>
              <a:pathLst>
                <a:path w="860" h="1279" extrusionOk="0">
                  <a:moveTo>
                    <a:pt x="485" y="1"/>
                  </a:moveTo>
                  <a:cubicBezTo>
                    <a:pt x="443" y="1"/>
                    <a:pt x="403" y="15"/>
                    <a:pt x="370" y="48"/>
                  </a:cubicBezTo>
                  <a:cubicBezTo>
                    <a:pt x="87" y="418"/>
                    <a:pt x="0" y="961"/>
                    <a:pt x="370" y="1222"/>
                  </a:cubicBezTo>
                  <a:cubicBezTo>
                    <a:pt x="409" y="1261"/>
                    <a:pt x="458" y="1278"/>
                    <a:pt x="507" y="1278"/>
                  </a:cubicBezTo>
                  <a:cubicBezTo>
                    <a:pt x="677" y="1278"/>
                    <a:pt x="850" y="1072"/>
                    <a:pt x="631" y="853"/>
                  </a:cubicBezTo>
                  <a:cubicBezTo>
                    <a:pt x="544" y="766"/>
                    <a:pt x="544" y="592"/>
                    <a:pt x="631" y="418"/>
                  </a:cubicBezTo>
                  <a:cubicBezTo>
                    <a:pt x="860" y="259"/>
                    <a:pt x="661" y="1"/>
                    <a:pt x="4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1" name="Google Shape;3796;p76">
            <a:extLst>
              <a:ext uri="{FF2B5EF4-FFF2-40B4-BE49-F238E27FC236}">
                <a16:creationId xmlns:a16="http://schemas.microsoft.com/office/drawing/2014/main" id="{F5129533-340A-4B22-B3AB-BB239F5C986B}"/>
              </a:ext>
            </a:extLst>
          </p:cNvPr>
          <p:cNvGrpSpPr/>
          <p:nvPr/>
        </p:nvGrpSpPr>
        <p:grpSpPr>
          <a:xfrm>
            <a:off x="7801880" y="518993"/>
            <a:ext cx="1071275" cy="815425"/>
            <a:chOff x="2039375" y="367500"/>
            <a:chExt cx="1071275" cy="815425"/>
          </a:xfrm>
        </p:grpSpPr>
        <p:sp>
          <p:nvSpPr>
            <p:cNvPr id="162" name="Google Shape;3797;p76">
              <a:extLst>
                <a:ext uri="{FF2B5EF4-FFF2-40B4-BE49-F238E27FC236}">
                  <a16:creationId xmlns:a16="http://schemas.microsoft.com/office/drawing/2014/main" id="{FAFDB9A8-506B-4DE9-AA7E-E47F4F8B0EFD}"/>
                </a:ext>
              </a:extLst>
            </p:cNvPr>
            <p:cNvSpPr/>
            <p:nvPr/>
          </p:nvSpPr>
          <p:spPr>
            <a:xfrm>
              <a:off x="2259300" y="861600"/>
              <a:ext cx="171850" cy="165175"/>
            </a:xfrm>
            <a:custGeom>
              <a:avLst/>
              <a:gdLst/>
              <a:ahLst/>
              <a:cxnLst/>
              <a:rect l="l" t="t" r="r" b="b"/>
              <a:pathLst>
                <a:path w="6874" h="6607" extrusionOk="0">
                  <a:moveTo>
                    <a:pt x="4503" y="0"/>
                  </a:moveTo>
                  <a:cubicBezTo>
                    <a:pt x="4270" y="0"/>
                    <a:pt x="4037" y="86"/>
                    <a:pt x="3872" y="241"/>
                  </a:cubicBezTo>
                  <a:cubicBezTo>
                    <a:pt x="3329" y="437"/>
                    <a:pt x="2785" y="611"/>
                    <a:pt x="2242" y="893"/>
                  </a:cubicBezTo>
                  <a:lnTo>
                    <a:pt x="2155" y="980"/>
                  </a:lnTo>
                  <a:cubicBezTo>
                    <a:pt x="2068" y="980"/>
                    <a:pt x="1981" y="980"/>
                    <a:pt x="1894" y="1067"/>
                  </a:cubicBezTo>
                  <a:cubicBezTo>
                    <a:pt x="1785" y="1067"/>
                    <a:pt x="1698" y="1067"/>
                    <a:pt x="1698" y="1154"/>
                  </a:cubicBezTo>
                  <a:lnTo>
                    <a:pt x="980" y="1154"/>
                  </a:lnTo>
                  <a:cubicBezTo>
                    <a:pt x="950" y="1151"/>
                    <a:pt x="921" y="1150"/>
                    <a:pt x="892" y="1150"/>
                  </a:cubicBezTo>
                  <a:cubicBezTo>
                    <a:pt x="62" y="1150"/>
                    <a:pt x="1" y="2344"/>
                    <a:pt x="611" y="2785"/>
                  </a:cubicBezTo>
                  <a:lnTo>
                    <a:pt x="611" y="2872"/>
                  </a:lnTo>
                  <a:cubicBezTo>
                    <a:pt x="980" y="3959"/>
                    <a:pt x="1524" y="4872"/>
                    <a:pt x="1698" y="5960"/>
                  </a:cubicBezTo>
                  <a:cubicBezTo>
                    <a:pt x="1774" y="6358"/>
                    <a:pt x="2196" y="6607"/>
                    <a:pt x="2606" y="6607"/>
                  </a:cubicBezTo>
                  <a:cubicBezTo>
                    <a:pt x="2666" y="6607"/>
                    <a:pt x="2726" y="6601"/>
                    <a:pt x="2785" y="6590"/>
                  </a:cubicBezTo>
                  <a:cubicBezTo>
                    <a:pt x="3959" y="6329"/>
                    <a:pt x="4960" y="5590"/>
                    <a:pt x="6047" y="5416"/>
                  </a:cubicBezTo>
                  <a:cubicBezTo>
                    <a:pt x="6503" y="5416"/>
                    <a:pt x="6873" y="4785"/>
                    <a:pt x="6677" y="4329"/>
                  </a:cubicBezTo>
                  <a:cubicBezTo>
                    <a:pt x="6242" y="3068"/>
                    <a:pt x="5873" y="1698"/>
                    <a:pt x="5242" y="437"/>
                  </a:cubicBezTo>
                  <a:cubicBezTo>
                    <a:pt x="5085" y="135"/>
                    <a:pt x="4794" y="0"/>
                    <a:pt x="45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3798;p76">
              <a:extLst>
                <a:ext uri="{FF2B5EF4-FFF2-40B4-BE49-F238E27FC236}">
                  <a16:creationId xmlns:a16="http://schemas.microsoft.com/office/drawing/2014/main" id="{13BC4F8A-5EFC-4039-BD34-3B55A54F7189}"/>
                </a:ext>
              </a:extLst>
            </p:cNvPr>
            <p:cNvSpPr/>
            <p:nvPr/>
          </p:nvSpPr>
          <p:spPr>
            <a:xfrm>
              <a:off x="2517000" y="489225"/>
              <a:ext cx="339775" cy="208675"/>
            </a:xfrm>
            <a:custGeom>
              <a:avLst/>
              <a:gdLst/>
              <a:ahLst/>
              <a:cxnLst/>
              <a:rect l="l" t="t" r="r" b="b"/>
              <a:pathLst>
                <a:path w="13591" h="8347" extrusionOk="0">
                  <a:moveTo>
                    <a:pt x="11439" y="0"/>
                  </a:moveTo>
                  <a:cubicBezTo>
                    <a:pt x="11374" y="0"/>
                    <a:pt x="11309" y="8"/>
                    <a:pt x="11242" y="24"/>
                  </a:cubicBezTo>
                  <a:cubicBezTo>
                    <a:pt x="9525" y="372"/>
                    <a:pt x="8068" y="1111"/>
                    <a:pt x="6437" y="1741"/>
                  </a:cubicBezTo>
                  <a:cubicBezTo>
                    <a:pt x="4632" y="2372"/>
                    <a:pt x="2719" y="2742"/>
                    <a:pt x="827" y="3459"/>
                  </a:cubicBezTo>
                  <a:cubicBezTo>
                    <a:pt x="283" y="3633"/>
                    <a:pt x="1" y="4177"/>
                    <a:pt x="283" y="4720"/>
                  </a:cubicBezTo>
                  <a:cubicBezTo>
                    <a:pt x="914" y="5808"/>
                    <a:pt x="1544" y="6895"/>
                    <a:pt x="2175" y="7895"/>
                  </a:cubicBezTo>
                  <a:cubicBezTo>
                    <a:pt x="2360" y="8210"/>
                    <a:pt x="2632" y="8346"/>
                    <a:pt x="2904" y="8346"/>
                  </a:cubicBezTo>
                  <a:cubicBezTo>
                    <a:pt x="3175" y="8346"/>
                    <a:pt x="3447" y="8210"/>
                    <a:pt x="3632" y="7982"/>
                  </a:cubicBezTo>
                  <a:lnTo>
                    <a:pt x="3806" y="7982"/>
                  </a:lnTo>
                  <a:cubicBezTo>
                    <a:pt x="6981" y="7178"/>
                    <a:pt x="10068" y="6177"/>
                    <a:pt x="13047" y="4720"/>
                  </a:cubicBezTo>
                  <a:cubicBezTo>
                    <a:pt x="13330" y="4546"/>
                    <a:pt x="13591" y="4003"/>
                    <a:pt x="13417" y="3720"/>
                  </a:cubicBezTo>
                  <a:cubicBezTo>
                    <a:pt x="13047" y="2633"/>
                    <a:pt x="12678" y="1654"/>
                    <a:pt x="12330" y="654"/>
                  </a:cubicBezTo>
                  <a:cubicBezTo>
                    <a:pt x="12162" y="264"/>
                    <a:pt x="11820" y="0"/>
                    <a:pt x="114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3799;p76">
              <a:extLst>
                <a:ext uri="{FF2B5EF4-FFF2-40B4-BE49-F238E27FC236}">
                  <a16:creationId xmlns:a16="http://schemas.microsoft.com/office/drawing/2014/main" id="{D5A49AD0-8A2C-421B-ACED-9500A30FBCDA}"/>
                </a:ext>
              </a:extLst>
            </p:cNvPr>
            <p:cNvSpPr/>
            <p:nvPr/>
          </p:nvSpPr>
          <p:spPr>
            <a:xfrm>
              <a:off x="2044500" y="376250"/>
              <a:ext cx="1054725" cy="795625"/>
            </a:xfrm>
            <a:custGeom>
              <a:avLst/>
              <a:gdLst/>
              <a:ahLst/>
              <a:cxnLst/>
              <a:rect l="l" t="t" r="r" b="b"/>
              <a:pathLst>
                <a:path w="42189" h="31825" extrusionOk="0">
                  <a:moveTo>
                    <a:pt x="31491" y="1912"/>
                  </a:moveTo>
                  <a:cubicBezTo>
                    <a:pt x="31578" y="2259"/>
                    <a:pt x="31773" y="2629"/>
                    <a:pt x="31947" y="2999"/>
                  </a:cubicBezTo>
                  <a:cubicBezTo>
                    <a:pt x="32861" y="5347"/>
                    <a:pt x="33578" y="7696"/>
                    <a:pt x="34839" y="9979"/>
                  </a:cubicBezTo>
                  <a:cubicBezTo>
                    <a:pt x="35579" y="11240"/>
                    <a:pt x="36122" y="12697"/>
                    <a:pt x="36840" y="14045"/>
                  </a:cubicBezTo>
                  <a:cubicBezTo>
                    <a:pt x="37209" y="14762"/>
                    <a:pt x="37666" y="15306"/>
                    <a:pt x="38101" y="16045"/>
                  </a:cubicBezTo>
                  <a:cubicBezTo>
                    <a:pt x="38384" y="16502"/>
                    <a:pt x="38644" y="17046"/>
                    <a:pt x="39014" y="17480"/>
                  </a:cubicBezTo>
                  <a:cubicBezTo>
                    <a:pt x="38927" y="17589"/>
                    <a:pt x="38927" y="17676"/>
                    <a:pt x="38927" y="17763"/>
                  </a:cubicBezTo>
                  <a:cubicBezTo>
                    <a:pt x="36840" y="18568"/>
                    <a:pt x="34948" y="19655"/>
                    <a:pt x="32861" y="20481"/>
                  </a:cubicBezTo>
                  <a:cubicBezTo>
                    <a:pt x="31773" y="20851"/>
                    <a:pt x="30773" y="21286"/>
                    <a:pt x="29773" y="21829"/>
                  </a:cubicBezTo>
                  <a:cubicBezTo>
                    <a:pt x="29711" y="21706"/>
                    <a:pt x="29552" y="21583"/>
                    <a:pt x="29402" y="21583"/>
                  </a:cubicBezTo>
                  <a:cubicBezTo>
                    <a:pt x="29340" y="21583"/>
                    <a:pt x="29280" y="21604"/>
                    <a:pt x="29229" y="21655"/>
                  </a:cubicBezTo>
                  <a:cubicBezTo>
                    <a:pt x="27142" y="22656"/>
                    <a:pt x="25163" y="23656"/>
                    <a:pt x="23076" y="24547"/>
                  </a:cubicBezTo>
                  <a:cubicBezTo>
                    <a:pt x="22162" y="24830"/>
                    <a:pt x="21249" y="25200"/>
                    <a:pt x="20358" y="25461"/>
                  </a:cubicBezTo>
                  <a:cubicBezTo>
                    <a:pt x="20271" y="25548"/>
                    <a:pt x="20162" y="25635"/>
                    <a:pt x="20075" y="25743"/>
                  </a:cubicBezTo>
                  <a:cubicBezTo>
                    <a:pt x="17639" y="26548"/>
                    <a:pt x="15095" y="27374"/>
                    <a:pt x="12747" y="28548"/>
                  </a:cubicBezTo>
                  <a:cubicBezTo>
                    <a:pt x="12747" y="28635"/>
                    <a:pt x="12660" y="28635"/>
                    <a:pt x="12660" y="28635"/>
                  </a:cubicBezTo>
                  <a:cubicBezTo>
                    <a:pt x="12377" y="28722"/>
                    <a:pt x="12203" y="28809"/>
                    <a:pt x="11921" y="28896"/>
                  </a:cubicBezTo>
                  <a:cubicBezTo>
                    <a:pt x="11892" y="28867"/>
                    <a:pt x="11863" y="28858"/>
                    <a:pt x="11834" y="28858"/>
                  </a:cubicBezTo>
                  <a:cubicBezTo>
                    <a:pt x="11776" y="28858"/>
                    <a:pt x="11718" y="28896"/>
                    <a:pt x="11660" y="28896"/>
                  </a:cubicBezTo>
                  <a:cubicBezTo>
                    <a:pt x="11464" y="29005"/>
                    <a:pt x="11203" y="29092"/>
                    <a:pt x="11029" y="29179"/>
                  </a:cubicBezTo>
                  <a:cubicBezTo>
                    <a:pt x="10920" y="29266"/>
                    <a:pt x="10834" y="29440"/>
                    <a:pt x="10834" y="29549"/>
                  </a:cubicBezTo>
                  <a:lnTo>
                    <a:pt x="10747" y="29549"/>
                  </a:lnTo>
                  <a:cubicBezTo>
                    <a:pt x="10660" y="29549"/>
                    <a:pt x="10573" y="29549"/>
                    <a:pt x="10486" y="29636"/>
                  </a:cubicBezTo>
                  <a:cubicBezTo>
                    <a:pt x="10377" y="29549"/>
                    <a:pt x="10290" y="29440"/>
                    <a:pt x="10116" y="29440"/>
                  </a:cubicBezTo>
                  <a:cubicBezTo>
                    <a:pt x="9942" y="29440"/>
                    <a:pt x="9746" y="29549"/>
                    <a:pt x="9572" y="29549"/>
                  </a:cubicBezTo>
                  <a:cubicBezTo>
                    <a:pt x="8485" y="26831"/>
                    <a:pt x="7572" y="23917"/>
                    <a:pt x="6485" y="21199"/>
                  </a:cubicBezTo>
                  <a:cubicBezTo>
                    <a:pt x="6028" y="19938"/>
                    <a:pt x="5397" y="18763"/>
                    <a:pt x="4767" y="17589"/>
                  </a:cubicBezTo>
                  <a:cubicBezTo>
                    <a:pt x="4136" y="16219"/>
                    <a:pt x="4049" y="14675"/>
                    <a:pt x="3419" y="13327"/>
                  </a:cubicBezTo>
                  <a:cubicBezTo>
                    <a:pt x="3593" y="12958"/>
                    <a:pt x="3506" y="12588"/>
                    <a:pt x="3223" y="12327"/>
                  </a:cubicBezTo>
                  <a:cubicBezTo>
                    <a:pt x="3223" y="12240"/>
                    <a:pt x="3136" y="12240"/>
                    <a:pt x="3136" y="12240"/>
                  </a:cubicBezTo>
                  <a:cubicBezTo>
                    <a:pt x="3136" y="11957"/>
                    <a:pt x="3049" y="11783"/>
                    <a:pt x="2962" y="11610"/>
                  </a:cubicBezTo>
                  <a:cubicBezTo>
                    <a:pt x="4506" y="11066"/>
                    <a:pt x="5854" y="10327"/>
                    <a:pt x="7398" y="9783"/>
                  </a:cubicBezTo>
                  <a:cubicBezTo>
                    <a:pt x="7659" y="9696"/>
                    <a:pt x="7942" y="9522"/>
                    <a:pt x="8115" y="9435"/>
                  </a:cubicBezTo>
                  <a:cubicBezTo>
                    <a:pt x="8202" y="9609"/>
                    <a:pt x="8398" y="9609"/>
                    <a:pt x="8572" y="9609"/>
                  </a:cubicBezTo>
                  <a:cubicBezTo>
                    <a:pt x="11029" y="8783"/>
                    <a:pt x="13378" y="7804"/>
                    <a:pt x="15813" y="6891"/>
                  </a:cubicBezTo>
                  <a:cubicBezTo>
                    <a:pt x="16813" y="6608"/>
                    <a:pt x="17813" y="6347"/>
                    <a:pt x="18814" y="5978"/>
                  </a:cubicBezTo>
                  <a:cubicBezTo>
                    <a:pt x="18901" y="5978"/>
                    <a:pt x="19075" y="5891"/>
                    <a:pt x="19183" y="5891"/>
                  </a:cubicBezTo>
                  <a:cubicBezTo>
                    <a:pt x="19357" y="5804"/>
                    <a:pt x="19531" y="5717"/>
                    <a:pt x="19727" y="5717"/>
                  </a:cubicBezTo>
                  <a:cubicBezTo>
                    <a:pt x="21358" y="5347"/>
                    <a:pt x="22880" y="4717"/>
                    <a:pt x="24424" y="4173"/>
                  </a:cubicBezTo>
                  <a:cubicBezTo>
                    <a:pt x="24619" y="4086"/>
                    <a:pt x="24619" y="4086"/>
                    <a:pt x="24706" y="3999"/>
                  </a:cubicBezTo>
                  <a:cubicBezTo>
                    <a:pt x="24793" y="3890"/>
                    <a:pt x="24880" y="3890"/>
                    <a:pt x="24967" y="3890"/>
                  </a:cubicBezTo>
                  <a:cubicBezTo>
                    <a:pt x="25163" y="3803"/>
                    <a:pt x="25337" y="3803"/>
                    <a:pt x="25511" y="3716"/>
                  </a:cubicBezTo>
                  <a:cubicBezTo>
                    <a:pt x="25707" y="3716"/>
                    <a:pt x="25794" y="3629"/>
                    <a:pt x="25968" y="3629"/>
                  </a:cubicBezTo>
                  <a:cubicBezTo>
                    <a:pt x="25968" y="3629"/>
                    <a:pt x="26055" y="3629"/>
                    <a:pt x="26055" y="3542"/>
                  </a:cubicBezTo>
                  <a:lnTo>
                    <a:pt x="26337" y="3542"/>
                  </a:lnTo>
                  <a:cubicBezTo>
                    <a:pt x="26381" y="3586"/>
                    <a:pt x="26446" y="3608"/>
                    <a:pt x="26525" y="3608"/>
                  </a:cubicBezTo>
                  <a:cubicBezTo>
                    <a:pt x="26604" y="3608"/>
                    <a:pt x="26696" y="3586"/>
                    <a:pt x="26794" y="3542"/>
                  </a:cubicBezTo>
                  <a:cubicBezTo>
                    <a:pt x="26968" y="3347"/>
                    <a:pt x="27229" y="3260"/>
                    <a:pt x="27511" y="3173"/>
                  </a:cubicBezTo>
                  <a:cubicBezTo>
                    <a:pt x="27598" y="3173"/>
                    <a:pt x="27685" y="3086"/>
                    <a:pt x="27772" y="3086"/>
                  </a:cubicBezTo>
                  <a:cubicBezTo>
                    <a:pt x="27881" y="3086"/>
                    <a:pt x="27968" y="2999"/>
                    <a:pt x="27968" y="2999"/>
                  </a:cubicBezTo>
                  <a:cubicBezTo>
                    <a:pt x="28142" y="2912"/>
                    <a:pt x="28229" y="2803"/>
                    <a:pt x="28316" y="2803"/>
                  </a:cubicBezTo>
                  <a:cubicBezTo>
                    <a:pt x="28599" y="2716"/>
                    <a:pt x="28773" y="2629"/>
                    <a:pt x="28968" y="2629"/>
                  </a:cubicBezTo>
                  <a:cubicBezTo>
                    <a:pt x="29055" y="2716"/>
                    <a:pt x="29142" y="2716"/>
                    <a:pt x="29316" y="2716"/>
                  </a:cubicBezTo>
                  <a:cubicBezTo>
                    <a:pt x="30055" y="2455"/>
                    <a:pt x="30773" y="2172"/>
                    <a:pt x="31491" y="1912"/>
                  </a:cubicBezTo>
                  <a:close/>
                  <a:moveTo>
                    <a:pt x="32816" y="0"/>
                  </a:moveTo>
                  <a:cubicBezTo>
                    <a:pt x="32683" y="0"/>
                    <a:pt x="32543" y="27"/>
                    <a:pt x="32404" y="85"/>
                  </a:cubicBezTo>
                  <a:cubicBezTo>
                    <a:pt x="32121" y="194"/>
                    <a:pt x="31947" y="368"/>
                    <a:pt x="31773" y="455"/>
                  </a:cubicBezTo>
                  <a:cubicBezTo>
                    <a:pt x="30947" y="542"/>
                    <a:pt x="30142" y="824"/>
                    <a:pt x="29316" y="1172"/>
                  </a:cubicBezTo>
                  <a:cubicBezTo>
                    <a:pt x="29229" y="1172"/>
                    <a:pt x="29229" y="1281"/>
                    <a:pt x="29142" y="1368"/>
                  </a:cubicBezTo>
                  <a:cubicBezTo>
                    <a:pt x="28599" y="1542"/>
                    <a:pt x="28055" y="1716"/>
                    <a:pt x="27511" y="1999"/>
                  </a:cubicBezTo>
                  <a:cubicBezTo>
                    <a:pt x="27142" y="2086"/>
                    <a:pt x="26881" y="2086"/>
                    <a:pt x="26598" y="2172"/>
                  </a:cubicBezTo>
                  <a:cubicBezTo>
                    <a:pt x="25794" y="2172"/>
                    <a:pt x="24793" y="2542"/>
                    <a:pt x="24250" y="2716"/>
                  </a:cubicBezTo>
                  <a:cubicBezTo>
                    <a:pt x="22880" y="3086"/>
                    <a:pt x="21532" y="3542"/>
                    <a:pt x="20358" y="4173"/>
                  </a:cubicBezTo>
                  <a:cubicBezTo>
                    <a:pt x="20358" y="4173"/>
                    <a:pt x="20271" y="4173"/>
                    <a:pt x="20271" y="4260"/>
                  </a:cubicBezTo>
                  <a:cubicBezTo>
                    <a:pt x="20075" y="4347"/>
                    <a:pt x="19814" y="4434"/>
                    <a:pt x="19618" y="4434"/>
                  </a:cubicBezTo>
                  <a:cubicBezTo>
                    <a:pt x="19270" y="4630"/>
                    <a:pt x="18901" y="4717"/>
                    <a:pt x="18531" y="4804"/>
                  </a:cubicBezTo>
                  <a:cubicBezTo>
                    <a:pt x="18096" y="4978"/>
                    <a:pt x="17639" y="5086"/>
                    <a:pt x="17270" y="5260"/>
                  </a:cubicBezTo>
                  <a:cubicBezTo>
                    <a:pt x="17183" y="5173"/>
                    <a:pt x="17096" y="5173"/>
                    <a:pt x="16900" y="5173"/>
                  </a:cubicBezTo>
                  <a:cubicBezTo>
                    <a:pt x="16183" y="5434"/>
                    <a:pt x="15552" y="5630"/>
                    <a:pt x="14921" y="5978"/>
                  </a:cubicBezTo>
                  <a:lnTo>
                    <a:pt x="14639" y="5978"/>
                  </a:lnTo>
                  <a:cubicBezTo>
                    <a:pt x="14552" y="6065"/>
                    <a:pt x="14378" y="6173"/>
                    <a:pt x="14291" y="6173"/>
                  </a:cubicBezTo>
                  <a:cubicBezTo>
                    <a:pt x="12834" y="6521"/>
                    <a:pt x="11464" y="6891"/>
                    <a:pt x="10116" y="7522"/>
                  </a:cubicBezTo>
                  <a:cubicBezTo>
                    <a:pt x="9746" y="7609"/>
                    <a:pt x="9290" y="7696"/>
                    <a:pt x="8942" y="7804"/>
                  </a:cubicBezTo>
                  <a:cubicBezTo>
                    <a:pt x="8115" y="8065"/>
                    <a:pt x="7311" y="8522"/>
                    <a:pt x="6485" y="8891"/>
                  </a:cubicBezTo>
                  <a:cubicBezTo>
                    <a:pt x="5941" y="9065"/>
                    <a:pt x="5397" y="9152"/>
                    <a:pt x="4854" y="9326"/>
                  </a:cubicBezTo>
                  <a:cubicBezTo>
                    <a:pt x="4680" y="9326"/>
                    <a:pt x="4593" y="9435"/>
                    <a:pt x="4593" y="9522"/>
                  </a:cubicBezTo>
                  <a:cubicBezTo>
                    <a:pt x="3593" y="9783"/>
                    <a:pt x="2679" y="10066"/>
                    <a:pt x="1679" y="10522"/>
                  </a:cubicBezTo>
                  <a:cubicBezTo>
                    <a:pt x="1592" y="10522"/>
                    <a:pt x="1592" y="10609"/>
                    <a:pt x="1505" y="10609"/>
                  </a:cubicBezTo>
                  <a:cubicBezTo>
                    <a:pt x="1404" y="10556"/>
                    <a:pt x="1291" y="10532"/>
                    <a:pt x="1175" y="10532"/>
                  </a:cubicBezTo>
                  <a:cubicBezTo>
                    <a:pt x="867" y="10532"/>
                    <a:pt x="544" y="10704"/>
                    <a:pt x="418" y="10957"/>
                  </a:cubicBezTo>
                  <a:cubicBezTo>
                    <a:pt x="331" y="11153"/>
                    <a:pt x="331" y="11414"/>
                    <a:pt x="331" y="11610"/>
                  </a:cubicBezTo>
                  <a:cubicBezTo>
                    <a:pt x="1" y="11765"/>
                    <a:pt x="191" y="12354"/>
                    <a:pt x="561" y="12354"/>
                  </a:cubicBezTo>
                  <a:cubicBezTo>
                    <a:pt x="605" y="12354"/>
                    <a:pt x="652" y="12346"/>
                    <a:pt x="701" y="12327"/>
                  </a:cubicBezTo>
                  <a:cubicBezTo>
                    <a:pt x="1679" y="15219"/>
                    <a:pt x="2505" y="18220"/>
                    <a:pt x="3593" y="21112"/>
                  </a:cubicBezTo>
                  <a:cubicBezTo>
                    <a:pt x="4854" y="24460"/>
                    <a:pt x="6137" y="27809"/>
                    <a:pt x="7311" y="31179"/>
                  </a:cubicBezTo>
                  <a:cubicBezTo>
                    <a:pt x="7502" y="31578"/>
                    <a:pt x="7846" y="31825"/>
                    <a:pt x="8230" y="31825"/>
                  </a:cubicBezTo>
                  <a:cubicBezTo>
                    <a:pt x="8370" y="31825"/>
                    <a:pt x="8514" y="31792"/>
                    <a:pt x="8659" y="31723"/>
                  </a:cubicBezTo>
                  <a:cubicBezTo>
                    <a:pt x="8942" y="31527"/>
                    <a:pt x="9203" y="31440"/>
                    <a:pt x="9485" y="31353"/>
                  </a:cubicBezTo>
                  <a:cubicBezTo>
                    <a:pt x="9485" y="31266"/>
                    <a:pt x="9572" y="31266"/>
                    <a:pt x="9572" y="31266"/>
                  </a:cubicBezTo>
                  <a:lnTo>
                    <a:pt x="10029" y="31266"/>
                  </a:lnTo>
                  <a:cubicBezTo>
                    <a:pt x="10486" y="30984"/>
                    <a:pt x="10920" y="30810"/>
                    <a:pt x="11377" y="30527"/>
                  </a:cubicBezTo>
                  <a:cubicBezTo>
                    <a:pt x="11573" y="30527"/>
                    <a:pt x="11573" y="30440"/>
                    <a:pt x="11660" y="30353"/>
                  </a:cubicBezTo>
                  <a:lnTo>
                    <a:pt x="11834" y="30353"/>
                  </a:lnTo>
                  <a:cubicBezTo>
                    <a:pt x="11877" y="30397"/>
                    <a:pt x="11948" y="30418"/>
                    <a:pt x="12029" y="30418"/>
                  </a:cubicBezTo>
                  <a:cubicBezTo>
                    <a:pt x="12111" y="30418"/>
                    <a:pt x="12203" y="30397"/>
                    <a:pt x="12290" y="30353"/>
                  </a:cubicBezTo>
                  <a:cubicBezTo>
                    <a:pt x="13008" y="30092"/>
                    <a:pt x="13747" y="29723"/>
                    <a:pt x="14378" y="29440"/>
                  </a:cubicBezTo>
                  <a:cubicBezTo>
                    <a:pt x="14465" y="29494"/>
                    <a:pt x="14530" y="29521"/>
                    <a:pt x="14598" y="29521"/>
                  </a:cubicBezTo>
                  <a:cubicBezTo>
                    <a:pt x="14666" y="29521"/>
                    <a:pt x="14737" y="29494"/>
                    <a:pt x="14834" y="29440"/>
                  </a:cubicBezTo>
                  <a:cubicBezTo>
                    <a:pt x="16270" y="28722"/>
                    <a:pt x="17813" y="28179"/>
                    <a:pt x="19357" y="27635"/>
                  </a:cubicBezTo>
                  <a:cubicBezTo>
                    <a:pt x="19727" y="27548"/>
                    <a:pt x="19988" y="27374"/>
                    <a:pt x="20358" y="27178"/>
                  </a:cubicBezTo>
                  <a:cubicBezTo>
                    <a:pt x="20358" y="27222"/>
                    <a:pt x="20379" y="27244"/>
                    <a:pt x="20412" y="27244"/>
                  </a:cubicBezTo>
                  <a:cubicBezTo>
                    <a:pt x="20444" y="27244"/>
                    <a:pt x="20488" y="27222"/>
                    <a:pt x="20531" y="27178"/>
                  </a:cubicBezTo>
                  <a:cubicBezTo>
                    <a:pt x="21075" y="27005"/>
                    <a:pt x="21532" y="26722"/>
                    <a:pt x="21988" y="26461"/>
                  </a:cubicBezTo>
                  <a:lnTo>
                    <a:pt x="22249" y="26461"/>
                  </a:lnTo>
                  <a:cubicBezTo>
                    <a:pt x="22619" y="26287"/>
                    <a:pt x="22989" y="26091"/>
                    <a:pt x="23336" y="25917"/>
                  </a:cubicBezTo>
                  <a:cubicBezTo>
                    <a:pt x="23793" y="25743"/>
                    <a:pt x="24337" y="25548"/>
                    <a:pt x="24793" y="25287"/>
                  </a:cubicBezTo>
                  <a:lnTo>
                    <a:pt x="25054" y="25287"/>
                  </a:lnTo>
                  <a:cubicBezTo>
                    <a:pt x="25163" y="25287"/>
                    <a:pt x="25250" y="25200"/>
                    <a:pt x="25337" y="25091"/>
                  </a:cubicBezTo>
                  <a:cubicBezTo>
                    <a:pt x="25337" y="25091"/>
                    <a:pt x="25424" y="25091"/>
                    <a:pt x="25424" y="25004"/>
                  </a:cubicBezTo>
                  <a:cubicBezTo>
                    <a:pt x="25467" y="25048"/>
                    <a:pt x="25538" y="25069"/>
                    <a:pt x="25620" y="25069"/>
                  </a:cubicBezTo>
                  <a:cubicBezTo>
                    <a:pt x="25701" y="25069"/>
                    <a:pt x="25794" y="25048"/>
                    <a:pt x="25881" y="25004"/>
                  </a:cubicBezTo>
                  <a:cubicBezTo>
                    <a:pt x="26424" y="24743"/>
                    <a:pt x="26968" y="24547"/>
                    <a:pt x="27511" y="24373"/>
                  </a:cubicBezTo>
                  <a:cubicBezTo>
                    <a:pt x="27583" y="24409"/>
                    <a:pt x="27641" y="24431"/>
                    <a:pt x="27697" y="24431"/>
                  </a:cubicBezTo>
                  <a:cubicBezTo>
                    <a:pt x="27776" y="24431"/>
                    <a:pt x="27853" y="24388"/>
                    <a:pt x="27968" y="24286"/>
                  </a:cubicBezTo>
                  <a:cubicBezTo>
                    <a:pt x="28316" y="24004"/>
                    <a:pt x="28773" y="23830"/>
                    <a:pt x="29229" y="23569"/>
                  </a:cubicBezTo>
                  <a:cubicBezTo>
                    <a:pt x="29283" y="23676"/>
                    <a:pt x="29411" y="23751"/>
                    <a:pt x="29563" y="23751"/>
                  </a:cubicBezTo>
                  <a:cubicBezTo>
                    <a:pt x="29657" y="23751"/>
                    <a:pt x="29760" y="23722"/>
                    <a:pt x="29860" y="23656"/>
                  </a:cubicBezTo>
                  <a:cubicBezTo>
                    <a:pt x="30055" y="23373"/>
                    <a:pt x="30316" y="23199"/>
                    <a:pt x="30599" y="23112"/>
                  </a:cubicBezTo>
                  <a:cubicBezTo>
                    <a:pt x="30773" y="23025"/>
                    <a:pt x="30860" y="22917"/>
                    <a:pt x="30860" y="22743"/>
                  </a:cubicBezTo>
                  <a:cubicBezTo>
                    <a:pt x="32861" y="22112"/>
                    <a:pt x="34752" y="21568"/>
                    <a:pt x="36579" y="20568"/>
                  </a:cubicBezTo>
                  <a:cubicBezTo>
                    <a:pt x="36753" y="20481"/>
                    <a:pt x="36927" y="20481"/>
                    <a:pt x="37122" y="20394"/>
                  </a:cubicBezTo>
                  <a:cubicBezTo>
                    <a:pt x="38014" y="20025"/>
                    <a:pt x="38927" y="19764"/>
                    <a:pt x="39732" y="19220"/>
                  </a:cubicBezTo>
                  <a:cubicBezTo>
                    <a:pt x="39812" y="19245"/>
                    <a:pt x="39891" y="19256"/>
                    <a:pt x="39970" y="19256"/>
                  </a:cubicBezTo>
                  <a:cubicBezTo>
                    <a:pt x="40165" y="19256"/>
                    <a:pt x="40356" y="19189"/>
                    <a:pt x="40558" y="19111"/>
                  </a:cubicBezTo>
                  <a:cubicBezTo>
                    <a:pt x="40732" y="18937"/>
                    <a:pt x="41102" y="18850"/>
                    <a:pt x="41363" y="18763"/>
                  </a:cubicBezTo>
                  <a:cubicBezTo>
                    <a:pt x="42015" y="18676"/>
                    <a:pt x="42189" y="17763"/>
                    <a:pt x="41732" y="17307"/>
                  </a:cubicBezTo>
                  <a:cubicBezTo>
                    <a:pt x="41363" y="16937"/>
                    <a:pt x="41189" y="16132"/>
                    <a:pt x="40928" y="15676"/>
                  </a:cubicBezTo>
                  <a:cubicBezTo>
                    <a:pt x="40558" y="15132"/>
                    <a:pt x="40101" y="14588"/>
                    <a:pt x="39840" y="13958"/>
                  </a:cubicBezTo>
                  <a:cubicBezTo>
                    <a:pt x="39645" y="13675"/>
                    <a:pt x="39471" y="13327"/>
                    <a:pt x="39297" y="12958"/>
                  </a:cubicBezTo>
                  <a:cubicBezTo>
                    <a:pt x="39014" y="12044"/>
                    <a:pt x="38644" y="11240"/>
                    <a:pt x="38210" y="10327"/>
                  </a:cubicBezTo>
                  <a:cubicBezTo>
                    <a:pt x="38101" y="10153"/>
                    <a:pt x="37927" y="10066"/>
                    <a:pt x="37753" y="9979"/>
                  </a:cubicBezTo>
                  <a:cubicBezTo>
                    <a:pt x="37666" y="9609"/>
                    <a:pt x="37470" y="9152"/>
                    <a:pt x="37383" y="8783"/>
                  </a:cubicBezTo>
                  <a:cubicBezTo>
                    <a:pt x="36927" y="7609"/>
                    <a:pt x="36470" y="6434"/>
                    <a:pt x="35926" y="5260"/>
                  </a:cubicBezTo>
                  <a:cubicBezTo>
                    <a:pt x="35296" y="3890"/>
                    <a:pt x="33861" y="2455"/>
                    <a:pt x="33665" y="824"/>
                  </a:cubicBezTo>
                  <a:cubicBezTo>
                    <a:pt x="33665" y="333"/>
                    <a:pt x="33283" y="0"/>
                    <a:pt x="328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3800;p76">
              <a:extLst>
                <a:ext uri="{FF2B5EF4-FFF2-40B4-BE49-F238E27FC236}">
                  <a16:creationId xmlns:a16="http://schemas.microsoft.com/office/drawing/2014/main" id="{E76D828C-64C0-4FAD-9A4E-0C2C11F85F20}"/>
                </a:ext>
              </a:extLst>
            </p:cNvPr>
            <p:cNvSpPr/>
            <p:nvPr/>
          </p:nvSpPr>
          <p:spPr>
            <a:xfrm>
              <a:off x="2039375" y="367500"/>
              <a:ext cx="1071275" cy="815425"/>
            </a:xfrm>
            <a:custGeom>
              <a:avLst/>
              <a:gdLst/>
              <a:ahLst/>
              <a:cxnLst/>
              <a:rect l="l" t="t" r="r" b="b"/>
              <a:pathLst>
                <a:path w="42851" h="32617" extrusionOk="0">
                  <a:moveTo>
                    <a:pt x="33198" y="497"/>
                  </a:moveTo>
                  <a:cubicBezTo>
                    <a:pt x="33347" y="497"/>
                    <a:pt x="33416" y="655"/>
                    <a:pt x="33609" y="1087"/>
                  </a:cubicBezTo>
                  <a:cubicBezTo>
                    <a:pt x="34153" y="2262"/>
                    <a:pt x="34696" y="3349"/>
                    <a:pt x="35240" y="4523"/>
                  </a:cubicBezTo>
                  <a:cubicBezTo>
                    <a:pt x="36675" y="7502"/>
                    <a:pt x="38132" y="10503"/>
                    <a:pt x="39589" y="13482"/>
                  </a:cubicBezTo>
                  <a:cubicBezTo>
                    <a:pt x="40132" y="14678"/>
                    <a:pt x="40763" y="15852"/>
                    <a:pt x="41307" y="17026"/>
                  </a:cubicBezTo>
                  <a:cubicBezTo>
                    <a:pt x="41568" y="17396"/>
                    <a:pt x="41763" y="17744"/>
                    <a:pt x="41937" y="18200"/>
                  </a:cubicBezTo>
                  <a:cubicBezTo>
                    <a:pt x="42163" y="18532"/>
                    <a:pt x="42218" y="18596"/>
                    <a:pt x="42267" y="18596"/>
                  </a:cubicBezTo>
                  <a:cubicBezTo>
                    <a:pt x="42298" y="18596"/>
                    <a:pt x="42326" y="18570"/>
                    <a:pt x="42394" y="18570"/>
                  </a:cubicBezTo>
                  <a:cubicBezTo>
                    <a:pt x="41133" y="19026"/>
                    <a:pt x="39937" y="19570"/>
                    <a:pt x="38676" y="20114"/>
                  </a:cubicBezTo>
                  <a:cubicBezTo>
                    <a:pt x="29608" y="23810"/>
                    <a:pt x="20563" y="27528"/>
                    <a:pt x="11408" y="30986"/>
                  </a:cubicBezTo>
                  <a:cubicBezTo>
                    <a:pt x="10321" y="31334"/>
                    <a:pt x="9234" y="31790"/>
                    <a:pt x="8147" y="32160"/>
                  </a:cubicBezTo>
                  <a:cubicBezTo>
                    <a:pt x="8060" y="32160"/>
                    <a:pt x="6342" y="27528"/>
                    <a:pt x="6059" y="26985"/>
                  </a:cubicBezTo>
                  <a:cubicBezTo>
                    <a:pt x="4086" y="21903"/>
                    <a:pt x="2304" y="16715"/>
                    <a:pt x="524" y="11526"/>
                  </a:cubicBezTo>
                  <a:lnTo>
                    <a:pt x="524" y="11526"/>
                  </a:lnTo>
                  <a:cubicBezTo>
                    <a:pt x="10976" y="7383"/>
                    <a:pt x="21792" y="4331"/>
                    <a:pt x="32435" y="805"/>
                  </a:cubicBezTo>
                  <a:cubicBezTo>
                    <a:pt x="32860" y="628"/>
                    <a:pt x="33063" y="497"/>
                    <a:pt x="33198" y="497"/>
                  </a:cubicBezTo>
                  <a:close/>
                  <a:moveTo>
                    <a:pt x="33413" y="0"/>
                  </a:moveTo>
                  <a:cubicBezTo>
                    <a:pt x="22367" y="3805"/>
                    <a:pt x="11039" y="6871"/>
                    <a:pt x="166" y="11133"/>
                  </a:cubicBezTo>
                  <a:cubicBezTo>
                    <a:pt x="1" y="11188"/>
                    <a:pt x="10" y="11392"/>
                    <a:pt x="111" y="11512"/>
                  </a:cubicBezTo>
                  <a:lnTo>
                    <a:pt x="111" y="11512"/>
                  </a:lnTo>
                  <a:cubicBezTo>
                    <a:pt x="1277" y="15003"/>
                    <a:pt x="2548" y="18515"/>
                    <a:pt x="3798" y="22005"/>
                  </a:cubicBezTo>
                  <a:cubicBezTo>
                    <a:pt x="4515" y="24093"/>
                    <a:pt x="5255" y="26093"/>
                    <a:pt x="6059" y="28159"/>
                  </a:cubicBezTo>
                  <a:cubicBezTo>
                    <a:pt x="6603" y="29529"/>
                    <a:pt x="7429" y="30986"/>
                    <a:pt x="7777" y="32421"/>
                  </a:cubicBezTo>
                  <a:cubicBezTo>
                    <a:pt x="7777" y="32508"/>
                    <a:pt x="7864" y="32617"/>
                    <a:pt x="7973" y="32617"/>
                  </a:cubicBezTo>
                  <a:cubicBezTo>
                    <a:pt x="8516" y="32617"/>
                    <a:pt x="9060" y="32334"/>
                    <a:pt x="9495" y="32160"/>
                  </a:cubicBezTo>
                  <a:cubicBezTo>
                    <a:pt x="10778" y="31703"/>
                    <a:pt x="12039" y="31247"/>
                    <a:pt x="13213" y="30790"/>
                  </a:cubicBezTo>
                  <a:cubicBezTo>
                    <a:pt x="17105" y="29246"/>
                    <a:pt x="20910" y="27724"/>
                    <a:pt x="24716" y="26267"/>
                  </a:cubicBezTo>
                  <a:lnTo>
                    <a:pt x="42655" y="18918"/>
                  </a:lnTo>
                  <a:cubicBezTo>
                    <a:pt x="42763" y="18831"/>
                    <a:pt x="42850" y="18744"/>
                    <a:pt x="42763" y="18570"/>
                  </a:cubicBezTo>
                  <a:cubicBezTo>
                    <a:pt x="40937" y="16026"/>
                    <a:pt x="39763" y="12764"/>
                    <a:pt x="38415" y="10046"/>
                  </a:cubicBezTo>
                  <a:cubicBezTo>
                    <a:pt x="36784" y="6697"/>
                    <a:pt x="35240" y="3436"/>
                    <a:pt x="33609" y="87"/>
                  </a:cubicBezTo>
                  <a:cubicBezTo>
                    <a:pt x="33609" y="0"/>
                    <a:pt x="33522" y="0"/>
                    <a:pt x="334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3801;p76">
              <a:extLst>
                <a:ext uri="{FF2B5EF4-FFF2-40B4-BE49-F238E27FC236}">
                  <a16:creationId xmlns:a16="http://schemas.microsoft.com/office/drawing/2014/main" id="{1DB99254-66F0-4941-A577-A544A689F0FA}"/>
                </a:ext>
              </a:extLst>
            </p:cNvPr>
            <p:cNvSpPr/>
            <p:nvPr/>
          </p:nvSpPr>
          <p:spPr>
            <a:xfrm>
              <a:off x="2112700" y="421850"/>
              <a:ext cx="916400" cy="697475"/>
            </a:xfrm>
            <a:custGeom>
              <a:avLst/>
              <a:gdLst/>
              <a:ahLst/>
              <a:cxnLst/>
              <a:rect l="l" t="t" r="r" b="b"/>
              <a:pathLst>
                <a:path w="36656" h="27899" extrusionOk="0">
                  <a:moveTo>
                    <a:pt x="28342" y="591"/>
                  </a:moveTo>
                  <a:cubicBezTo>
                    <a:pt x="28716" y="591"/>
                    <a:pt x="28695" y="1038"/>
                    <a:pt x="29045" y="1805"/>
                  </a:cubicBezTo>
                  <a:cubicBezTo>
                    <a:pt x="30393" y="4523"/>
                    <a:pt x="31676" y="7328"/>
                    <a:pt x="33024" y="10046"/>
                  </a:cubicBezTo>
                  <a:cubicBezTo>
                    <a:pt x="33655" y="11308"/>
                    <a:pt x="34286" y="12591"/>
                    <a:pt x="34938" y="13852"/>
                  </a:cubicBezTo>
                  <a:cubicBezTo>
                    <a:pt x="35199" y="14308"/>
                    <a:pt x="35373" y="14765"/>
                    <a:pt x="35656" y="15222"/>
                  </a:cubicBezTo>
                  <a:cubicBezTo>
                    <a:pt x="35743" y="15396"/>
                    <a:pt x="35830" y="15570"/>
                    <a:pt x="35916" y="15765"/>
                  </a:cubicBezTo>
                  <a:cubicBezTo>
                    <a:pt x="35956" y="15814"/>
                    <a:pt x="35987" y="15853"/>
                    <a:pt x="36011" y="15883"/>
                  </a:cubicBezTo>
                  <a:lnTo>
                    <a:pt x="36011" y="15883"/>
                  </a:lnTo>
                  <a:cubicBezTo>
                    <a:pt x="32294" y="17469"/>
                    <a:pt x="28497" y="18955"/>
                    <a:pt x="24783" y="20462"/>
                  </a:cubicBezTo>
                  <a:cubicBezTo>
                    <a:pt x="18978" y="22832"/>
                    <a:pt x="13281" y="25354"/>
                    <a:pt x="7388" y="27268"/>
                  </a:cubicBezTo>
                  <a:cubicBezTo>
                    <a:pt x="7214" y="27355"/>
                    <a:pt x="7018" y="27442"/>
                    <a:pt x="6844" y="27442"/>
                  </a:cubicBezTo>
                  <a:cubicBezTo>
                    <a:pt x="7105" y="27442"/>
                    <a:pt x="6475" y="26094"/>
                    <a:pt x="6388" y="25898"/>
                  </a:cubicBezTo>
                  <a:cubicBezTo>
                    <a:pt x="5583" y="24006"/>
                    <a:pt x="4931" y="22093"/>
                    <a:pt x="4213" y="20201"/>
                  </a:cubicBezTo>
                  <a:cubicBezTo>
                    <a:pt x="2975" y="16720"/>
                    <a:pt x="1715" y="13343"/>
                    <a:pt x="558" y="9866"/>
                  </a:cubicBezTo>
                  <a:lnTo>
                    <a:pt x="558" y="9866"/>
                  </a:lnTo>
                  <a:cubicBezTo>
                    <a:pt x="5746" y="7823"/>
                    <a:pt x="11099" y="6214"/>
                    <a:pt x="16347" y="4436"/>
                  </a:cubicBezTo>
                  <a:cubicBezTo>
                    <a:pt x="19260" y="3523"/>
                    <a:pt x="22239" y="2523"/>
                    <a:pt x="25153" y="1631"/>
                  </a:cubicBezTo>
                  <a:cubicBezTo>
                    <a:pt x="26045" y="1262"/>
                    <a:pt x="26958" y="979"/>
                    <a:pt x="27871" y="718"/>
                  </a:cubicBezTo>
                  <a:cubicBezTo>
                    <a:pt x="28079" y="632"/>
                    <a:pt x="28229" y="591"/>
                    <a:pt x="28342" y="591"/>
                  </a:cubicBezTo>
                  <a:close/>
                  <a:moveTo>
                    <a:pt x="28502" y="1"/>
                  </a:moveTo>
                  <a:cubicBezTo>
                    <a:pt x="19065" y="3262"/>
                    <a:pt x="9475" y="5872"/>
                    <a:pt x="234" y="9503"/>
                  </a:cubicBezTo>
                  <a:cubicBezTo>
                    <a:pt x="205" y="9512"/>
                    <a:pt x="180" y="9524"/>
                    <a:pt x="159" y="9540"/>
                  </a:cubicBezTo>
                  <a:lnTo>
                    <a:pt x="159" y="9540"/>
                  </a:lnTo>
                  <a:cubicBezTo>
                    <a:pt x="66" y="9576"/>
                    <a:pt x="0" y="9662"/>
                    <a:pt x="38" y="9786"/>
                  </a:cubicBezTo>
                  <a:cubicBezTo>
                    <a:pt x="1039" y="12764"/>
                    <a:pt x="2126" y="15765"/>
                    <a:pt x="3126" y="18657"/>
                  </a:cubicBezTo>
                  <a:cubicBezTo>
                    <a:pt x="3844" y="20462"/>
                    <a:pt x="4496" y="22289"/>
                    <a:pt x="5214" y="24093"/>
                  </a:cubicBezTo>
                  <a:cubicBezTo>
                    <a:pt x="5670" y="25267"/>
                    <a:pt x="6301" y="26442"/>
                    <a:pt x="6670" y="27725"/>
                  </a:cubicBezTo>
                  <a:cubicBezTo>
                    <a:pt x="6670" y="27812"/>
                    <a:pt x="6757" y="27899"/>
                    <a:pt x="6844" y="27899"/>
                  </a:cubicBezTo>
                  <a:cubicBezTo>
                    <a:pt x="8192" y="27899"/>
                    <a:pt x="10019" y="26811"/>
                    <a:pt x="11280" y="26355"/>
                  </a:cubicBezTo>
                  <a:cubicBezTo>
                    <a:pt x="14542" y="25094"/>
                    <a:pt x="17803" y="23811"/>
                    <a:pt x="21065" y="22462"/>
                  </a:cubicBezTo>
                  <a:cubicBezTo>
                    <a:pt x="26240" y="20375"/>
                    <a:pt x="31307" y="18375"/>
                    <a:pt x="36460" y="16200"/>
                  </a:cubicBezTo>
                  <a:cubicBezTo>
                    <a:pt x="36569" y="16113"/>
                    <a:pt x="36656" y="16026"/>
                    <a:pt x="36569" y="15852"/>
                  </a:cubicBezTo>
                  <a:cubicBezTo>
                    <a:pt x="34938" y="13678"/>
                    <a:pt x="33938" y="10873"/>
                    <a:pt x="32764" y="8416"/>
                  </a:cubicBezTo>
                  <a:cubicBezTo>
                    <a:pt x="31394" y="5611"/>
                    <a:pt x="30133" y="2893"/>
                    <a:pt x="28763" y="88"/>
                  </a:cubicBezTo>
                  <a:cubicBezTo>
                    <a:pt x="28763" y="1"/>
                    <a:pt x="28589" y="1"/>
                    <a:pt x="285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3802;p76">
              <a:extLst>
                <a:ext uri="{FF2B5EF4-FFF2-40B4-BE49-F238E27FC236}">
                  <a16:creationId xmlns:a16="http://schemas.microsoft.com/office/drawing/2014/main" id="{BE7DA6B3-908B-41F3-86DE-6C0E5B5A687C}"/>
                </a:ext>
              </a:extLst>
            </p:cNvPr>
            <p:cNvSpPr/>
            <p:nvPr/>
          </p:nvSpPr>
          <p:spPr>
            <a:xfrm>
              <a:off x="2449800" y="549650"/>
              <a:ext cx="189925" cy="433325"/>
            </a:xfrm>
            <a:custGeom>
              <a:avLst/>
              <a:gdLst/>
              <a:ahLst/>
              <a:cxnLst/>
              <a:rect l="l" t="t" r="r" b="b"/>
              <a:pathLst>
                <a:path w="7597" h="17333" extrusionOk="0">
                  <a:moveTo>
                    <a:pt x="330" y="1"/>
                  </a:moveTo>
                  <a:cubicBezTo>
                    <a:pt x="177" y="1"/>
                    <a:pt x="1" y="139"/>
                    <a:pt x="58" y="325"/>
                  </a:cubicBezTo>
                  <a:cubicBezTo>
                    <a:pt x="2428" y="5935"/>
                    <a:pt x="4776" y="11545"/>
                    <a:pt x="7124" y="17177"/>
                  </a:cubicBezTo>
                  <a:cubicBezTo>
                    <a:pt x="7160" y="17284"/>
                    <a:pt x="7259" y="17332"/>
                    <a:pt x="7350" y="17332"/>
                  </a:cubicBezTo>
                  <a:cubicBezTo>
                    <a:pt x="7481" y="17332"/>
                    <a:pt x="7596" y="17234"/>
                    <a:pt x="7494" y="17068"/>
                  </a:cubicBezTo>
                  <a:cubicBezTo>
                    <a:pt x="5146" y="11458"/>
                    <a:pt x="2776" y="5848"/>
                    <a:pt x="514" y="129"/>
                  </a:cubicBezTo>
                  <a:cubicBezTo>
                    <a:pt x="484" y="39"/>
                    <a:pt x="410" y="1"/>
                    <a:pt x="3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3803;p76">
              <a:extLst>
                <a:ext uri="{FF2B5EF4-FFF2-40B4-BE49-F238E27FC236}">
                  <a16:creationId xmlns:a16="http://schemas.microsoft.com/office/drawing/2014/main" id="{0CF6B87E-C7B0-4B1F-B001-400122D79006}"/>
                </a:ext>
              </a:extLst>
            </p:cNvPr>
            <p:cNvSpPr/>
            <p:nvPr/>
          </p:nvSpPr>
          <p:spPr>
            <a:xfrm>
              <a:off x="2190850" y="627875"/>
              <a:ext cx="244625" cy="113100"/>
            </a:xfrm>
            <a:custGeom>
              <a:avLst/>
              <a:gdLst/>
              <a:ahLst/>
              <a:cxnLst/>
              <a:rect l="l" t="t" r="r" b="b"/>
              <a:pathLst>
                <a:path w="9785" h="4524" extrusionOk="0">
                  <a:moveTo>
                    <a:pt x="9328" y="1"/>
                  </a:moveTo>
                  <a:cubicBezTo>
                    <a:pt x="7524" y="718"/>
                    <a:pt x="1805" y="2262"/>
                    <a:pt x="0" y="3067"/>
                  </a:cubicBezTo>
                  <a:cubicBezTo>
                    <a:pt x="87" y="3523"/>
                    <a:pt x="370" y="4067"/>
                    <a:pt x="370" y="4523"/>
                  </a:cubicBezTo>
                  <a:cubicBezTo>
                    <a:pt x="457" y="4523"/>
                    <a:pt x="8785" y="1892"/>
                    <a:pt x="9785" y="1545"/>
                  </a:cubicBezTo>
                  <a:cubicBezTo>
                    <a:pt x="9611" y="1349"/>
                    <a:pt x="9698" y="1545"/>
                    <a:pt x="93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3804;p76">
              <a:extLst>
                <a:ext uri="{FF2B5EF4-FFF2-40B4-BE49-F238E27FC236}">
                  <a16:creationId xmlns:a16="http://schemas.microsoft.com/office/drawing/2014/main" id="{7B02E8C1-4C38-4F38-9E8F-D54D5B4CA56E}"/>
                </a:ext>
              </a:extLst>
            </p:cNvPr>
            <p:cNvSpPr/>
            <p:nvPr/>
          </p:nvSpPr>
          <p:spPr>
            <a:xfrm>
              <a:off x="2205225" y="699900"/>
              <a:ext cx="259050" cy="89175"/>
            </a:xfrm>
            <a:custGeom>
              <a:avLst/>
              <a:gdLst/>
              <a:ahLst/>
              <a:cxnLst/>
              <a:rect l="l" t="t" r="r" b="b"/>
              <a:pathLst>
                <a:path w="10362" h="3567" extrusionOk="0">
                  <a:moveTo>
                    <a:pt x="9998" y="1"/>
                  </a:moveTo>
                  <a:cubicBezTo>
                    <a:pt x="9976" y="1"/>
                    <a:pt x="9952" y="4"/>
                    <a:pt x="9928" y="12"/>
                  </a:cubicBezTo>
                  <a:cubicBezTo>
                    <a:pt x="8405" y="468"/>
                    <a:pt x="6949" y="1186"/>
                    <a:pt x="5318" y="1729"/>
                  </a:cubicBezTo>
                  <a:cubicBezTo>
                    <a:pt x="3687" y="2360"/>
                    <a:pt x="1969" y="2643"/>
                    <a:pt x="338" y="3099"/>
                  </a:cubicBezTo>
                  <a:cubicBezTo>
                    <a:pt x="1" y="3179"/>
                    <a:pt x="117" y="3567"/>
                    <a:pt x="355" y="3567"/>
                  </a:cubicBezTo>
                  <a:cubicBezTo>
                    <a:pt x="377" y="3567"/>
                    <a:pt x="401" y="3563"/>
                    <a:pt x="425" y="3556"/>
                  </a:cubicBezTo>
                  <a:cubicBezTo>
                    <a:pt x="2056" y="3099"/>
                    <a:pt x="3861" y="2817"/>
                    <a:pt x="5492" y="2186"/>
                  </a:cubicBezTo>
                  <a:cubicBezTo>
                    <a:pt x="7036" y="1642"/>
                    <a:pt x="8492" y="925"/>
                    <a:pt x="10123" y="468"/>
                  </a:cubicBezTo>
                  <a:cubicBezTo>
                    <a:pt x="10362" y="389"/>
                    <a:pt x="10237" y="1"/>
                    <a:pt x="99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3805;p76">
              <a:extLst>
                <a:ext uri="{FF2B5EF4-FFF2-40B4-BE49-F238E27FC236}">
                  <a16:creationId xmlns:a16="http://schemas.microsoft.com/office/drawing/2014/main" id="{01BFBFBE-1A70-4D3B-BB23-FC66AA06DA30}"/>
                </a:ext>
              </a:extLst>
            </p:cNvPr>
            <p:cNvSpPr/>
            <p:nvPr/>
          </p:nvSpPr>
          <p:spPr>
            <a:xfrm>
              <a:off x="2214700" y="731425"/>
              <a:ext cx="258775" cy="89900"/>
            </a:xfrm>
            <a:custGeom>
              <a:avLst/>
              <a:gdLst/>
              <a:ahLst/>
              <a:cxnLst/>
              <a:rect l="l" t="t" r="r" b="b"/>
              <a:pathLst>
                <a:path w="10351" h="3596" extrusionOk="0">
                  <a:moveTo>
                    <a:pt x="10074" y="1"/>
                  </a:moveTo>
                  <a:cubicBezTo>
                    <a:pt x="10053" y="1"/>
                    <a:pt x="10030" y="4"/>
                    <a:pt x="10005" y="12"/>
                  </a:cubicBezTo>
                  <a:cubicBezTo>
                    <a:pt x="8461" y="664"/>
                    <a:pt x="6939" y="1382"/>
                    <a:pt x="5308" y="1838"/>
                  </a:cubicBezTo>
                  <a:cubicBezTo>
                    <a:pt x="3569" y="2186"/>
                    <a:pt x="1938" y="2556"/>
                    <a:pt x="220" y="3187"/>
                  </a:cubicBezTo>
                  <a:cubicBezTo>
                    <a:pt x="0" y="3260"/>
                    <a:pt x="89" y="3595"/>
                    <a:pt x="292" y="3595"/>
                  </a:cubicBezTo>
                  <a:cubicBezTo>
                    <a:pt x="330" y="3595"/>
                    <a:pt x="371" y="3584"/>
                    <a:pt x="416" y="3556"/>
                  </a:cubicBezTo>
                  <a:cubicBezTo>
                    <a:pt x="2047" y="3013"/>
                    <a:pt x="3678" y="2556"/>
                    <a:pt x="5395" y="2186"/>
                  </a:cubicBezTo>
                  <a:cubicBezTo>
                    <a:pt x="7026" y="1925"/>
                    <a:pt x="8570" y="1099"/>
                    <a:pt x="10092" y="468"/>
                  </a:cubicBezTo>
                  <a:cubicBezTo>
                    <a:pt x="10350" y="389"/>
                    <a:pt x="10300" y="1"/>
                    <a:pt x="100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3806;p76">
              <a:extLst>
                <a:ext uri="{FF2B5EF4-FFF2-40B4-BE49-F238E27FC236}">
                  <a16:creationId xmlns:a16="http://schemas.microsoft.com/office/drawing/2014/main" id="{D36BFE0A-210C-4D0F-BD83-0D95CF08AA95}"/>
                </a:ext>
              </a:extLst>
            </p:cNvPr>
            <p:cNvSpPr/>
            <p:nvPr/>
          </p:nvSpPr>
          <p:spPr>
            <a:xfrm>
              <a:off x="2232225" y="763775"/>
              <a:ext cx="259800" cy="93250"/>
            </a:xfrm>
            <a:custGeom>
              <a:avLst/>
              <a:gdLst/>
              <a:ahLst/>
              <a:cxnLst/>
              <a:rect l="l" t="t" r="r" b="b"/>
              <a:pathLst>
                <a:path w="10392" h="3730" extrusionOk="0">
                  <a:moveTo>
                    <a:pt x="10044" y="1"/>
                  </a:moveTo>
                  <a:cubicBezTo>
                    <a:pt x="6673" y="892"/>
                    <a:pt x="3607" y="2436"/>
                    <a:pt x="259" y="3262"/>
                  </a:cubicBezTo>
                  <a:cubicBezTo>
                    <a:pt x="0" y="3342"/>
                    <a:pt x="51" y="3730"/>
                    <a:pt x="343" y="3730"/>
                  </a:cubicBezTo>
                  <a:cubicBezTo>
                    <a:pt x="371" y="3730"/>
                    <a:pt x="401" y="3727"/>
                    <a:pt x="433" y="3719"/>
                  </a:cubicBezTo>
                  <a:cubicBezTo>
                    <a:pt x="3694" y="2893"/>
                    <a:pt x="6782" y="1349"/>
                    <a:pt x="10130" y="457"/>
                  </a:cubicBezTo>
                  <a:cubicBezTo>
                    <a:pt x="10391" y="349"/>
                    <a:pt x="10304" y="1"/>
                    <a:pt x="10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3807;p76">
              <a:extLst>
                <a:ext uri="{FF2B5EF4-FFF2-40B4-BE49-F238E27FC236}">
                  <a16:creationId xmlns:a16="http://schemas.microsoft.com/office/drawing/2014/main" id="{FB1923AF-AC68-4AB3-BED4-4209BF7690A4}"/>
                </a:ext>
              </a:extLst>
            </p:cNvPr>
            <p:cNvSpPr/>
            <p:nvPr/>
          </p:nvSpPr>
          <p:spPr>
            <a:xfrm>
              <a:off x="2254700" y="851000"/>
              <a:ext cx="185125" cy="186775"/>
            </a:xfrm>
            <a:custGeom>
              <a:avLst/>
              <a:gdLst/>
              <a:ahLst/>
              <a:cxnLst/>
              <a:rect l="l" t="t" r="r" b="b"/>
              <a:pathLst>
                <a:path w="7405" h="7471" extrusionOk="0">
                  <a:moveTo>
                    <a:pt x="5023" y="538"/>
                  </a:moveTo>
                  <a:cubicBezTo>
                    <a:pt x="5312" y="1628"/>
                    <a:pt x="5905" y="2647"/>
                    <a:pt x="6231" y="3666"/>
                  </a:cubicBezTo>
                  <a:cubicBezTo>
                    <a:pt x="6426" y="4209"/>
                    <a:pt x="6600" y="4753"/>
                    <a:pt x="6861" y="5296"/>
                  </a:cubicBezTo>
                  <a:cubicBezTo>
                    <a:pt x="6861" y="5470"/>
                    <a:pt x="5057" y="6101"/>
                    <a:pt x="4883" y="6210"/>
                  </a:cubicBezTo>
                  <a:cubicBezTo>
                    <a:pt x="4056" y="6471"/>
                    <a:pt x="3339" y="6645"/>
                    <a:pt x="2512" y="6927"/>
                  </a:cubicBezTo>
                  <a:cubicBezTo>
                    <a:pt x="2496" y="6931"/>
                    <a:pt x="2480" y="6932"/>
                    <a:pt x="2464" y="6932"/>
                  </a:cubicBezTo>
                  <a:cubicBezTo>
                    <a:pt x="2063" y="6932"/>
                    <a:pt x="1879" y="5913"/>
                    <a:pt x="1795" y="5557"/>
                  </a:cubicBezTo>
                  <a:cubicBezTo>
                    <a:pt x="1279" y="4444"/>
                    <a:pt x="920" y="3251"/>
                    <a:pt x="513" y="2055"/>
                  </a:cubicBezTo>
                  <a:lnTo>
                    <a:pt x="513" y="2055"/>
                  </a:lnTo>
                  <a:cubicBezTo>
                    <a:pt x="1988" y="1504"/>
                    <a:pt x="3544" y="1146"/>
                    <a:pt x="5023" y="538"/>
                  </a:cubicBezTo>
                  <a:close/>
                  <a:moveTo>
                    <a:pt x="5194" y="1"/>
                  </a:moveTo>
                  <a:cubicBezTo>
                    <a:pt x="5150" y="1"/>
                    <a:pt x="5102" y="11"/>
                    <a:pt x="5057" y="34"/>
                  </a:cubicBezTo>
                  <a:cubicBezTo>
                    <a:pt x="3513" y="774"/>
                    <a:pt x="1795" y="1035"/>
                    <a:pt x="164" y="1665"/>
                  </a:cubicBezTo>
                  <a:cubicBezTo>
                    <a:pt x="0" y="1720"/>
                    <a:pt x="8" y="1920"/>
                    <a:pt x="101" y="2040"/>
                  </a:cubicBezTo>
                  <a:lnTo>
                    <a:pt x="101" y="2040"/>
                  </a:lnTo>
                  <a:cubicBezTo>
                    <a:pt x="558" y="3814"/>
                    <a:pt x="1262" y="5587"/>
                    <a:pt x="1882" y="7297"/>
                  </a:cubicBezTo>
                  <a:cubicBezTo>
                    <a:pt x="1969" y="7471"/>
                    <a:pt x="2078" y="7471"/>
                    <a:pt x="2252" y="7471"/>
                  </a:cubicBezTo>
                  <a:cubicBezTo>
                    <a:pt x="3969" y="7014"/>
                    <a:pt x="5600" y="6384"/>
                    <a:pt x="7231" y="5666"/>
                  </a:cubicBezTo>
                  <a:cubicBezTo>
                    <a:pt x="7405" y="5666"/>
                    <a:pt x="7405" y="5470"/>
                    <a:pt x="7318" y="5383"/>
                  </a:cubicBezTo>
                  <a:cubicBezTo>
                    <a:pt x="7057" y="4579"/>
                    <a:pt x="6774" y="3753"/>
                    <a:pt x="6513" y="3035"/>
                  </a:cubicBezTo>
                  <a:cubicBezTo>
                    <a:pt x="6144" y="2035"/>
                    <a:pt x="5687" y="1122"/>
                    <a:pt x="5426" y="230"/>
                  </a:cubicBezTo>
                  <a:cubicBezTo>
                    <a:pt x="5426" y="86"/>
                    <a:pt x="5320" y="1"/>
                    <a:pt x="5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3808;p76">
              <a:extLst>
                <a:ext uri="{FF2B5EF4-FFF2-40B4-BE49-F238E27FC236}">
                  <a16:creationId xmlns:a16="http://schemas.microsoft.com/office/drawing/2014/main" id="{7E3D1430-F448-4FA5-B8B6-C18920BF6B79}"/>
                </a:ext>
              </a:extLst>
            </p:cNvPr>
            <p:cNvSpPr/>
            <p:nvPr/>
          </p:nvSpPr>
          <p:spPr>
            <a:xfrm>
              <a:off x="2408900" y="817800"/>
              <a:ext cx="103250" cy="41425"/>
            </a:xfrm>
            <a:custGeom>
              <a:avLst/>
              <a:gdLst/>
              <a:ahLst/>
              <a:cxnLst/>
              <a:rect l="l" t="t" r="r" b="b"/>
              <a:pathLst>
                <a:path w="4130" h="1657" extrusionOk="0">
                  <a:moveTo>
                    <a:pt x="3777" y="0"/>
                  </a:moveTo>
                  <a:cubicBezTo>
                    <a:pt x="3750" y="0"/>
                    <a:pt x="3723" y="5"/>
                    <a:pt x="3694" y="14"/>
                  </a:cubicBezTo>
                  <a:cubicBezTo>
                    <a:pt x="2607" y="558"/>
                    <a:pt x="1433" y="1014"/>
                    <a:pt x="258" y="1275"/>
                  </a:cubicBezTo>
                  <a:cubicBezTo>
                    <a:pt x="0" y="1275"/>
                    <a:pt x="50" y="1656"/>
                    <a:pt x="342" y="1656"/>
                  </a:cubicBezTo>
                  <a:cubicBezTo>
                    <a:pt x="370" y="1656"/>
                    <a:pt x="400" y="1653"/>
                    <a:pt x="432" y="1645"/>
                  </a:cubicBezTo>
                  <a:cubicBezTo>
                    <a:pt x="1607" y="1449"/>
                    <a:pt x="2781" y="1014"/>
                    <a:pt x="3955" y="362"/>
                  </a:cubicBezTo>
                  <a:cubicBezTo>
                    <a:pt x="4129" y="285"/>
                    <a:pt x="3993" y="0"/>
                    <a:pt x="37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3809;p76">
              <a:extLst>
                <a:ext uri="{FF2B5EF4-FFF2-40B4-BE49-F238E27FC236}">
                  <a16:creationId xmlns:a16="http://schemas.microsoft.com/office/drawing/2014/main" id="{4E0C11F9-AFA6-48CA-BADE-C5A1D812E73B}"/>
                </a:ext>
              </a:extLst>
            </p:cNvPr>
            <p:cNvSpPr/>
            <p:nvPr/>
          </p:nvSpPr>
          <p:spPr>
            <a:xfrm>
              <a:off x="2422475" y="851850"/>
              <a:ext cx="101625" cy="45950"/>
            </a:xfrm>
            <a:custGeom>
              <a:avLst/>
              <a:gdLst/>
              <a:ahLst/>
              <a:cxnLst/>
              <a:rect l="l" t="t" r="r" b="b"/>
              <a:pathLst>
                <a:path w="4065" h="1838" extrusionOk="0">
                  <a:moveTo>
                    <a:pt x="3695" y="0"/>
                  </a:moveTo>
                  <a:cubicBezTo>
                    <a:pt x="2434" y="283"/>
                    <a:pt x="1433" y="1088"/>
                    <a:pt x="259" y="1370"/>
                  </a:cubicBezTo>
                  <a:cubicBezTo>
                    <a:pt x="1" y="1450"/>
                    <a:pt x="51" y="1838"/>
                    <a:pt x="277" y="1838"/>
                  </a:cubicBezTo>
                  <a:cubicBezTo>
                    <a:pt x="299" y="1838"/>
                    <a:pt x="322" y="1834"/>
                    <a:pt x="346" y="1827"/>
                  </a:cubicBezTo>
                  <a:cubicBezTo>
                    <a:pt x="1607" y="1544"/>
                    <a:pt x="2607" y="631"/>
                    <a:pt x="3782" y="457"/>
                  </a:cubicBezTo>
                  <a:cubicBezTo>
                    <a:pt x="4064" y="457"/>
                    <a:pt x="3956" y="0"/>
                    <a:pt x="36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3810;p76">
              <a:extLst>
                <a:ext uri="{FF2B5EF4-FFF2-40B4-BE49-F238E27FC236}">
                  <a16:creationId xmlns:a16="http://schemas.microsoft.com/office/drawing/2014/main" id="{0C91F2E8-0990-4FB7-B83C-E75423AB0BF4}"/>
                </a:ext>
              </a:extLst>
            </p:cNvPr>
            <p:cNvSpPr/>
            <p:nvPr/>
          </p:nvSpPr>
          <p:spPr>
            <a:xfrm>
              <a:off x="2429975" y="885800"/>
              <a:ext cx="109250" cy="42075"/>
            </a:xfrm>
            <a:custGeom>
              <a:avLst/>
              <a:gdLst/>
              <a:ahLst/>
              <a:cxnLst/>
              <a:rect l="l" t="t" r="r" b="b"/>
              <a:pathLst>
                <a:path w="4370" h="1683" extrusionOk="0">
                  <a:moveTo>
                    <a:pt x="4031" y="1"/>
                  </a:moveTo>
                  <a:cubicBezTo>
                    <a:pt x="4002" y="1"/>
                    <a:pt x="3972" y="4"/>
                    <a:pt x="3938" y="12"/>
                  </a:cubicBezTo>
                  <a:cubicBezTo>
                    <a:pt x="3395" y="186"/>
                    <a:pt x="2851" y="556"/>
                    <a:pt x="2220" y="730"/>
                  </a:cubicBezTo>
                  <a:cubicBezTo>
                    <a:pt x="1590" y="904"/>
                    <a:pt x="851" y="1012"/>
                    <a:pt x="220" y="1273"/>
                  </a:cubicBezTo>
                  <a:cubicBezTo>
                    <a:pt x="0" y="1347"/>
                    <a:pt x="151" y="1682"/>
                    <a:pt x="373" y="1682"/>
                  </a:cubicBezTo>
                  <a:cubicBezTo>
                    <a:pt x="414" y="1682"/>
                    <a:pt x="458" y="1670"/>
                    <a:pt x="503" y="1643"/>
                  </a:cubicBezTo>
                  <a:cubicBezTo>
                    <a:pt x="1046" y="1360"/>
                    <a:pt x="1677" y="1360"/>
                    <a:pt x="2307" y="1186"/>
                  </a:cubicBezTo>
                  <a:cubicBezTo>
                    <a:pt x="2938" y="1012"/>
                    <a:pt x="3482" y="643"/>
                    <a:pt x="4112" y="469"/>
                  </a:cubicBezTo>
                  <a:cubicBezTo>
                    <a:pt x="4370" y="370"/>
                    <a:pt x="4321" y="1"/>
                    <a:pt x="40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3811;p76">
              <a:extLst>
                <a:ext uri="{FF2B5EF4-FFF2-40B4-BE49-F238E27FC236}">
                  <a16:creationId xmlns:a16="http://schemas.microsoft.com/office/drawing/2014/main" id="{D2923961-8E07-4D8E-B7A6-89996C359AA1}"/>
                </a:ext>
              </a:extLst>
            </p:cNvPr>
            <p:cNvSpPr/>
            <p:nvPr/>
          </p:nvSpPr>
          <p:spPr>
            <a:xfrm>
              <a:off x="2445450" y="921700"/>
              <a:ext cx="113950" cy="53700"/>
            </a:xfrm>
            <a:custGeom>
              <a:avLst/>
              <a:gdLst/>
              <a:ahLst/>
              <a:cxnLst/>
              <a:rect l="l" t="t" r="r" b="b"/>
              <a:pathLst>
                <a:path w="4558" h="2148" extrusionOk="0">
                  <a:moveTo>
                    <a:pt x="4296" y="0"/>
                  </a:moveTo>
                  <a:cubicBezTo>
                    <a:pt x="4276" y="0"/>
                    <a:pt x="4255" y="4"/>
                    <a:pt x="4233" y="11"/>
                  </a:cubicBezTo>
                  <a:cubicBezTo>
                    <a:pt x="3493" y="294"/>
                    <a:pt x="2863" y="751"/>
                    <a:pt x="2145" y="1012"/>
                  </a:cubicBezTo>
                  <a:cubicBezTo>
                    <a:pt x="1406" y="1294"/>
                    <a:pt x="775" y="1294"/>
                    <a:pt x="145" y="1751"/>
                  </a:cubicBezTo>
                  <a:cubicBezTo>
                    <a:pt x="1" y="1823"/>
                    <a:pt x="95" y="2147"/>
                    <a:pt x="291" y="2147"/>
                  </a:cubicBezTo>
                  <a:cubicBezTo>
                    <a:pt x="332" y="2147"/>
                    <a:pt x="378" y="2133"/>
                    <a:pt x="427" y="2099"/>
                  </a:cubicBezTo>
                  <a:cubicBezTo>
                    <a:pt x="1058" y="1751"/>
                    <a:pt x="1775" y="1555"/>
                    <a:pt x="2493" y="1381"/>
                  </a:cubicBezTo>
                  <a:cubicBezTo>
                    <a:pt x="3145" y="1099"/>
                    <a:pt x="3689" y="751"/>
                    <a:pt x="4320" y="468"/>
                  </a:cubicBezTo>
                  <a:cubicBezTo>
                    <a:pt x="4558" y="389"/>
                    <a:pt x="4506" y="0"/>
                    <a:pt x="42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3812;p76">
              <a:extLst>
                <a:ext uri="{FF2B5EF4-FFF2-40B4-BE49-F238E27FC236}">
                  <a16:creationId xmlns:a16="http://schemas.microsoft.com/office/drawing/2014/main" id="{F7F86903-9783-4143-9F36-0734C895BDEB}"/>
                </a:ext>
              </a:extLst>
            </p:cNvPr>
            <p:cNvSpPr/>
            <p:nvPr/>
          </p:nvSpPr>
          <p:spPr>
            <a:xfrm>
              <a:off x="2511225" y="478375"/>
              <a:ext cx="363500" cy="229025"/>
            </a:xfrm>
            <a:custGeom>
              <a:avLst/>
              <a:gdLst/>
              <a:ahLst/>
              <a:cxnLst/>
              <a:rect l="l" t="t" r="r" b="b"/>
              <a:pathLst>
                <a:path w="14540" h="9161" extrusionOk="0">
                  <a:moveTo>
                    <a:pt x="11692" y="681"/>
                  </a:moveTo>
                  <a:cubicBezTo>
                    <a:pt x="12317" y="681"/>
                    <a:pt x="12499" y="1693"/>
                    <a:pt x="12735" y="2262"/>
                  </a:cubicBezTo>
                  <a:cubicBezTo>
                    <a:pt x="13017" y="2806"/>
                    <a:pt x="13191" y="3350"/>
                    <a:pt x="13365" y="3980"/>
                  </a:cubicBezTo>
                  <a:cubicBezTo>
                    <a:pt x="13735" y="4806"/>
                    <a:pt x="13278" y="4980"/>
                    <a:pt x="12648" y="5350"/>
                  </a:cubicBezTo>
                  <a:cubicBezTo>
                    <a:pt x="10017" y="6611"/>
                    <a:pt x="7212" y="7416"/>
                    <a:pt x="4494" y="8242"/>
                  </a:cubicBezTo>
                  <a:cubicBezTo>
                    <a:pt x="4037" y="8329"/>
                    <a:pt x="3580" y="8503"/>
                    <a:pt x="3124" y="8612"/>
                  </a:cubicBezTo>
                  <a:cubicBezTo>
                    <a:pt x="3031" y="8637"/>
                    <a:pt x="2950" y="8649"/>
                    <a:pt x="2878" y="8649"/>
                  </a:cubicBezTo>
                  <a:cubicBezTo>
                    <a:pt x="2464" y="8649"/>
                    <a:pt x="2368" y="8249"/>
                    <a:pt x="2145" y="7785"/>
                  </a:cubicBezTo>
                  <a:cubicBezTo>
                    <a:pt x="1530" y="6678"/>
                    <a:pt x="1108" y="5494"/>
                    <a:pt x="516" y="4360"/>
                  </a:cubicBezTo>
                  <a:lnTo>
                    <a:pt x="516" y="4360"/>
                  </a:lnTo>
                  <a:cubicBezTo>
                    <a:pt x="3453" y="3223"/>
                    <a:pt x="6453" y="2328"/>
                    <a:pt x="9473" y="1349"/>
                  </a:cubicBezTo>
                  <a:cubicBezTo>
                    <a:pt x="10191" y="1175"/>
                    <a:pt x="10843" y="893"/>
                    <a:pt x="11473" y="719"/>
                  </a:cubicBezTo>
                  <a:cubicBezTo>
                    <a:pt x="11552" y="693"/>
                    <a:pt x="11624" y="681"/>
                    <a:pt x="11692" y="681"/>
                  </a:cubicBezTo>
                  <a:close/>
                  <a:moveTo>
                    <a:pt x="12017" y="1"/>
                  </a:moveTo>
                  <a:cubicBezTo>
                    <a:pt x="8150" y="1427"/>
                    <a:pt x="4089" y="2424"/>
                    <a:pt x="305" y="4036"/>
                  </a:cubicBezTo>
                  <a:lnTo>
                    <a:pt x="305" y="4036"/>
                  </a:lnTo>
                  <a:cubicBezTo>
                    <a:pt x="288" y="4029"/>
                    <a:pt x="270" y="4026"/>
                    <a:pt x="251" y="4026"/>
                  </a:cubicBezTo>
                  <a:cubicBezTo>
                    <a:pt x="131" y="4026"/>
                    <a:pt x="1" y="4165"/>
                    <a:pt x="58" y="4350"/>
                  </a:cubicBezTo>
                  <a:cubicBezTo>
                    <a:pt x="514" y="5241"/>
                    <a:pt x="1493" y="9047"/>
                    <a:pt x="2580" y="9155"/>
                  </a:cubicBezTo>
                  <a:cubicBezTo>
                    <a:pt x="2642" y="9159"/>
                    <a:pt x="2705" y="9160"/>
                    <a:pt x="2769" y="9160"/>
                  </a:cubicBezTo>
                  <a:cubicBezTo>
                    <a:pt x="4384" y="9160"/>
                    <a:pt x="6552" y="8134"/>
                    <a:pt x="8016" y="7612"/>
                  </a:cubicBezTo>
                  <a:cubicBezTo>
                    <a:pt x="9299" y="7155"/>
                    <a:pt x="10560" y="6698"/>
                    <a:pt x="11821" y="6155"/>
                  </a:cubicBezTo>
                  <a:cubicBezTo>
                    <a:pt x="12365" y="5981"/>
                    <a:pt x="13735" y="5524"/>
                    <a:pt x="13996" y="5067"/>
                  </a:cubicBezTo>
                  <a:cubicBezTo>
                    <a:pt x="14539" y="4067"/>
                    <a:pt x="12735" y="1088"/>
                    <a:pt x="12278" y="88"/>
                  </a:cubicBezTo>
                  <a:cubicBezTo>
                    <a:pt x="12278" y="88"/>
                    <a:pt x="12104" y="1"/>
                    <a:pt x="120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3813;p76">
              <a:extLst>
                <a:ext uri="{FF2B5EF4-FFF2-40B4-BE49-F238E27FC236}">
                  <a16:creationId xmlns:a16="http://schemas.microsoft.com/office/drawing/2014/main" id="{E8D3AF8B-3021-4B67-80C4-E4A587002A57}"/>
                </a:ext>
              </a:extLst>
            </p:cNvPr>
            <p:cNvSpPr/>
            <p:nvPr/>
          </p:nvSpPr>
          <p:spPr>
            <a:xfrm>
              <a:off x="2587550" y="643650"/>
              <a:ext cx="294250" cy="106850"/>
            </a:xfrm>
            <a:custGeom>
              <a:avLst/>
              <a:gdLst/>
              <a:ahLst/>
              <a:cxnLst/>
              <a:rect l="l" t="t" r="r" b="b"/>
              <a:pathLst>
                <a:path w="11770" h="4274" extrusionOk="0">
                  <a:moveTo>
                    <a:pt x="11312" y="0"/>
                  </a:moveTo>
                  <a:cubicBezTo>
                    <a:pt x="9682" y="261"/>
                    <a:pt x="8051" y="1174"/>
                    <a:pt x="6507" y="1718"/>
                  </a:cubicBezTo>
                  <a:cubicBezTo>
                    <a:pt x="4420" y="2436"/>
                    <a:pt x="2528" y="3523"/>
                    <a:pt x="353" y="3806"/>
                  </a:cubicBezTo>
                  <a:cubicBezTo>
                    <a:pt x="95" y="3885"/>
                    <a:pt x="0" y="4273"/>
                    <a:pt x="268" y="4273"/>
                  </a:cubicBezTo>
                  <a:cubicBezTo>
                    <a:pt x="293" y="4273"/>
                    <a:pt x="321" y="4270"/>
                    <a:pt x="353" y="4262"/>
                  </a:cubicBezTo>
                  <a:cubicBezTo>
                    <a:pt x="2158" y="4066"/>
                    <a:pt x="3789" y="3349"/>
                    <a:pt x="5420" y="2631"/>
                  </a:cubicBezTo>
                  <a:cubicBezTo>
                    <a:pt x="6420" y="2262"/>
                    <a:pt x="7420" y="1892"/>
                    <a:pt x="8420" y="1544"/>
                  </a:cubicBezTo>
                  <a:cubicBezTo>
                    <a:pt x="9508" y="1174"/>
                    <a:pt x="10399" y="631"/>
                    <a:pt x="11486" y="457"/>
                  </a:cubicBezTo>
                  <a:cubicBezTo>
                    <a:pt x="11769" y="370"/>
                    <a:pt x="11595" y="0"/>
                    <a:pt x="113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3814;p76">
              <a:extLst>
                <a:ext uri="{FF2B5EF4-FFF2-40B4-BE49-F238E27FC236}">
                  <a16:creationId xmlns:a16="http://schemas.microsoft.com/office/drawing/2014/main" id="{A2276CBC-C93E-497C-8866-3E20697C3809}"/>
                </a:ext>
              </a:extLst>
            </p:cNvPr>
            <p:cNvSpPr/>
            <p:nvPr/>
          </p:nvSpPr>
          <p:spPr>
            <a:xfrm>
              <a:off x="2604050" y="690600"/>
              <a:ext cx="292825" cy="105750"/>
            </a:xfrm>
            <a:custGeom>
              <a:avLst/>
              <a:gdLst/>
              <a:ahLst/>
              <a:cxnLst/>
              <a:rect l="l" t="t" r="r" b="b"/>
              <a:pathLst>
                <a:path w="11713" h="4230" extrusionOk="0">
                  <a:moveTo>
                    <a:pt x="11366" y="1"/>
                  </a:moveTo>
                  <a:cubicBezTo>
                    <a:pt x="11340" y="1"/>
                    <a:pt x="11312" y="5"/>
                    <a:pt x="11283" y="14"/>
                  </a:cubicBezTo>
                  <a:cubicBezTo>
                    <a:pt x="7673" y="1558"/>
                    <a:pt x="3868" y="2384"/>
                    <a:pt x="237" y="3819"/>
                  </a:cubicBezTo>
                  <a:cubicBezTo>
                    <a:pt x="0" y="3910"/>
                    <a:pt x="38" y="4230"/>
                    <a:pt x="209" y="4230"/>
                  </a:cubicBezTo>
                  <a:cubicBezTo>
                    <a:pt x="243" y="4230"/>
                    <a:pt x="281" y="4217"/>
                    <a:pt x="324" y="4189"/>
                  </a:cubicBezTo>
                  <a:cubicBezTo>
                    <a:pt x="4042" y="2841"/>
                    <a:pt x="7934" y="2014"/>
                    <a:pt x="11479" y="471"/>
                  </a:cubicBezTo>
                  <a:cubicBezTo>
                    <a:pt x="11713" y="315"/>
                    <a:pt x="11597" y="1"/>
                    <a:pt x="113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3815;p76">
              <a:extLst>
                <a:ext uri="{FF2B5EF4-FFF2-40B4-BE49-F238E27FC236}">
                  <a16:creationId xmlns:a16="http://schemas.microsoft.com/office/drawing/2014/main" id="{BB3C8401-2D4F-4AB8-8AF9-57F86CFCF56D}"/>
                </a:ext>
              </a:extLst>
            </p:cNvPr>
            <p:cNvSpPr/>
            <p:nvPr/>
          </p:nvSpPr>
          <p:spPr>
            <a:xfrm>
              <a:off x="2628650" y="724175"/>
              <a:ext cx="297200" cy="116700"/>
            </a:xfrm>
            <a:custGeom>
              <a:avLst/>
              <a:gdLst/>
              <a:ahLst/>
              <a:cxnLst/>
              <a:rect l="l" t="t" r="r" b="b"/>
              <a:pathLst>
                <a:path w="11888" h="4668" extrusionOk="0">
                  <a:moveTo>
                    <a:pt x="11521" y="0"/>
                  </a:moveTo>
                  <a:cubicBezTo>
                    <a:pt x="11478" y="0"/>
                    <a:pt x="11432" y="12"/>
                    <a:pt x="11386" y="41"/>
                  </a:cubicBezTo>
                  <a:cubicBezTo>
                    <a:pt x="7777" y="1585"/>
                    <a:pt x="3971" y="2933"/>
                    <a:pt x="253" y="4216"/>
                  </a:cubicBezTo>
                  <a:cubicBezTo>
                    <a:pt x="0" y="4294"/>
                    <a:pt x="43" y="4667"/>
                    <a:pt x="258" y="4667"/>
                  </a:cubicBezTo>
                  <a:cubicBezTo>
                    <a:pt x="283" y="4667"/>
                    <a:pt x="310" y="4662"/>
                    <a:pt x="340" y="4651"/>
                  </a:cubicBezTo>
                  <a:cubicBezTo>
                    <a:pt x="4145" y="3390"/>
                    <a:pt x="7951" y="1933"/>
                    <a:pt x="11669" y="411"/>
                  </a:cubicBezTo>
                  <a:cubicBezTo>
                    <a:pt x="11887" y="320"/>
                    <a:pt x="11740" y="0"/>
                    <a:pt x="115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3816;p76">
              <a:extLst>
                <a:ext uri="{FF2B5EF4-FFF2-40B4-BE49-F238E27FC236}">
                  <a16:creationId xmlns:a16="http://schemas.microsoft.com/office/drawing/2014/main" id="{6B35A202-9E9B-4A8D-A5B5-FB77E644A348}"/>
                </a:ext>
              </a:extLst>
            </p:cNvPr>
            <p:cNvSpPr/>
            <p:nvPr/>
          </p:nvSpPr>
          <p:spPr>
            <a:xfrm>
              <a:off x="2649250" y="764950"/>
              <a:ext cx="301625" cy="125850"/>
            </a:xfrm>
            <a:custGeom>
              <a:avLst/>
              <a:gdLst/>
              <a:ahLst/>
              <a:cxnLst/>
              <a:rect l="l" t="t" r="r" b="b"/>
              <a:pathLst>
                <a:path w="12065" h="5034" extrusionOk="0">
                  <a:moveTo>
                    <a:pt x="11747" y="1"/>
                  </a:moveTo>
                  <a:cubicBezTo>
                    <a:pt x="11714" y="1"/>
                    <a:pt x="11681" y="13"/>
                    <a:pt x="11649" y="41"/>
                  </a:cubicBezTo>
                  <a:cubicBezTo>
                    <a:pt x="10019" y="1302"/>
                    <a:pt x="7844" y="1498"/>
                    <a:pt x="6039" y="2302"/>
                  </a:cubicBezTo>
                  <a:cubicBezTo>
                    <a:pt x="4039" y="3020"/>
                    <a:pt x="2060" y="3672"/>
                    <a:pt x="234" y="4564"/>
                  </a:cubicBezTo>
                  <a:cubicBezTo>
                    <a:pt x="1" y="4738"/>
                    <a:pt x="114" y="5034"/>
                    <a:pt x="342" y="5034"/>
                  </a:cubicBezTo>
                  <a:cubicBezTo>
                    <a:pt x="370" y="5034"/>
                    <a:pt x="399" y="5030"/>
                    <a:pt x="429" y="5020"/>
                  </a:cubicBezTo>
                  <a:cubicBezTo>
                    <a:pt x="2604" y="3846"/>
                    <a:pt x="4865" y="3128"/>
                    <a:pt x="7127" y="2302"/>
                  </a:cubicBezTo>
                  <a:cubicBezTo>
                    <a:pt x="8757" y="1759"/>
                    <a:pt x="10475" y="1585"/>
                    <a:pt x="11845" y="497"/>
                  </a:cubicBezTo>
                  <a:cubicBezTo>
                    <a:pt x="12064" y="333"/>
                    <a:pt x="11916" y="1"/>
                    <a:pt x="117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Line 24">
            <a:extLst>
              <a:ext uri="{FF2B5EF4-FFF2-40B4-BE49-F238E27FC236}">
                <a16:creationId xmlns:a16="http://schemas.microsoft.com/office/drawing/2014/main" id="{DA16298A-4CD6-45C5-B45D-6C132864BC38}"/>
              </a:ext>
            </a:extLst>
          </p:cNvPr>
          <p:cNvSpPr>
            <a:spLocks noChangeShapeType="1"/>
          </p:cNvSpPr>
          <p:nvPr/>
        </p:nvSpPr>
        <p:spPr bwMode="auto">
          <a:xfrm>
            <a:off x="5545776" y="1272136"/>
            <a:ext cx="23751" cy="2704119"/>
          </a:xfrm>
          <a:prstGeom prst="line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  <a:prstDash val="dash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" name="Text Box 25">
            <a:extLst>
              <a:ext uri="{FF2B5EF4-FFF2-40B4-BE49-F238E27FC236}">
                <a16:creationId xmlns:a16="http://schemas.microsoft.com/office/drawing/2014/main" id="{3DE36B13-BD4B-4229-9311-76F31C584B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3782" y="1909069"/>
            <a:ext cx="65764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800" dirty="0">
                <a:solidFill>
                  <a:srgbClr val="002060"/>
                </a:solidFill>
              </a:rPr>
              <a:t>1m</a:t>
            </a:r>
          </a:p>
        </p:txBody>
      </p:sp>
      <p:sp>
        <p:nvSpPr>
          <p:cNvPr id="49" name="Text Box 26">
            <a:extLst>
              <a:ext uri="{FF2B5EF4-FFF2-40B4-BE49-F238E27FC236}">
                <a16:creationId xmlns:a16="http://schemas.microsoft.com/office/drawing/2014/main" id="{D0478706-59A2-4F38-AFF3-9D9F200457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86133" y="2019931"/>
            <a:ext cx="1016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600" b="1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Thủy ngân</a:t>
            </a:r>
          </a:p>
        </p:txBody>
      </p:sp>
      <p:sp>
        <p:nvSpPr>
          <p:cNvPr id="51" name="Text Box 46">
            <a:extLst>
              <a:ext uri="{FF2B5EF4-FFF2-40B4-BE49-F238E27FC236}">
                <a16:creationId xmlns:a16="http://schemas.microsoft.com/office/drawing/2014/main" id="{892CC246-900D-42A1-87C1-BBD898F84E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9105" y="1683174"/>
            <a:ext cx="404797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000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- </a:t>
            </a:r>
            <a:r>
              <a:rPr lang="en-US" altLang="en-US" sz="2000" dirty="0" err="1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Lấy</a:t>
            </a:r>
            <a:r>
              <a:rPr lang="en-US" altLang="en-US" sz="2000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một</a:t>
            </a:r>
            <a:r>
              <a:rPr lang="en-US" altLang="en-US" sz="2000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ống</a:t>
            </a:r>
            <a:r>
              <a:rPr lang="en-US" altLang="en-US" sz="2000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thủy</a:t>
            </a:r>
            <a:r>
              <a:rPr lang="en-US" altLang="en-US" sz="2000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tinh</a:t>
            </a:r>
            <a:r>
              <a:rPr lang="en-US" altLang="en-US" sz="2000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dài</a:t>
            </a:r>
            <a:r>
              <a:rPr lang="en-US" altLang="en-US" sz="2000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1m, </a:t>
            </a:r>
            <a:r>
              <a:rPr lang="en-US" altLang="en-US" sz="2000" dirty="0" err="1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đổ</a:t>
            </a:r>
            <a:r>
              <a:rPr lang="en-US" altLang="en-US" sz="2000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đầy</a:t>
            </a:r>
            <a:r>
              <a:rPr lang="en-US" altLang="en-US" sz="2000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thủy</a:t>
            </a:r>
            <a:r>
              <a:rPr lang="en-US" altLang="en-US" sz="2000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ngân</a:t>
            </a:r>
            <a:r>
              <a:rPr lang="en-US" altLang="en-US" sz="2000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vào</a:t>
            </a:r>
            <a:r>
              <a:rPr lang="en-US" altLang="en-US" sz="2000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.</a:t>
            </a:r>
          </a:p>
        </p:txBody>
      </p:sp>
      <p:sp>
        <p:nvSpPr>
          <p:cNvPr id="52" name="Text Box 47">
            <a:extLst>
              <a:ext uri="{FF2B5EF4-FFF2-40B4-BE49-F238E27FC236}">
                <a16:creationId xmlns:a16="http://schemas.microsoft.com/office/drawing/2014/main" id="{6493D54D-0440-457B-8D5D-503E2FF784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9105" y="2377440"/>
            <a:ext cx="397936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- Lấy ngón tay bịt miệng ống rồi quay ngược ống xuống.</a:t>
            </a:r>
          </a:p>
        </p:txBody>
      </p:sp>
      <p:sp>
        <p:nvSpPr>
          <p:cNvPr id="53" name="Text Box 48">
            <a:extLst>
              <a:ext uri="{FF2B5EF4-FFF2-40B4-BE49-F238E27FC236}">
                <a16:creationId xmlns:a16="http://schemas.microsoft.com/office/drawing/2014/main" id="{2DF7F53D-50B0-4C89-9ECC-98F47893B6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3497" y="3029374"/>
            <a:ext cx="397936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- Nhúng chìm miệng ống vào một chậu đựng thủy ngân rồi bỏ tay bịt miệng ống ra.</a:t>
            </a:r>
          </a:p>
        </p:txBody>
      </p:sp>
      <p:sp>
        <p:nvSpPr>
          <p:cNvPr id="56" name="AutoShape 54">
            <a:extLst>
              <a:ext uri="{FF2B5EF4-FFF2-40B4-BE49-F238E27FC236}">
                <a16:creationId xmlns:a16="http://schemas.microsoft.com/office/drawing/2014/main" id="{07EA5997-B55E-47DF-B2AA-A7622D205E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5492" y="4031673"/>
            <a:ext cx="1316182" cy="540326"/>
          </a:xfrm>
          <a:custGeom>
            <a:avLst/>
            <a:gdLst>
              <a:gd name="T0" fmla="*/ 2147483647 w 21600"/>
              <a:gd name="T1" fmla="*/ 242771193 h 21600"/>
              <a:gd name="T2" fmla="*/ 2147483647 w 21600"/>
              <a:gd name="T3" fmla="*/ 485542386 h 21600"/>
              <a:gd name="T4" fmla="*/ 1915843329 w 21600"/>
              <a:gd name="T5" fmla="*/ 242771193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017 w 21600"/>
              <a:gd name="T13" fmla="*/ 4017 h 21600"/>
              <a:gd name="T14" fmla="*/ 17583 w 21600"/>
              <a:gd name="T15" fmla="*/ 1758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4433" y="21600"/>
                </a:lnTo>
                <a:lnTo>
                  <a:pt x="17167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66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57" name="Group 59">
            <a:extLst>
              <a:ext uri="{FF2B5EF4-FFF2-40B4-BE49-F238E27FC236}">
                <a16:creationId xmlns:a16="http://schemas.microsoft.com/office/drawing/2014/main" id="{7421A11F-43EC-41AE-945A-019ACD5DD21D}"/>
              </a:ext>
            </a:extLst>
          </p:cNvPr>
          <p:cNvGrpSpPr>
            <a:grpSpLocks/>
          </p:cNvGrpSpPr>
          <p:nvPr/>
        </p:nvGrpSpPr>
        <p:grpSpPr bwMode="auto">
          <a:xfrm>
            <a:off x="7055923" y="1523999"/>
            <a:ext cx="217713" cy="2820555"/>
            <a:chOff x="5267" y="816"/>
            <a:chExt cx="144" cy="3136"/>
          </a:xfrm>
        </p:grpSpPr>
        <p:sp>
          <p:nvSpPr>
            <p:cNvPr id="58" name="Freeform 60">
              <a:extLst>
                <a:ext uri="{FF2B5EF4-FFF2-40B4-BE49-F238E27FC236}">
                  <a16:creationId xmlns:a16="http://schemas.microsoft.com/office/drawing/2014/main" id="{DF6887DD-3F3D-47A5-878F-5CD1745257FB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5280" y="816"/>
              <a:ext cx="128" cy="3136"/>
            </a:xfrm>
            <a:custGeom>
              <a:avLst/>
              <a:gdLst>
                <a:gd name="T0" fmla="*/ 16 w 128"/>
                <a:gd name="T1" fmla="*/ 0 h 3136"/>
                <a:gd name="T2" fmla="*/ 16 w 128"/>
                <a:gd name="T3" fmla="*/ 2688 h 3136"/>
                <a:gd name="T4" fmla="*/ 112 w 128"/>
                <a:gd name="T5" fmla="*/ 2688 h 3136"/>
                <a:gd name="T6" fmla="*/ 112 w 128"/>
                <a:gd name="T7" fmla="*/ 0 h 31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8"/>
                <a:gd name="T13" fmla="*/ 0 h 3136"/>
                <a:gd name="T14" fmla="*/ 128 w 128"/>
                <a:gd name="T15" fmla="*/ 3136 h 31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8" h="3136">
                  <a:moveTo>
                    <a:pt x="16" y="0"/>
                  </a:moveTo>
                  <a:cubicBezTo>
                    <a:pt x="8" y="1120"/>
                    <a:pt x="0" y="2240"/>
                    <a:pt x="16" y="2688"/>
                  </a:cubicBezTo>
                  <a:cubicBezTo>
                    <a:pt x="32" y="3136"/>
                    <a:pt x="96" y="3136"/>
                    <a:pt x="112" y="2688"/>
                  </a:cubicBezTo>
                  <a:cubicBezTo>
                    <a:pt x="128" y="2240"/>
                    <a:pt x="120" y="1120"/>
                    <a:pt x="112" y="0"/>
                  </a:cubicBezTo>
                </a:path>
              </a:pathLst>
            </a:custGeom>
            <a:solidFill>
              <a:srgbClr val="6666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9" name="Freeform 61">
              <a:extLst>
                <a:ext uri="{FF2B5EF4-FFF2-40B4-BE49-F238E27FC236}">
                  <a16:creationId xmlns:a16="http://schemas.microsoft.com/office/drawing/2014/main" id="{6ED4871F-BEEA-4600-9FB9-87F83C824AF7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5267" y="890"/>
              <a:ext cx="144" cy="838"/>
            </a:xfrm>
            <a:custGeom>
              <a:avLst/>
              <a:gdLst>
                <a:gd name="T0" fmla="*/ 20 w 128"/>
                <a:gd name="T1" fmla="*/ 0 h 3136"/>
                <a:gd name="T2" fmla="*/ 20 w 128"/>
                <a:gd name="T3" fmla="*/ 192 h 3136"/>
                <a:gd name="T4" fmla="*/ 142 w 128"/>
                <a:gd name="T5" fmla="*/ 192 h 3136"/>
                <a:gd name="T6" fmla="*/ 142 w 128"/>
                <a:gd name="T7" fmla="*/ 0 h 31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8"/>
                <a:gd name="T13" fmla="*/ 0 h 3136"/>
                <a:gd name="T14" fmla="*/ 128 w 128"/>
                <a:gd name="T15" fmla="*/ 3136 h 31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8" h="3136">
                  <a:moveTo>
                    <a:pt x="16" y="0"/>
                  </a:moveTo>
                  <a:cubicBezTo>
                    <a:pt x="8" y="1120"/>
                    <a:pt x="0" y="2240"/>
                    <a:pt x="16" y="2688"/>
                  </a:cubicBezTo>
                  <a:cubicBezTo>
                    <a:pt x="32" y="3136"/>
                    <a:pt x="96" y="3136"/>
                    <a:pt x="112" y="2688"/>
                  </a:cubicBezTo>
                  <a:cubicBezTo>
                    <a:pt x="128" y="2240"/>
                    <a:pt x="120" y="1120"/>
                    <a:pt x="112" y="0"/>
                  </a:cubicBezTo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</p:grpSp>
      <p:grpSp>
        <p:nvGrpSpPr>
          <p:cNvPr id="60" name="Group 62">
            <a:extLst>
              <a:ext uri="{FF2B5EF4-FFF2-40B4-BE49-F238E27FC236}">
                <a16:creationId xmlns:a16="http://schemas.microsoft.com/office/drawing/2014/main" id="{DEE460F0-4DA9-401E-B17A-C82F59E07746}"/>
              </a:ext>
            </a:extLst>
          </p:cNvPr>
          <p:cNvGrpSpPr>
            <a:grpSpLocks/>
          </p:cNvGrpSpPr>
          <p:nvPr/>
        </p:nvGrpSpPr>
        <p:grpSpPr bwMode="auto">
          <a:xfrm>
            <a:off x="6571285" y="3617143"/>
            <a:ext cx="978989" cy="489151"/>
            <a:chOff x="1522" y="3290"/>
            <a:chExt cx="852" cy="348"/>
          </a:xfrm>
        </p:grpSpPr>
        <p:sp>
          <p:nvSpPr>
            <p:cNvPr id="61" name="Text Box 63">
              <a:extLst>
                <a:ext uri="{FF2B5EF4-FFF2-40B4-BE49-F238E27FC236}">
                  <a16:creationId xmlns:a16="http://schemas.microsoft.com/office/drawing/2014/main" id="{DD8E6F96-79E1-406E-8E4D-A788A5D5DB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22" y="3290"/>
              <a:ext cx="311" cy="2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000" dirty="0">
                  <a:solidFill>
                    <a:srgbClr val="002060"/>
                  </a:solidFill>
                  <a:latin typeface="#9Slide03 AllRoundGothic" panose="020B0703020202020104" pitchFamily="34" charset="0"/>
                </a:rPr>
                <a:t>A</a:t>
              </a:r>
            </a:p>
          </p:txBody>
        </p:sp>
        <p:sp>
          <p:nvSpPr>
            <p:cNvPr id="62" name="Text Box 64">
              <a:extLst>
                <a:ext uri="{FF2B5EF4-FFF2-40B4-BE49-F238E27FC236}">
                  <a16:creationId xmlns:a16="http://schemas.microsoft.com/office/drawing/2014/main" id="{A2284105-3A83-4F28-9C8D-988CEB73E4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74" y="3353"/>
              <a:ext cx="300" cy="2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000" dirty="0">
                  <a:solidFill>
                    <a:srgbClr val="002060"/>
                  </a:solidFill>
                  <a:latin typeface="#9Slide03 AllRoundGothic" panose="020B0703020202020104" pitchFamily="34" charset="0"/>
                </a:rPr>
                <a:t>B</a:t>
              </a:r>
            </a:p>
          </p:txBody>
        </p:sp>
        <p:sp>
          <p:nvSpPr>
            <p:cNvPr id="63" name="Oval 65">
              <a:extLst>
                <a:ext uri="{FF2B5EF4-FFF2-40B4-BE49-F238E27FC236}">
                  <a16:creationId xmlns:a16="http://schemas.microsoft.com/office/drawing/2014/main" id="{BEF35ADB-37E0-47BC-B91B-6A6DF9322F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2" y="3549"/>
              <a:ext cx="48" cy="48"/>
            </a:xfrm>
            <a:prstGeom prst="ellipse">
              <a:avLst/>
            </a:prstGeom>
            <a:solidFill>
              <a:srgbClr val="FF5050"/>
            </a:solidFill>
            <a:ln w="9525">
              <a:solidFill>
                <a:srgbClr val="FF505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4" name="Oval 66">
              <a:extLst>
                <a:ext uri="{FF2B5EF4-FFF2-40B4-BE49-F238E27FC236}">
                  <a16:creationId xmlns:a16="http://schemas.microsoft.com/office/drawing/2014/main" id="{268CCABF-89DC-43F3-8FE2-D2F4DEA933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28" y="3552"/>
              <a:ext cx="48" cy="48"/>
            </a:xfrm>
            <a:prstGeom prst="ellipse">
              <a:avLst/>
            </a:prstGeom>
            <a:solidFill>
              <a:srgbClr val="FF5050"/>
            </a:solidFill>
            <a:ln w="9525">
              <a:solidFill>
                <a:srgbClr val="FF505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65" name="Line 67">
            <a:extLst>
              <a:ext uri="{FF2B5EF4-FFF2-40B4-BE49-F238E27FC236}">
                <a16:creationId xmlns:a16="http://schemas.microsoft.com/office/drawing/2014/main" id="{B1C789FC-C46C-4A4F-8844-EA0F3CFE5050}"/>
              </a:ext>
            </a:extLst>
          </p:cNvPr>
          <p:cNvSpPr>
            <a:spLocks noChangeShapeType="1"/>
          </p:cNvSpPr>
          <p:nvPr/>
        </p:nvSpPr>
        <p:spPr bwMode="auto">
          <a:xfrm>
            <a:off x="6280068" y="4021283"/>
            <a:ext cx="1820093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" name="Line 68">
            <a:extLst>
              <a:ext uri="{FF2B5EF4-FFF2-40B4-BE49-F238E27FC236}">
                <a16:creationId xmlns:a16="http://schemas.microsoft.com/office/drawing/2014/main" id="{3FF01159-A917-4589-B47A-C610011F9350}"/>
              </a:ext>
            </a:extLst>
          </p:cNvPr>
          <p:cNvSpPr>
            <a:spLocks noChangeShapeType="1"/>
          </p:cNvSpPr>
          <p:nvPr/>
        </p:nvSpPr>
        <p:spPr bwMode="auto">
          <a:xfrm>
            <a:off x="7521677" y="2352368"/>
            <a:ext cx="9993" cy="1653049"/>
          </a:xfrm>
          <a:prstGeom prst="line">
            <a:avLst/>
          </a:prstGeom>
          <a:noFill/>
          <a:ln w="12700">
            <a:solidFill>
              <a:srgbClr val="D45F4D"/>
            </a:solidFill>
            <a:prstDash val="dash"/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" name="Text Box 69">
            <a:extLst>
              <a:ext uri="{FF2B5EF4-FFF2-40B4-BE49-F238E27FC236}">
                <a16:creationId xmlns:a16="http://schemas.microsoft.com/office/drawing/2014/main" id="{0A7D82BA-D563-4A23-B6B3-C2F3E27E4D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2605" y="2906131"/>
            <a:ext cx="82368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1600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76 cm</a:t>
            </a:r>
          </a:p>
        </p:txBody>
      </p:sp>
      <p:sp>
        <p:nvSpPr>
          <p:cNvPr id="68" name="AutoShape 71">
            <a:extLst>
              <a:ext uri="{FF2B5EF4-FFF2-40B4-BE49-F238E27FC236}">
                <a16:creationId xmlns:a16="http://schemas.microsoft.com/office/drawing/2014/main" id="{60D9BEF4-259D-477A-99E1-9A4926E10A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87886" y="3851564"/>
            <a:ext cx="1381496" cy="706581"/>
          </a:xfrm>
          <a:custGeom>
            <a:avLst/>
            <a:gdLst>
              <a:gd name="T0" fmla="*/ 2147483647 w 21600"/>
              <a:gd name="T1" fmla="*/ 631110199 h 21600"/>
              <a:gd name="T2" fmla="*/ 2147483647 w 21600"/>
              <a:gd name="T3" fmla="*/ 1262220398 h 21600"/>
              <a:gd name="T4" fmla="*/ 2147483647 w 21600"/>
              <a:gd name="T5" fmla="*/ 631110199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9" name="Freeform 74">
            <a:extLst>
              <a:ext uri="{FF2B5EF4-FFF2-40B4-BE49-F238E27FC236}">
                <a16:creationId xmlns:a16="http://schemas.microsoft.com/office/drawing/2014/main" id="{1695B0E5-1881-46C3-A1B2-0A9328F1E0F9}"/>
              </a:ext>
            </a:extLst>
          </p:cNvPr>
          <p:cNvSpPr>
            <a:spLocks/>
          </p:cNvSpPr>
          <p:nvPr/>
        </p:nvSpPr>
        <p:spPr bwMode="auto">
          <a:xfrm>
            <a:off x="5815940" y="1274619"/>
            <a:ext cx="155369" cy="2840182"/>
          </a:xfrm>
          <a:custGeom>
            <a:avLst/>
            <a:gdLst>
              <a:gd name="T0" fmla="*/ 40322493 w 128"/>
              <a:gd name="T1" fmla="*/ 0 h 3136"/>
              <a:gd name="T2" fmla="*/ 40322493 w 128"/>
              <a:gd name="T3" fmla="*/ 2147483647 h 3136"/>
              <a:gd name="T4" fmla="*/ 282257465 w 128"/>
              <a:gd name="T5" fmla="*/ 2147483647 h 3136"/>
              <a:gd name="T6" fmla="*/ 282257465 w 128"/>
              <a:gd name="T7" fmla="*/ 0 h 3136"/>
              <a:gd name="T8" fmla="*/ 0 60000 65536"/>
              <a:gd name="T9" fmla="*/ 0 60000 65536"/>
              <a:gd name="T10" fmla="*/ 0 60000 65536"/>
              <a:gd name="T11" fmla="*/ 0 60000 65536"/>
              <a:gd name="T12" fmla="*/ 0 w 128"/>
              <a:gd name="T13" fmla="*/ 0 h 3136"/>
              <a:gd name="T14" fmla="*/ 128 w 128"/>
              <a:gd name="T15" fmla="*/ 3136 h 31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8" h="3136">
                <a:moveTo>
                  <a:pt x="16" y="0"/>
                </a:moveTo>
                <a:cubicBezTo>
                  <a:pt x="8" y="1120"/>
                  <a:pt x="0" y="2240"/>
                  <a:pt x="16" y="2688"/>
                </a:cubicBezTo>
                <a:cubicBezTo>
                  <a:pt x="32" y="3136"/>
                  <a:pt x="96" y="3136"/>
                  <a:pt x="112" y="2688"/>
                </a:cubicBezTo>
                <a:cubicBezTo>
                  <a:pt x="128" y="2240"/>
                  <a:pt x="120" y="1120"/>
                  <a:pt x="112" y="0"/>
                </a:cubicBezTo>
              </a:path>
            </a:pathLst>
          </a:custGeom>
          <a:solidFill>
            <a:srgbClr val="6666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0" name="Line 75">
            <a:extLst>
              <a:ext uri="{FF2B5EF4-FFF2-40B4-BE49-F238E27FC236}">
                <a16:creationId xmlns:a16="http://schemas.microsoft.com/office/drawing/2014/main" id="{AC1FE7FD-8F9A-4C7D-9792-382B1A86CD4A}"/>
              </a:ext>
            </a:extLst>
          </p:cNvPr>
          <p:cNvSpPr>
            <a:spLocks noChangeShapeType="1"/>
          </p:cNvSpPr>
          <p:nvPr/>
        </p:nvSpPr>
        <p:spPr bwMode="auto">
          <a:xfrm>
            <a:off x="5735892" y="1270770"/>
            <a:ext cx="34011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1" name="Group 76">
            <a:extLst>
              <a:ext uri="{FF2B5EF4-FFF2-40B4-BE49-F238E27FC236}">
                <a16:creationId xmlns:a16="http://schemas.microsoft.com/office/drawing/2014/main" id="{0DE9DEAD-CDCD-4390-8F1C-2579E0014D89}"/>
              </a:ext>
            </a:extLst>
          </p:cNvPr>
          <p:cNvGrpSpPr>
            <a:grpSpLocks/>
          </p:cNvGrpSpPr>
          <p:nvPr/>
        </p:nvGrpSpPr>
        <p:grpSpPr bwMode="auto">
          <a:xfrm>
            <a:off x="5735782" y="1274619"/>
            <a:ext cx="401783" cy="2867890"/>
            <a:chOff x="3984" y="1261"/>
            <a:chExt cx="288" cy="3155"/>
          </a:xfrm>
        </p:grpSpPr>
        <p:sp>
          <p:nvSpPr>
            <p:cNvPr id="72" name="Freeform 77">
              <a:extLst>
                <a:ext uri="{FF2B5EF4-FFF2-40B4-BE49-F238E27FC236}">
                  <a16:creationId xmlns:a16="http://schemas.microsoft.com/office/drawing/2014/main" id="{644A705D-1D31-43FA-AA07-4A4B6A9A0D0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8" y="1280"/>
              <a:ext cx="128" cy="3136"/>
            </a:xfrm>
            <a:custGeom>
              <a:avLst/>
              <a:gdLst>
                <a:gd name="T0" fmla="*/ 16 w 128"/>
                <a:gd name="T1" fmla="*/ 0 h 3136"/>
                <a:gd name="T2" fmla="*/ 16 w 128"/>
                <a:gd name="T3" fmla="*/ 2688 h 3136"/>
                <a:gd name="T4" fmla="*/ 112 w 128"/>
                <a:gd name="T5" fmla="*/ 2688 h 3136"/>
                <a:gd name="T6" fmla="*/ 112 w 128"/>
                <a:gd name="T7" fmla="*/ 0 h 31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8"/>
                <a:gd name="T13" fmla="*/ 0 h 3136"/>
                <a:gd name="T14" fmla="*/ 128 w 128"/>
                <a:gd name="T15" fmla="*/ 3136 h 31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8" h="3136">
                  <a:moveTo>
                    <a:pt x="16" y="0"/>
                  </a:moveTo>
                  <a:cubicBezTo>
                    <a:pt x="8" y="1120"/>
                    <a:pt x="0" y="2240"/>
                    <a:pt x="16" y="2688"/>
                  </a:cubicBezTo>
                  <a:cubicBezTo>
                    <a:pt x="32" y="3136"/>
                    <a:pt x="96" y="3136"/>
                    <a:pt x="112" y="2688"/>
                  </a:cubicBezTo>
                  <a:cubicBezTo>
                    <a:pt x="128" y="2240"/>
                    <a:pt x="120" y="1120"/>
                    <a:pt x="112" y="0"/>
                  </a:cubicBezTo>
                </a:path>
              </a:pathLst>
            </a:custGeom>
            <a:solidFill>
              <a:srgbClr val="6666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3" name="Line 78">
              <a:extLst>
                <a:ext uri="{FF2B5EF4-FFF2-40B4-BE49-F238E27FC236}">
                  <a16:creationId xmlns:a16="http://schemas.microsoft.com/office/drawing/2014/main" id="{D77309E8-E9A2-4FB9-B510-D6CDA7B56B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84" y="1261"/>
              <a:ext cx="28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4" name="Line 79">
            <a:extLst>
              <a:ext uri="{FF2B5EF4-FFF2-40B4-BE49-F238E27FC236}">
                <a16:creationId xmlns:a16="http://schemas.microsoft.com/office/drawing/2014/main" id="{B4DD0CCE-57A0-401B-AA51-3555BF69F87A}"/>
              </a:ext>
            </a:extLst>
          </p:cNvPr>
          <p:cNvSpPr>
            <a:spLocks noChangeShapeType="1"/>
          </p:cNvSpPr>
          <p:nvPr/>
        </p:nvSpPr>
        <p:spPr bwMode="auto">
          <a:xfrm>
            <a:off x="6300850" y="4021283"/>
            <a:ext cx="1820093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" name="Line 80">
            <a:extLst>
              <a:ext uri="{FF2B5EF4-FFF2-40B4-BE49-F238E27FC236}">
                <a16:creationId xmlns:a16="http://schemas.microsoft.com/office/drawing/2014/main" id="{8B169AE0-1755-4D32-BBF7-D6AD2D8308B2}"/>
              </a:ext>
            </a:extLst>
          </p:cNvPr>
          <p:cNvSpPr>
            <a:spLocks noChangeShapeType="1"/>
          </p:cNvSpPr>
          <p:nvPr/>
        </p:nvSpPr>
        <p:spPr bwMode="auto">
          <a:xfrm>
            <a:off x="7246535" y="2331475"/>
            <a:ext cx="606698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" name="Arrow: Pentagon 76">
            <a:extLst>
              <a:ext uri="{FF2B5EF4-FFF2-40B4-BE49-F238E27FC236}">
                <a16:creationId xmlns:a16="http://schemas.microsoft.com/office/drawing/2014/main" id="{106D8AD3-3B3F-430F-B06A-0B68E3204B97}"/>
              </a:ext>
            </a:extLst>
          </p:cNvPr>
          <p:cNvSpPr/>
          <p:nvPr/>
        </p:nvSpPr>
        <p:spPr>
          <a:xfrm>
            <a:off x="748973" y="1169182"/>
            <a:ext cx="1994227" cy="436099"/>
          </a:xfrm>
          <a:prstGeom prst="homePlat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rgbClr val="002060"/>
                </a:solidFill>
                <a:latin typeface="#9Slide06 SVNJonitha Script" panose="02000000000000000000" pitchFamily="2" charset="0"/>
              </a:rPr>
              <a:t>Thí</a:t>
            </a:r>
            <a:r>
              <a:rPr lang="en-US" sz="2000" dirty="0">
                <a:solidFill>
                  <a:srgbClr val="002060"/>
                </a:solidFill>
                <a:latin typeface="#9Slide06 SVNJonitha Script" panose="02000000000000000000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#9Slide06 SVNJonitha Script" panose="02000000000000000000" pitchFamily="2" charset="0"/>
              </a:rPr>
              <a:t>nghiệm</a:t>
            </a:r>
            <a:endParaRPr lang="en-US" sz="2000" dirty="0">
              <a:solidFill>
                <a:srgbClr val="002060"/>
              </a:solidFill>
              <a:latin typeface="#9Slide06 SVNJonitha Scrip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6627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6" dur="80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7" dur="80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80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67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500"/>
                            </p:stCondLst>
                            <p:childTnLst>
                              <p:par>
                                <p:cTn id="6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4.69136E-6 C 0.02292 -0.19846 0.04635 -0.39815 0.06962 -0.39507 C 0.09288 -0.39476 0.12847 -0.05926 0.1408 0.00864 " pathEditMode="relative" rAng="0" ptsTypes="AAA">
                                      <p:cBhvr>
                                        <p:cTn id="70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31" y="-19352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/>
      <p:bldP spid="48" grpId="2"/>
      <p:bldP spid="49" grpId="0"/>
      <p:bldP spid="51" grpId="0"/>
      <p:bldP spid="52" grpId="0"/>
      <p:bldP spid="53" grpId="0"/>
      <p:bldP spid="56" grpId="0" animBg="1"/>
      <p:bldP spid="67" grpId="0"/>
      <p:bldP spid="68" grpId="0" animBg="1"/>
      <p:bldP spid="69" grpId="0" animBg="1"/>
      <p:bldP spid="69" grpId="1" animBg="1"/>
      <p:bldP spid="7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2338;p46">
            <a:extLst>
              <a:ext uri="{FF2B5EF4-FFF2-40B4-BE49-F238E27FC236}">
                <a16:creationId xmlns:a16="http://schemas.microsoft.com/office/drawing/2014/main" id="{89A24DEB-A8FF-4109-BF53-685C646F5BEC}"/>
              </a:ext>
            </a:extLst>
          </p:cNvPr>
          <p:cNvSpPr txBox="1">
            <a:spLocks/>
          </p:cNvSpPr>
          <p:nvPr/>
        </p:nvSpPr>
        <p:spPr>
          <a:xfrm>
            <a:off x="265611" y="0"/>
            <a:ext cx="8765178" cy="670619"/>
          </a:xfrm>
          <a:prstGeom prst="rect">
            <a:avLst/>
          </a:prstGeom>
          <a:solidFill>
            <a:srgbClr val="FCFAEE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Neucha"/>
              <a:buNone/>
              <a:defRPr sz="3500" b="0" i="0" u="none" strike="noStrike" cap="none">
                <a:solidFill>
                  <a:schemeClr val="accent2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400" dirty="0">
                <a:solidFill>
                  <a:schemeClr val="accent4">
                    <a:lumMod val="75000"/>
                  </a:schemeClr>
                </a:solidFill>
                <a:latin typeface="#9Slide04 SVN-Aleo Bold" panose="020F0802020204030203" pitchFamily="34" charset="0"/>
              </a:rPr>
              <a:t>II. ĐỘ LỚN CỦA ÁP SUẤT KHÍ QUYỂN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43C81D47-30CA-411B-B701-85CF5B64A47C}"/>
              </a:ext>
            </a:extLst>
          </p:cNvPr>
          <p:cNvSpPr txBox="1"/>
          <p:nvPr/>
        </p:nvSpPr>
        <p:spPr>
          <a:xfrm>
            <a:off x="1378634" y="493995"/>
            <a:ext cx="6231987" cy="646331"/>
          </a:xfrm>
          <a:prstGeom prst="rect">
            <a:avLst/>
          </a:prstGeom>
          <a:solidFill>
            <a:srgbClr val="FCFAEE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>
                <a:solidFill>
                  <a:srgbClr val="FFC000"/>
                </a:solidFill>
                <a:latin typeface="#9Slide07 SVNKG Ten Thousand Re" panose="02040603050506020204" pitchFamily="18" charset="0"/>
              </a:rPr>
              <a:t>1. </a:t>
            </a:r>
            <a:r>
              <a:rPr lang="en-US" sz="3600" b="1" u="sng" dirty="0" err="1">
                <a:solidFill>
                  <a:srgbClr val="FFC000"/>
                </a:solidFill>
                <a:latin typeface="#9Slide07 SVNKG Ten Thousand Re" panose="02040603050506020204" pitchFamily="18" charset="0"/>
              </a:rPr>
              <a:t>Thí</a:t>
            </a:r>
            <a:r>
              <a:rPr lang="en-US" sz="3600" b="1" u="sng" dirty="0">
                <a:solidFill>
                  <a:srgbClr val="FFC000"/>
                </a:solidFill>
                <a:latin typeface="#9Slide07 SVNKG Ten Thousand Re" panose="02040603050506020204" pitchFamily="18" charset="0"/>
              </a:rPr>
              <a:t> </a:t>
            </a:r>
            <a:r>
              <a:rPr lang="en-US" sz="3600" b="1" u="sng" dirty="0" err="1">
                <a:solidFill>
                  <a:srgbClr val="FFC000"/>
                </a:solidFill>
                <a:latin typeface="#9Slide07 SVNKG Ten Thousand Re" panose="02040603050506020204" pitchFamily="18" charset="0"/>
              </a:rPr>
              <a:t>nghiệm</a:t>
            </a:r>
            <a:r>
              <a:rPr lang="en-US" sz="3600" b="1" u="sng" dirty="0">
                <a:solidFill>
                  <a:srgbClr val="FFC000"/>
                </a:solidFill>
                <a:latin typeface="#9Slide07 SVNKG Ten Thousand Re" panose="02040603050506020204" pitchFamily="18" charset="0"/>
              </a:rPr>
              <a:t> </a:t>
            </a:r>
            <a:r>
              <a:rPr lang="en-US" sz="3600" b="1" u="sng" dirty="0" err="1">
                <a:solidFill>
                  <a:srgbClr val="FFC000"/>
                </a:solidFill>
                <a:latin typeface="#9Slide07 SVNKG Ten Thousand Re" panose="02040603050506020204" pitchFamily="18" charset="0"/>
              </a:rPr>
              <a:t>Tô</a:t>
            </a:r>
            <a:r>
              <a:rPr lang="en-US" sz="3600" b="1" u="sng" dirty="0">
                <a:solidFill>
                  <a:srgbClr val="FFC000"/>
                </a:solidFill>
                <a:latin typeface="#9Slide07 SVNKG Ten Thousand Re" panose="02040603050506020204" pitchFamily="18" charset="0"/>
              </a:rPr>
              <a:t> – </a:t>
            </a:r>
            <a:r>
              <a:rPr lang="en-US" sz="3600" b="1" u="sng" dirty="0" err="1">
                <a:solidFill>
                  <a:srgbClr val="FFC000"/>
                </a:solidFill>
                <a:latin typeface="#9Slide07 SVNKG Ten Thousand Re" panose="02040603050506020204" pitchFamily="18" charset="0"/>
              </a:rPr>
              <a:t>ri</a:t>
            </a:r>
            <a:r>
              <a:rPr lang="en-US" sz="3600" b="1" u="sng" dirty="0">
                <a:solidFill>
                  <a:srgbClr val="FFC000"/>
                </a:solidFill>
                <a:latin typeface="#9Slide07 SVNKG Ten Thousand Re" panose="02040603050506020204" pitchFamily="18" charset="0"/>
              </a:rPr>
              <a:t> – </a:t>
            </a:r>
            <a:r>
              <a:rPr lang="en-US" sz="3600" b="1" u="sng" dirty="0" err="1">
                <a:solidFill>
                  <a:srgbClr val="FFC000"/>
                </a:solidFill>
                <a:latin typeface="#9Slide07 SVNKG Ten Thousand Re" panose="02040603050506020204" pitchFamily="18" charset="0"/>
              </a:rPr>
              <a:t>xe</a:t>
            </a:r>
            <a:r>
              <a:rPr lang="en-US" sz="3600" b="1" u="sng" dirty="0">
                <a:solidFill>
                  <a:srgbClr val="FFC000"/>
                </a:solidFill>
                <a:latin typeface="#9Slide07 SVNKG Ten Thousand Re" panose="02040603050506020204" pitchFamily="18" charset="0"/>
              </a:rPr>
              <a:t> - li</a:t>
            </a:r>
          </a:p>
        </p:txBody>
      </p:sp>
      <p:grpSp>
        <p:nvGrpSpPr>
          <p:cNvPr id="113" name="Google Shape;3913;p76">
            <a:extLst>
              <a:ext uri="{FF2B5EF4-FFF2-40B4-BE49-F238E27FC236}">
                <a16:creationId xmlns:a16="http://schemas.microsoft.com/office/drawing/2014/main" id="{47A61D03-5885-4F31-84D8-87AAD5DDE786}"/>
              </a:ext>
            </a:extLst>
          </p:cNvPr>
          <p:cNvGrpSpPr/>
          <p:nvPr/>
        </p:nvGrpSpPr>
        <p:grpSpPr>
          <a:xfrm>
            <a:off x="119092" y="196275"/>
            <a:ext cx="892375" cy="999350"/>
            <a:chOff x="5416325" y="4403425"/>
            <a:chExt cx="892375" cy="999350"/>
          </a:xfrm>
        </p:grpSpPr>
        <p:sp>
          <p:nvSpPr>
            <p:cNvPr id="114" name="Google Shape;3914;p76">
              <a:extLst>
                <a:ext uri="{FF2B5EF4-FFF2-40B4-BE49-F238E27FC236}">
                  <a16:creationId xmlns:a16="http://schemas.microsoft.com/office/drawing/2014/main" id="{68B96B92-4273-43A6-A283-800597D1C84F}"/>
                </a:ext>
              </a:extLst>
            </p:cNvPr>
            <p:cNvSpPr/>
            <p:nvPr/>
          </p:nvSpPr>
          <p:spPr>
            <a:xfrm>
              <a:off x="5615575" y="4813500"/>
              <a:ext cx="665950" cy="580400"/>
            </a:xfrm>
            <a:custGeom>
              <a:avLst/>
              <a:gdLst/>
              <a:ahLst/>
              <a:cxnLst/>
              <a:rect l="l" t="t" r="r" b="b"/>
              <a:pathLst>
                <a:path w="26638" h="23216" extrusionOk="0">
                  <a:moveTo>
                    <a:pt x="12881" y="1"/>
                  </a:moveTo>
                  <a:cubicBezTo>
                    <a:pt x="12526" y="1"/>
                    <a:pt x="12175" y="282"/>
                    <a:pt x="12047" y="638"/>
                  </a:cubicBezTo>
                  <a:cubicBezTo>
                    <a:pt x="11873" y="1094"/>
                    <a:pt x="11786" y="1442"/>
                    <a:pt x="11590" y="1899"/>
                  </a:cubicBezTo>
                  <a:cubicBezTo>
                    <a:pt x="11046" y="2725"/>
                    <a:pt x="10611" y="3443"/>
                    <a:pt x="9698" y="3616"/>
                  </a:cubicBezTo>
                  <a:cubicBezTo>
                    <a:pt x="9524" y="3443"/>
                    <a:pt x="9416" y="3356"/>
                    <a:pt x="9242" y="3356"/>
                  </a:cubicBezTo>
                  <a:cubicBezTo>
                    <a:pt x="9068" y="3325"/>
                    <a:pt x="8903" y="3311"/>
                    <a:pt x="8745" y="3311"/>
                  </a:cubicBezTo>
                  <a:cubicBezTo>
                    <a:pt x="7992" y="3311"/>
                    <a:pt x="7399" y="3639"/>
                    <a:pt x="6806" y="4160"/>
                  </a:cubicBezTo>
                  <a:cubicBezTo>
                    <a:pt x="6611" y="4269"/>
                    <a:pt x="6524" y="4443"/>
                    <a:pt x="6524" y="4617"/>
                  </a:cubicBezTo>
                  <a:cubicBezTo>
                    <a:pt x="5719" y="5443"/>
                    <a:pt x="5067" y="6791"/>
                    <a:pt x="3979" y="7074"/>
                  </a:cubicBezTo>
                  <a:cubicBezTo>
                    <a:pt x="3892" y="6987"/>
                    <a:pt x="3806" y="6987"/>
                    <a:pt x="3632" y="6987"/>
                  </a:cubicBezTo>
                  <a:lnTo>
                    <a:pt x="2805" y="6987"/>
                  </a:lnTo>
                  <a:cubicBezTo>
                    <a:pt x="2001" y="6987"/>
                    <a:pt x="1805" y="7791"/>
                    <a:pt x="2262" y="8248"/>
                  </a:cubicBezTo>
                  <a:cubicBezTo>
                    <a:pt x="1457" y="9966"/>
                    <a:pt x="1261" y="11879"/>
                    <a:pt x="827" y="13771"/>
                  </a:cubicBezTo>
                  <a:cubicBezTo>
                    <a:pt x="827" y="13945"/>
                    <a:pt x="827" y="14141"/>
                    <a:pt x="914" y="14315"/>
                  </a:cubicBezTo>
                  <a:cubicBezTo>
                    <a:pt x="0" y="18490"/>
                    <a:pt x="174" y="22751"/>
                    <a:pt x="5067" y="23186"/>
                  </a:cubicBezTo>
                  <a:cubicBezTo>
                    <a:pt x="5285" y="23206"/>
                    <a:pt x="5504" y="23216"/>
                    <a:pt x="5724" y="23216"/>
                  </a:cubicBezTo>
                  <a:cubicBezTo>
                    <a:pt x="8613" y="23216"/>
                    <a:pt x="11602" y="21567"/>
                    <a:pt x="14047" y="20294"/>
                  </a:cubicBezTo>
                  <a:cubicBezTo>
                    <a:pt x="16048" y="19207"/>
                    <a:pt x="18222" y="17946"/>
                    <a:pt x="19744" y="16119"/>
                  </a:cubicBezTo>
                  <a:cubicBezTo>
                    <a:pt x="20027" y="15946"/>
                    <a:pt x="20396" y="15772"/>
                    <a:pt x="20657" y="15489"/>
                  </a:cubicBezTo>
                  <a:cubicBezTo>
                    <a:pt x="23549" y="13141"/>
                    <a:pt x="25289" y="9596"/>
                    <a:pt x="26550" y="6161"/>
                  </a:cubicBezTo>
                  <a:cubicBezTo>
                    <a:pt x="26637" y="5791"/>
                    <a:pt x="26550" y="5443"/>
                    <a:pt x="26267" y="5356"/>
                  </a:cubicBezTo>
                  <a:cubicBezTo>
                    <a:pt x="26463" y="4530"/>
                    <a:pt x="26180" y="3725"/>
                    <a:pt x="25550" y="2899"/>
                  </a:cubicBezTo>
                  <a:cubicBezTo>
                    <a:pt x="24550" y="1725"/>
                    <a:pt x="22462" y="1442"/>
                    <a:pt x="21027" y="1268"/>
                  </a:cubicBezTo>
                  <a:cubicBezTo>
                    <a:pt x="18483" y="1007"/>
                    <a:pt x="15939" y="725"/>
                    <a:pt x="13503" y="355"/>
                  </a:cubicBezTo>
                  <a:cubicBezTo>
                    <a:pt x="13416" y="355"/>
                    <a:pt x="13416" y="268"/>
                    <a:pt x="13416" y="268"/>
                  </a:cubicBezTo>
                  <a:cubicBezTo>
                    <a:pt x="13258" y="80"/>
                    <a:pt x="13069" y="1"/>
                    <a:pt x="12881" y="1"/>
                  </a:cubicBez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3915;p76">
              <a:extLst>
                <a:ext uri="{FF2B5EF4-FFF2-40B4-BE49-F238E27FC236}">
                  <a16:creationId xmlns:a16="http://schemas.microsoft.com/office/drawing/2014/main" id="{AE72E65D-1CF7-4CD4-9EA2-921CC7578579}"/>
                </a:ext>
              </a:extLst>
            </p:cNvPr>
            <p:cNvSpPr/>
            <p:nvPr/>
          </p:nvSpPr>
          <p:spPr>
            <a:xfrm>
              <a:off x="5737875" y="4812800"/>
              <a:ext cx="54400" cy="60400"/>
            </a:xfrm>
            <a:custGeom>
              <a:avLst/>
              <a:gdLst/>
              <a:ahLst/>
              <a:cxnLst/>
              <a:rect l="l" t="t" r="r" b="b"/>
              <a:pathLst>
                <a:path w="2176" h="2416" extrusionOk="0">
                  <a:moveTo>
                    <a:pt x="1165" y="1"/>
                  </a:moveTo>
                  <a:cubicBezTo>
                    <a:pt x="1089" y="1"/>
                    <a:pt x="1007" y="12"/>
                    <a:pt x="914" y="35"/>
                  </a:cubicBezTo>
                  <a:cubicBezTo>
                    <a:pt x="631" y="122"/>
                    <a:pt x="457" y="296"/>
                    <a:pt x="370" y="579"/>
                  </a:cubicBezTo>
                  <a:lnTo>
                    <a:pt x="370" y="666"/>
                  </a:lnTo>
                  <a:cubicBezTo>
                    <a:pt x="283" y="753"/>
                    <a:pt x="283" y="839"/>
                    <a:pt x="283" y="839"/>
                  </a:cubicBezTo>
                  <a:cubicBezTo>
                    <a:pt x="283" y="839"/>
                    <a:pt x="175" y="926"/>
                    <a:pt x="175" y="1035"/>
                  </a:cubicBezTo>
                  <a:cubicBezTo>
                    <a:pt x="1" y="1470"/>
                    <a:pt x="283" y="2014"/>
                    <a:pt x="718" y="2122"/>
                  </a:cubicBezTo>
                  <a:lnTo>
                    <a:pt x="827" y="2122"/>
                  </a:lnTo>
                  <a:cubicBezTo>
                    <a:pt x="957" y="2318"/>
                    <a:pt x="1137" y="2416"/>
                    <a:pt x="1374" y="2416"/>
                  </a:cubicBezTo>
                  <a:cubicBezTo>
                    <a:pt x="1454" y="2416"/>
                    <a:pt x="1539" y="2405"/>
                    <a:pt x="1632" y="2383"/>
                  </a:cubicBezTo>
                  <a:cubicBezTo>
                    <a:pt x="1914" y="2296"/>
                    <a:pt x="2175" y="1927"/>
                    <a:pt x="2175" y="1579"/>
                  </a:cubicBezTo>
                  <a:lnTo>
                    <a:pt x="2175" y="1470"/>
                  </a:lnTo>
                  <a:lnTo>
                    <a:pt x="2175" y="1209"/>
                  </a:lnTo>
                  <a:cubicBezTo>
                    <a:pt x="2175" y="1122"/>
                    <a:pt x="2088" y="1035"/>
                    <a:pt x="2088" y="926"/>
                  </a:cubicBezTo>
                  <a:cubicBezTo>
                    <a:pt x="2088" y="666"/>
                    <a:pt x="1914" y="383"/>
                    <a:pt x="1719" y="209"/>
                  </a:cubicBezTo>
                  <a:cubicBezTo>
                    <a:pt x="1528" y="82"/>
                    <a:pt x="1371" y="1"/>
                    <a:pt x="11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3916;p76">
              <a:extLst>
                <a:ext uri="{FF2B5EF4-FFF2-40B4-BE49-F238E27FC236}">
                  <a16:creationId xmlns:a16="http://schemas.microsoft.com/office/drawing/2014/main" id="{C603F1AB-3F09-48A0-B3D2-00BE0E92F244}"/>
                </a:ext>
              </a:extLst>
            </p:cNvPr>
            <p:cNvSpPr/>
            <p:nvPr/>
          </p:nvSpPr>
          <p:spPr>
            <a:xfrm>
              <a:off x="5864550" y="4938150"/>
              <a:ext cx="50025" cy="63625"/>
            </a:xfrm>
            <a:custGeom>
              <a:avLst/>
              <a:gdLst/>
              <a:ahLst/>
              <a:cxnLst/>
              <a:rect l="l" t="t" r="r" b="b"/>
              <a:pathLst>
                <a:path w="2001" h="2545" extrusionOk="0">
                  <a:moveTo>
                    <a:pt x="1087" y="0"/>
                  </a:moveTo>
                  <a:cubicBezTo>
                    <a:pt x="739" y="0"/>
                    <a:pt x="370" y="174"/>
                    <a:pt x="283" y="544"/>
                  </a:cubicBezTo>
                  <a:cubicBezTo>
                    <a:pt x="283" y="544"/>
                    <a:pt x="283" y="631"/>
                    <a:pt x="196" y="631"/>
                  </a:cubicBezTo>
                  <a:cubicBezTo>
                    <a:pt x="109" y="718"/>
                    <a:pt x="0" y="1001"/>
                    <a:pt x="0" y="1175"/>
                  </a:cubicBezTo>
                  <a:lnTo>
                    <a:pt x="0" y="1718"/>
                  </a:lnTo>
                  <a:cubicBezTo>
                    <a:pt x="0" y="2175"/>
                    <a:pt x="370" y="2544"/>
                    <a:pt x="826" y="2544"/>
                  </a:cubicBezTo>
                  <a:cubicBezTo>
                    <a:pt x="1087" y="2544"/>
                    <a:pt x="1370" y="2349"/>
                    <a:pt x="1457" y="2175"/>
                  </a:cubicBezTo>
                  <a:cubicBezTo>
                    <a:pt x="1631" y="2088"/>
                    <a:pt x="1740" y="2001"/>
                    <a:pt x="1740" y="1892"/>
                  </a:cubicBezTo>
                  <a:cubicBezTo>
                    <a:pt x="1827" y="1805"/>
                    <a:pt x="1827" y="1718"/>
                    <a:pt x="1914" y="1544"/>
                  </a:cubicBezTo>
                  <a:cubicBezTo>
                    <a:pt x="2001" y="1457"/>
                    <a:pt x="2001" y="1175"/>
                    <a:pt x="1914" y="1001"/>
                  </a:cubicBezTo>
                  <a:cubicBezTo>
                    <a:pt x="1914" y="805"/>
                    <a:pt x="1914" y="631"/>
                    <a:pt x="1827" y="544"/>
                  </a:cubicBezTo>
                  <a:cubicBezTo>
                    <a:pt x="1740" y="174"/>
                    <a:pt x="1457" y="0"/>
                    <a:pt x="10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3917;p76">
              <a:extLst>
                <a:ext uri="{FF2B5EF4-FFF2-40B4-BE49-F238E27FC236}">
                  <a16:creationId xmlns:a16="http://schemas.microsoft.com/office/drawing/2014/main" id="{6CD4D836-C839-4DB6-8D29-FFA0F2597DEA}"/>
                </a:ext>
              </a:extLst>
            </p:cNvPr>
            <p:cNvSpPr/>
            <p:nvPr/>
          </p:nvSpPr>
          <p:spPr>
            <a:xfrm>
              <a:off x="5948800" y="4964175"/>
              <a:ext cx="126675" cy="105750"/>
            </a:xfrm>
            <a:custGeom>
              <a:avLst/>
              <a:gdLst/>
              <a:ahLst/>
              <a:cxnLst/>
              <a:rect l="l" t="t" r="r" b="b"/>
              <a:pathLst>
                <a:path w="5067" h="4230" extrusionOk="0">
                  <a:moveTo>
                    <a:pt x="2534" y="1"/>
                  </a:moveTo>
                  <a:cubicBezTo>
                    <a:pt x="2422" y="1"/>
                    <a:pt x="2303" y="38"/>
                    <a:pt x="2175" y="134"/>
                  </a:cubicBezTo>
                  <a:lnTo>
                    <a:pt x="2066" y="134"/>
                  </a:lnTo>
                  <a:lnTo>
                    <a:pt x="1979" y="221"/>
                  </a:lnTo>
                  <a:cubicBezTo>
                    <a:pt x="1805" y="221"/>
                    <a:pt x="1718" y="221"/>
                    <a:pt x="1631" y="308"/>
                  </a:cubicBezTo>
                  <a:cubicBezTo>
                    <a:pt x="631" y="590"/>
                    <a:pt x="1" y="1590"/>
                    <a:pt x="348" y="2678"/>
                  </a:cubicBezTo>
                  <a:cubicBezTo>
                    <a:pt x="614" y="3616"/>
                    <a:pt x="1511" y="4229"/>
                    <a:pt x="2429" y="4229"/>
                  </a:cubicBezTo>
                  <a:cubicBezTo>
                    <a:pt x="2489" y="4229"/>
                    <a:pt x="2550" y="4227"/>
                    <a:pt x="2610" y="4222"/>
                  </a:cubicBezTo>
                  <a:cubicBezTo>
                    <a:pt x="3610" y="4113"/>
                    <a:pt x="4523" y="3569"/>
                    <a:pt x="4784" y="2678"/>
                  </a:cubicBezTo>
                  <a:cubicBezTo>
                    <a:pt x="5067" y="1677"/>
                    <a:pt x="4241" y="590"/>
                    <a:pt x="3349" y="308"/>
                  </a:cubicBezTo>
                  <a:cubicBezTo>
                    <a:pt x="3262" y="308"/>
                    <a:pt x="3153" y="221"/>
                    <a:pt x="3066" y="221"/>
                  </a:cubicBezTo>
                  <a:cubicBezTo>
                    <a:pt x="2901" y="111"/>
                    <a:pt x="2728" y="1"/>
                    <a:pt x="25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3918;p76">
              <a:extLst>
                <a:ext uri="{FF2B5EF4-FFF2-40B4-BE49-F238E27FC236}">
                  <a16:creationId xmlns:a16="http://schemas.microsoft.com/office/drawing/2014/main" id="{7F2F6300-5D6C-4329-9A3D-4D90DF1578A0}"/>
                </a:ext>
              </a:extLst>
            </p:cNvPr>
            <p:cNvSpPr/>
            <p:nvPr/>
          </p:nvSpPr>
          <p:spPr>
            <a:xfrm>
              <a:off x="5712875" y="5013700"/>
              <a:ext cx="115825" cy="115725"/>
            </a:xfrm>
            <a:custGeom>
              <a:avLst/>
              <a:gdLst/>
              <a:ahLst/>
              <a:cxnLst/>
              <a:rect l="l" t="t" r="r" b="b"/>
              <a:pathLst>
                <a:path w="4633" h="4629" extrusionOk="0">
                  <a:moveTo>
                    <a:pt x="2390" y="1"/>
                  </a:moveTo>
                  <a:cubicBezTo>
                    <a:pt x="2024" y="1"/>
                    <a:pt x="1658" y="214"/>
                    <a:pt x="1457" y="414"/>
                  </a:cubicBezTo>
                  <a:cubicBezTo>
                    <a:pt x="827" y="610"/>
                    <a:pt x="370" y="958"/>
                    <a:pt x="196" y="1501"/>
                  </a:cubicBezTo>
                  <a:cubicBezTo>
                    <a:pt x="0" y="1958"/>
                    <a:pt x="87" y="2414"/>
                    <a:pt x="370" y="2784"/>
                  </a:cubicBezTo>
                  <a:cubicBezTo>
                    <a:pt x="283" y="3219"/>
                    <a:pt x="370" y="3676"/>
                    <a:pt x="631" y="3958"/>
                  </a:cubicBezTo>
                  <a:cubicBezTo>
                    <a:pt x="920" y="4431"/>
                    <a:pt x="1465" y="4629"/>
                    <a:pt x="2037" y="4629"/>
                  </a:cubicBezTo>
                  <a:cubicBezTo>
                    <a:pt x="2543" y="4629"/>
                    <a:pt x="3070" y="4474"/>
                    <a:pt x="3458" y="4219"/>
                  </a:cubicBezTo>
                  <a:cubicBezTo>
                    <a:pt x="4436" y="3676"/>
                    <a:pt x="4632" y="2501"/>
                    <a:pt x="4175" y="1501"/>
                  </a:cubicBezTo>
                  <a:cubicBezTo>
                    <a:pt x="4001" y="1240"/>
                    <a:pt x="3806" y="1045"/>
                    <a:pt x="3632" y="958"/>
                  </a:cubicBezTo>
                  <a:cubicBezTo>
                    <a:pt x="3458" y="501"/>
                    <a:pt x="3175" y="240"/>
                    <a:pt x="2719" y="66"/>
                  </a:cubicBezTo>
                  <a:cubicBezTo>
                    <a:pt x="2612" y="21"/>
                    <a:pt x="2501" y="1"/>
                    <a:pt x="23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3919;p76">
              <a:extLst>
                <a:ext uri="{FF2B5EF4-FFF2-40B4-BE49-F238E27FC236}">
                  <a16:creationId xmlns:a16="http://schemas.microsoft.com/office/drawing/2014/main" id="{999ABB8B-666A-4554-8B12-65793348955C}"/>
                </a:ext>
              </a:extLst>
            </p:cNvPr>
            <p:cNvSpPr/>
            <p:nvPr/>
          </p:nvSpPr>
          <p:spPr>
            <a:xfrm>
              <a:off x="5502500" y="4408125"/>
              <a:ext cx="85925" cy="80475"/>
            </a:xfrm>
            <a:custGeom>
              <a:avLst/>
              <a:gdLst/>
              <a:ahLst/>
              <a:cxnLst/>
              <a:rect l="l" t="t" r="r" b="b"/>
              <a:pathLst>
                <a:path w="3437" h="3219" extrusionOk="0">
                  <a:moveTo>
                    <a:pt x="1436" y="1"/>
                  </a:moveTo>
                  <a:cubicBezTo>
                    <a:pt x="1001" y="1"/>
                    <a:pt x="631" y="262"/>
                    <a:pt x="544" y="631"/>
                  </a:cubicBezTo>
                  <a:cubicBezTo>
                    <a:pt x="457" y="805"/>
                    <a:pt x="348" y="914"/>
                    <a:pt x="348" y="1001"/>
                  </a:cubicBezTo>
                  <a:cubicBezTo>
                    <a:pt x="261" y="1175"/>
                    <a:pt x="174" y="1349"/>
                    <a:pt x="87" y="1545"/>
                  </a:cubicBezTo>
                  <a:cubicBezTo>
                    <a:pt x="0" y="1805"/>
                    <a:pt x="174" y="2175"/>
                    <a:pt x="348" y="2349"/>
                  </a:cubicBezTo>
                  <a:cubicBezTo>
                    <a:pt x="457" y="2632"/>
                    <a:pt x="631" y="2806"/>
                    <a:pt x="892" y="2980"/>
                  </a:cubicBezTo>
                  <a:cubicBezTo>
                    <a:pt x="1001" y="3088"/>
                    <a:pt x="1088" y="3088"/>
                    <a:pt x="1262" y="3088"/>
                  </a:cubicBezTo>
                  <a:cubicBezTo>
                    <a:pt x="1403" y="3175"/>
                    <a:pt x="1561" y="3219"/>
                    <a:pt x="1729" y="3219"/>
                  </a:cubicBezTo>
                  <a:cubicBezTo>
                    <a:pt x="1898" y="3219"/>
                    <a:pt x="2077" y="3175"/>
                    <a:pt x="2262" y="3088"/>
                  </a:cubicBezTo>
                  <a:cubicBezTo>
                    <a:pt x="2631" y="2893"/>
                    <a:pt x="2805" y="2632"/>
                    <a:pt x="2892" y="2262"/>
                  </a:cubicBezTo>
                  <a:cubicBezTo>
                    <a:pt x="3066" y="2175"/>
                    <a:pt x="3175" y="2001"/>
                    <a:pt x="3262" y="1718"/>
                  </a:cubicBezTo>
                  <a:cubicBezTo>
                    <a:pt x="3436" y="1175"/>
                    <a:pt x="2979" y="631"/>
                    <a:pt x="2523" y="370"/>
                  </a:cubicBezTo>
                  <a:cubicBezTo>
                    <a:pt x="2436" y="262"/>
                    <a:pt x="2262" y="262"/>
                    <a:pt x="2175" y="262"/>
                  </a:cubicBezTo>
                  <a:cubicBezTo>
                    <a:pt x="1892" y="88"/>
                    <a:pt x="1718" y="1"/>
                    <a:pt x="143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3920;p76">
              <a:extLst>
                <a:ext uri="{FF2B5EF4-FFF2-40B4-BE49-F238E27FC236}">
                  <a16:creationId xmlns:a16="http://schemas.microsoft.com/office/drawing/2014/main" id="{64B0EC8C-9FBD-4D39-AD1D-EA62FFB8438C}"/>
                </a:ext>
              </a:extLst>
            </p:cNvPr>
            <p:cNvSpPr/>
            <p:nvPr/>
          </p:nvSpPr>
          <p:spPr>
            <a:xfrm>
              <a:off x="5427475" y="4516025"/>
              <a:ext cx="56575" cy="53850"/>
            </a:xfrm>
            <a:custGeom>
              <a:avLst/>
              <a:gdLst/>
              <a:ahLst/>
              <a:cxnLst/>
              <a:rect l="l" t="t" r="r" b="b"/>
              <a:pathLst>
                <a:path w="2263" h="2154" extrusionOk="0">
                  <a:moveTo>
                    <a:pt x="1038" y="1"/>
                  </a:moveTo>
                  <a:cubicBezTo>
                    <a:pt x="964" y="1"/>
                    <a:pt x="892" y="12"/>
                    <a:pt x="827" y="34"/>
                  </a:cubicBezTo>
                  <a:cubicBezTo>
                    <a:pt x="740" y="34"/>
                    <a:pt x="631" y="121"/>
                    <a:pt x="631" y="121"/>
                  </a:cubicBezTo>
                  <a:cubicBezTo>
                    <a:pt x="457" y="121"/>
                    <a:pt x="370" y="207"/>
                    <a:pt x="283" y="294"/>
                  </a:cubicBezTo>
                  <a:cubicBezTo>
                    <a:pt x="88" y="490"/>
                    <a:pt x="1" y="664"/>
                    <a:pt x="1" y="947"/>
                  </a:cubicBezTo>
                  <a:lnTo>
                    <a:pt x="1" y="1034"/>
                  </a:lnTo>
                  <a:cubicBezTo>
                    <a:pt x="1" y="1121"/>
                    <a:pt x="1" y="1208"/>
                    <a:pt x="88" y="1295"/>
                  </a:cubicBezTo>
                  <a:lnTo>
                    <a:pt x="88" y="1382"/>
                  </a:lnTo>
                  <a:cubicBezTo>
                    <a:pt x="88" y="1490"/>
                    <a:pt x="196" y="1664"/>
                    <a:pt x="196" y="1751"/>
                  </a:cubicBezTo>
                  <a:cubicBezTo>
                    <a:pt x="283" y="1751"/>
                    <a:pt x="283" y="1838"/>
                    <a:pt x="370" y="1838"/>
                  </a:cubicBezTo>
                  <a:cubicBezTo>
                    <a:pt x="501" y="2051"/>
                    <a:pt x="694" y="2153"/>
                    <a:pt x="893" y="2153"/>
                  </a:cubicBezTo>
                  <a:cubicBezTo>
                    <a:pt x="958" y="2153"/>
                    <a:pt x="1024" y="2142"/>
                    <a:pt x="1088" y="2121"/>
                  </a:cubicBezTo>
                  <a:cubicBezTo>
                    <a:pt x="1175" y="2121"/>
                    <a:pt x="1175" y="2034"/>
                    <a:pt x="1175" y="2034"/>
                  </a:cubicBezTo>
                  <a:lnTo>
                    <a:pt x="1371" y="2034"/>
                  </a:lnTo>
                  <a:cubicBezTo>
                    <a:pt x="1545" y="2034"/>
                    <a:pt x="1632" y="1925"/>
                    <a:pt x="1827" y="1751"/>
                  </a:cubicBezTo>
                  <a:cubicBezTo>
                    <a:pt x="1914" y="1664"/>
                    <a:pt x="1914" y="1577"/>
                    <a:pt x="2001" y="1490"/>
                  </a:cubicBezTo>
                  <a:cubicBezTo>
                    <a:pt x="2262" y="1208"/>
                    <a:pt x="2175" y="751"/>
                    <a:pt x="1914" y="490"/>
                  </a:cubicBezTo>
                  <a:cubicBezTo>
                    <a:pt x="1827" y="403"/>
                    <a:pt x="1719" y="403"/>
                    <a:pt x="1632" y="294"/>
                  </a:cubicBezTo>
                  <a:cubicBezTo>
                    <a:pt x="1501" y="99"/>
                    <a:pt x="1261" y="1"/>
                    <a:pt x="103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3921;p76">
              <a:extLst>
                <a:ext uri="{FF2B5EF4-FFF2-40B4-BE49-F238E27FC236}">
                  <a16:creationId xmlns:a16="http://schemas.microsoft.com/office/drawing/2014/main" id="{581FE13A-65E9-467B-81AD-F19F13070530}"/>
                </a:ext>
              </a:extLst>
            </p:cNvPr>
            <p:cNvSpPr/>
            <p:nvPr/>
          </p:nvSpPr>
          <p:spPr>
            <a:xfrm>
              <a:off x="5457025" y="4497800"/>
              <a:ext cx="851675" cy="904975"/>
            </a:xfrm>
            <a:custGeom>
              <a:avLst/>
              <a:gdLst/>
              <a:ahLst/>
              <a:cxnLst/>
              <a:rect l="l" t="t" r="r" b="b"/>
              <a:pathLst>
                <a:path w="34067" h="36199" extrusionOk="0">
                  <a:moveTo>
                    <a:pt x="6915" y="393"/>
                  </a:moveTo>
                  <a:cubicBezTo>
                    <a:pt x="7700" y="393"/>
                    <a:pt x="6333" y="2132"/>
                    <a:pt x="6255" y="2306"/>
                  </a:cubicBezTo>
                  <a:cubicBezTo>
                    <a:pt x="5973" y="2567"/>
                    <a:pt x="5712" y="2850"/>
                    <a:pt x="5538" y="3198"/>
                  </a:cubicBezTo>
                  <a:cubicBezTo>
                    <a:pt x="5429" y="3307"/>
                    <a:pt x="5538" y="3394"/>
                    <a:pt x="5538" y="3481"/>
                  </a:cubicBezTo>
                  <a:cubicBezTo>
                    <a:pt x="7712" y="5916"/>
                    <a:pt x="9430" y="8743"/>
                    <a:pt x="11865" y="10808"/>
                  </a:cubicBezTo>
                  <a:cubicBezTo>
                    <a:pt x="13322" y="12091"/>
                    <a:pt x="15323" y="12439"/>
                    <a:pt x="17127" y="12722"/>
                  </a:cubicBezTo>
                  <a:cubicBezTo>
                    <a:pt x="19932" y="13179"/>
                    <a:pt x="22737" y="13526"/>
                    <a:pt x="25542" y="13896"/>
                  </a:cubicBezTo>
                  <a:cubicBezTo>
                    <a:pt x="27630" y="14266"/>
                    <a:pt x="30435" y="14440"/>
                    <a:pt x="32174" y="15810"/>
                  </a:cubicBezTo>
                  <a:cubicBezTo>
                    <a:pt x="34066" y="17332"/>
                    <a:pt x="31261" y="22224"/>
                    <a:pt x="30435" y="23855"/>
                  </a:cubicBezTo>
                  <a:cubicBezTo>
                    <a:pt x="28087" y="28400"/>
                    <a:pt x="23107" y="31574"/>
                    <a:pt x="18584" y="33640"/>
                  </a:cubicBezTo>
                  <a:cubicBezTo>
                    <a:pt x="16770" y="34468"/>
                    <a:pt x="14034" y="35726"/>
                    <a:pt x="11693" y="35726"/>
                  </a:cubicBezTo>
                  <a:cubicBezTo>
                    <a:pt x="10161" y="35726"/>
                    <a:pt x="8799" y="35188"/>
                    <a:pt x="7973" y="33640"/>
                  </a:cubicBezTo>
                  <a:cubicBezTo>
                    <a:pt x="6625" y="31031"/>
                    <a:pt x="7169" y="27399"/>
                    <a:pt x="7603" y="24681"/>
                  </a:cubicBezTo>
                  <a:cubicBezTo>
                    <a:pt x="8256" y="21246"/>
                    <a:pt x="9778" y="17875"/>
                    <a:pt x="10148" y="14353"/>
                  </a:cubicBezTo>
                  <a:cubicBezTo>
                    <a:pt x="10321" y="11461"/>
                    <a:pt x="6799" y="8286"/>
                    <a:pt x="5081" y="6373"/>
                  </a:cubicBezTo>
                  <a:cubicBezTo>
                    <a:pt x="4624" y="5829"/>
                    <a:pt x="4168" y="5372"/>
                    <a:pt x="3711" y="4829"/>
                  </a:cubicBezTo>
                  <a:cubicBezTo>
                    <a:pt x="3679" y="4797"/>
                    <a:pt x="3644" y="4783"/>
                    <a:pt x="3609" y="4783"/>
                  </a:cubicBezTo>
                  <a:cubicBezTo>
                    <a:pt x="3599" y="4783"/>
                    <a:pt x="3590" y="4784"/>
                    <a:pt x="3581" y="4786"/>
                  </a:cubicBezTo>
                  <a:lnTo>
                    <a:pt x="3581" y="4786"/>
                  </a:lnTo>
                  <a:cubicBezTo>
                    <a:pt x="3571" y="4784"/>
                    <a:pt x="3562" y="4783"/>
                    <a:pt x="3553" y="4783"/>
                  </a:cubicBezTo>
                  <a:cubicBezTo>
                    <a:pt x="3517" y="4783"/>
                    <a:pt x="3482" y="4797"/>
                    <a:pt x="3450" y="4829"/>
                  </a:cubicBezTo>
                  <a:cubicBezTo>
                    <a:pt x="3081" y="5285"/>
                    <a:pt x="2711" y="5655"/>
                    <a:pt x="2276" y="5916"/>
                  </a:cubicBezTo>
                  <a:cubicBezTo>
                    <a:pt x="1972" y="6220"/>
                    <a:pt x="1329" y="6557"/>
                    <a:pt x="946" y="6557"/>
                  </a:cubicBezTo>
                  <a:cubicBezTo>
                    <a:pt x="643" y="6557"/>
                    <a:pt x="503" y="6347"/>
                    <a:pt x="819" y="5742"/>
                  </a:cubicBezTo>
                  <a:cubicBezTo>
                    <a:pt x="1363" y="4568"/>
                    <a:pt x="2363" y="3568"/>
                    <a:pt x="3363" y="2763"/>
                  </a:cubicBezTo>
                  <a:cubicBezTo>
                    <a:pt x="4255" y="1850"/>
                    <a:pt x="5342" y="936"/>
                    <a:pt x="6516" y="480"/>
                  </a:cubicBezTo>
                  <a:cubicBezTo>
                    <a:pt x="6687" y="420"/>
                    <a:pt x="6818" y="393"/>
                    <a:pt x="6915" y="393"/>
                  </a:cubicBezTo>
                  <a:close/>
                  <a:moveTo>
                    <a:pt x="6947" y="0"/>
                  </a:moveTo>
                  <a:cubicBezTo>
                    <a:pt x="6688" y="0"/>
                    <a:pt x="6427" y="58"/>
                    <a:pt x="6255" y="132"/>
                  </a:cubicBezTo>
                  <a:cubicBezTo>
                    <a:pt x="3994" y="936"/>
                    <a:pt x="1080" y="3655"/>
                    <a:pt x="276" y="5829"/>
                  </a:cubicBezTo>
                  <a:cubicBezTo>
                    <a:pt x="108" y="6185"/>
                    <a:pt x="1" y="7290"/>
                    <a:pt x="735" y="7290"/>
                  </a:cubicBezTo>
                  <a:cubicBezTo>
                    <a:pt x="762" y="7290"/>
                    <a:pt x="790" y="7289"/>
                    <a:pt x="819" y="7286"/>
                  </a:cubicBezTo>
                  <a:cubicBezTo>
                    <a:pt x="1923" y="7122"/>
                    <a:pt x="2873" y="6152"/>
                    <a:pt x="3579" y="5350"/>
                  </a:cubicBezTo>
                  <a:lnTo>
                    <a:pt x="3579" y="5350"/>
                  </a:lnTo>
                  <a:cubicBezTo>
                    <a:pt x="5953" y="8121"/>
                    <a:pt x="10136" y="11338"/>
                    <a:pt x="9517" y="15353"/>
                  </a:cubicBezTo>
                  <a:cubicBezTo>
                    <a:pt x="9234" y="17527"/>
                    <a:pt x="8343" y="19506"/>
                    <a:pt x="7799" y="21594"/>
                  </a:cubicBezTo>
                  <a:cubicBezTo>
                    <a:pt x="7516" y="22963"/>
                    <a:pt x="7256" y="24225"/>
                    <a:pt x="7060" y="25595"/>
                  </a:cubicBezTo>
                  <a:cubicBezTo>
                    <a:pt x="6446" y="29555"/>
                    <a:pt x="6265" y="36198"/>
                    <a:pt x="11702" y="36198"/>
                  </a:cubicBezTo>
                  <a:cubicBezTo>
                    <a:pt x="11847" y="36198"/>
                    <a:pt x="11995" y="36194"/>
                    <a:pt x="12148" y="36184"/>
                  </a:cubicBezTo>
                  <a:cubicBezTo>
                    <a:pt x="16214" y="35923"/>
                    <a:pt x="20650" y="33379"/>
                    <a:pt x="23912" y="31118"/>
                  </a:cubicBezTo>
                  <a:cubicBezTo>
                    <a:pt x="27630" y="28574"/>
                    <a:pt x="30435" y="25486"/>
                    <a:pt x="32066" y="21246"/>
                  </a:cubicBezTo>
                  <a:cubicBezTo>
                    <a:pt x="32718" y="19789"/>
                    <a:pt x="33610" y="18071"/>
                    <a:pt x="33066" y="16440"/>
                  </a:cubicBezTo>
                  <a:cubicBezTo>
                    <a:pt x="32718" y="15266"/>
                    <a:pt x="31348" y="14722"/>
                    <a:pt x="30261" y="14353"/>
                  </a:cubicBezTo>
                  <a:cubicBezTo>
                    <a:pt x="25369" y="12809"/>
                    <a:pt x="20019" y="13092"/>
                    <a:pt x="15040" y="11896"/>
                  </a:cubicBezTo>
                  <a:cubicBezTo>
                    <a:pt x="11061" y="10917"/>
                    <a:pt x="8604" y="6460"/>
                    <a:pt x="6168" y="3481"/>
                  </a:cubicBezTo>
                  <a:cubicBezTo>
                    <a:pt x="5712" y="2937"/>
                    <a:pt x="7799" y="1480"/>
                    <a:pt x="7799" y="676"/>
                  </a:cubicBezTo>
                  <a:cubicBezTo>
                    <a:pt x="7799" y="160"/>
                    <a:pt x="7376" y="0"/>
                    <a:pt x="69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3922;p76">
              <a:extLst>
                <a:ext uri="{FF2B5EF4-FFF2-40B4-BE49-F238E27FC236}">
                  <a16:creationId xmlns:a16="http://schemas.microsoft.com/office/drawing/2014/main" id="{3B87613F-5071-41EA-B228-BDCA037B261C}"/>
                </a:ext>
              </a:extLst>
            </p:cNvPr>
            <p:cNvSpPr/>
            <p:nvPr/>
          </p:nvSpPr>
          <p:spPr>
            <a:xfrm>
              <a:off x="5669925" y="4816425"/>
              <a:ext cx="253050" cy="173850"/>
            </a:xfrm>
            <a:custGeom>
              <a:avLst/>
              <a:gdLst/>
              <a:ahLst/>
              <a:cxnLst/>
              <a:rect l="l" t="t" r="r" b="b"/>
              <a:pathLst>
                <a:path w="10122" h="6954" extrusionOk="0">
                  <a:moveTo>
                    <a:pt x="9827" y="0"/>
                  </a:moveTo>
                  <a:cubicBezTo>
                    <a:pt x="9735" y="0"/>
                    <a:pt x="9646" y="49"/>
                    <a:pt x="9612" y="151"/>
                  </a:cubicBezTo>
                  <a:cubicBezTo>
                    <a:pt x="9242" y="1521"/>
                    <a:pt x="8698" y="3065"/>
                    <a:pt x="6807" y="3065"/>
                  </a:cubicBezTo>
                  <a:cubicBezTo>
                    <a:pt x="6601" y="3040"/>
                    <a:pt x="6415" y="3027"/>
                    <a:pt x="6240" y="3027"/>
                  </a:cubicBezTo>
                  <a:cubicBezTo>
                    <a:pt x="5635" y="3027"/>
                    <a:pt x="5164" y="3187"/>
                    <a:pt x="4523" y="3608"/>
                  </a:cubicBezTo>
                  <a:cubicBezTo>
                    <a:pt x="4176" y="3782"/>
                    <a:pt x="3893" y="4326"/>
                    <a:pt x="3719" y="4782"/>
                  </a:cubicBezTo>
                  <a:cubicBezTo>
                    <a:pt x="3034" y="6062"/>
                    <a:pt x="2305" y="6460"/>
                    <a:pt x="1098" y="6460"/>
                  </a:cubicBezTo>
                  <a:cubicBezTo>
                    <a:pt x="848" y="6460"/>
                    <a:pt x="578" y="6443"/>
                    <a:pt x="283" y="6413"/>
                  </a:cubicBezTo>
                  <a:cubicBezTo>
                    <a:pt x="1" y="6413"/>
                    <a:pt x="1" y="6870"/>
                    <a:pt x="283" y="6870"/>
                  </a:cubicBezTo>
                  <a:cubicBezTo>
                    <a:pt x="718" y="6905"/>
                    <a:pt x="1122" y="6953"/>
                    <a:pt x="1514" y="6953"/>
                  </a:cubicBezTo>
                  <a:cubicBezTo>
                    <a:pt x="2101" y="6953"/>
                    <a:pt x="2662" y="6844"/>
                    <a:pt x="3262" y="6413"/>
                  </a:cubicBezTo>
                  <a:cubicBezTo>
                    <a:pt x="4632" y="5413"/>
                    <a:pt x="3632" y="3695"/>
                    <a:pt x="6350" y="3413"/>
                  </a:cubicBezTo>
                  <a:cubicBezTo>
                    <a:pt x="6677" y="3413"/>
                    <a:pt x="7065" y="3459"/>
                    <a:pt x="7454" y="3459"/>
                  </a:cubicBezTo>
                  <a:cubicBezTo>
                    <a:pt x="8022" y="3459"/>
                    <a:pt x="8594" y="3360"/>
                    <a:pt x="8981" y="2869"/>
                  </a:cubicBezTo>
                  <a:cubicBezTo>
                    <a:pt x="9612" y="2151"/>
                    <a:pt x="9786" y="1238"/>
                    <a:pt x="10068" y="347"/>
                  </a:cubicBezTo>
                  <a:cubicBezTo>
                    <a:pt x="10121" y="121"/>
                    <a:pt x="9972" y="0"/>
                    <a:pt x="98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3923;p76">
              <a:extLst>
                <a:ext uri="{FF2B5EF4-FFF2-40B4-BE49-F238E27FC236}">
                  <a16:creationId xmlns:a16="http://schemas.microsoft.com/office/drawing/2014/main" id="{8CF0D425-91EB-45FF-99FC-92836ED324A7}"/>
                </a:ext>
              </a:extLst>
            </p:cNvPr>
            <p:cNvSpPr/>
            <p:nvPr/>
          </p:nvSpPr>
          <p:spPr>
            <a:xfrm>
              <a:off x="5726475" y="4805925"/>
              <a:ext cx="75025" cy="74275"/>
            </a:xfrm>
            <a:custGeom>
              <a:avLst/>
              <a:gdLst/>
              <a:ahLst/>
              <a:cxnLst/>
              <a:rect l="l" t="t" r="r" b="b"/>
              <a:pathLst>
                <a:path w="3001" h="2971" extrusionOk="0">
                  <a:moveTo>
                    <a:pt x="1646" y="404"/>
                  </a:moveTo>
                  <a:cubicBezTo>
                    <a:pt x="2459" y="404"/>
                    <a:pt x="2729" y="1734"/>
                    <a:pt x="2175" y="2289"/>
                  </a:cubicBezTo>
                  <a:cubicBezTo>
                    <a:pt x="2012" y="2452"/>
                    <a:pt x="1816" y="2523"/>
                    <a:pt x="1619" y="2523"/>
                  </a:cubicBezTo>
                  <a:cubicBezTo>
                    <a:pt x="1264" y="2523"/>
                    <a:pt x="907" y="2290"/>
                    <a:pt x="739" y="1941"/>
                  </a:cubicBezTo>
                  <a:cubicBezTo>
                    <a:pt x="548" y="1493"/>
                    <a:pt x="732" y="795"/>
                    <a:pt x="1251" y="501"/>
                  </a:cubicBezTo>
                  <a:lnTo>
                    <a:pt x="1251" y="501"/>
                  </a:lnTo>
                  <a:cubicBezTo>
                    <a:pt x="1261" y="496"/>
                    <a:pt x="1272" y="491"/>
                    <a:pt x="1283" y="484"/>
                  </a:cubicBezTo>
                  <a:lnTo>
                    <a:pt x="1283" y="484"/>
                  </a:lnTo>
                  <a:cubicBezTo>
                    <a:pt x="1283" y="484"/>
                    <a:pt x="1283" y="484"/>
                    <a:pt x="1283" y="484"/>
                  </a:cubicBezTo>
                  <a:cubicBezTo>
                    <a:pt x="1293" y="480"/>
                    <a:pt x="1303" y="477"/>
                    <a:pt x="1311" y="472"/>
                  </a:cubicBezTo>
                  <a:lnTo>
                    <a:pt x="1311" y="472"/>
                  </a:lnTo>
                  <a:cubicBezTo>
                    <a:pt x="1431" y="426"/>
                    <a:pt x="1543" y="404"/>
                    <a:pt x="1646" y="404"/>
                  </a:cubicBezTo>
                  <a:close/>
                  <a:moveTo>
                    <a:pt x="1692" y="0"/>
                  </a:moveTo>
                  <a:cubicBezTo>
                    <a:pt x="1513" y="0"/>
                    <a:pt x="1321" y="35"/>
                    <a:pt x="1120" y="103"/>
                  </a:cubicBezTo>
                  <a:lnTo>
                    <a:pt x="1120" y="103"/>
                  </a:lnTo>
                  <a:cubicBezTo>
                    <a:pt x="1109" y="102"/>
                    <a:pt x="1098" y="101"/>
                    <a:pt x="1087" y="101"/>
                  </a:cubicBezTo>
                  <a:cubicBezTo>
                    <a:pt x="1059" y="101"/>
                    <a:pt x="1030" y="105"/>
                    <a:pt x="1000" y="114"/>
                  </a:cubicBezTo>
                  <a:cubicBezTo>
                    <a:pt x="283" y="571"/>
                    <a:pt x="0" y="1484"/>
                    <a:pt x="370" y="2202"/>
                  </a:cubicBezTo>
                  <a:cubicBezTo>
                    <a:pt x="597" y="2709"/>
                    <a:pt x="1054" y="2971"/>
                    <a:pt x="1524" y="2971"/>
                  </a:cubicBezTo>
                  <a:cubicBezTo>
                    <a:pt x="1819" y="2971"/>
                    <a:pt x="2119" y="2868"/>
                    <a:pt x="2370" y="2658"/>
                  </a:cubicBezTo>
                  <a:cubicBezTo>
                    <a:pt x="2914" y="2289"/>
                    <a:pt x="3001" y="1397"/>
                    <a:pt x="2718" y="767"/>
                  </a:cubicBezTo>
                  <a:cubicBezTo>
                    <a:pt x="2532" y="240"/>
                    <a:pt x="2159" y="0"/>
                    <a:pt x="16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3924;p76">
              <a:extLst>
                <a:ext uri="{FF2B5EF4-FFF2-40B4-BE49-F238E27FC236}">
                  <a16:creationId xmlns:a16="http://schemas.microsoft.com/office/drawing/2014/main" id="{5CE723AD-C07A-4DFD-A916-93741239EE68}"/>
                </a:ext>
              </a:extLst>
            </p:cNvPr>
            <p:cNvSpPr/>
            <p:nvPr/>
          </p:nvSpPr>
          <p:spPr>
            <a:xfrm>
              <a:off x="5749300" y="4820100"/>
              <a:ext cx="21650" cy="36700"/>
            </a:xfrm>
            <a:custGeom>
              <a:avLst/>
              <a:gdLst/>
              <a:ahLst/>
              <a:cxnLst/>
              <a:rect l="l" t="t" r="r" b="b"/>
              <a:pathLst>
                <a:path w="866" h="1468" extrusionOk="0">
                  <a:moveTo>
                    <a:pt x="560" y="0"/>
                  </a:moveTo>
                  <a:cubicBezTo>
                    <a:pt x="500" y="0"/>
                    <a:pt x="434" y="26"/>
                    <a:pt x="370" y="91"/>
                  </a:cubicBezTo>
                  <a:cubicBezTo>
                    <a:pt x="0" y="461"/>
                    <a:pt x="87" y="1004"/>
                    <a:pt x="370" y="1374"/>
                  </a:cubicBezTo>
                  <a:cubicBezTo>
                    <a:pt x="414" y="1440"/>
                    <a:pt x="471" y="1467"/>
                    <a:pt x="529" y="1467"/>
                  </a:cubicBezTo>
                  <a:cubicBezTo>
                    <a:pt x="696" y="1467"/>
                    <a:pt x="864" y="1237"/>
                    <a:pt x="718" y="1091"/>
                  </a:cubicBezTo>
                  <a:cubicBezTo>
                    <a:pt x="544" y="830"/>
                    <a:pt x="544" y="634"/>
                    <a:pt x="718" y="374"/>
                  </a:cubicBezTo>
                  <a:cubicBezTo>
                    <a:pt x="865" y="243"/>
                    <a:pt x="741" y="0"/>
                    <a:pt x="5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3925;p76">
              <a:extLst>
                <a:ext uri="{FF2B5EF4-FFF2-40B4-BE49-F238E27FC236}">
                  <a16:creationId xmlns:a16="http://schemas.microsoft.com/office/drawing/2014/main" id="{082B15F0-3FC5-4502-AB6F-56659DDF4B43}"/>
                </a:ext>
              </a:extLst>
            </p:cNvPr>
            <p:cNvSpPr/>
            <p:nvPr/>
          </p:nvSpPr>
          <p:spPr>
            <a:xfrm>
              <a:off x="5848775" y="4933225"/>
              <a:ext cx="75050" cy="74450"/>
            </a:xfrm>
            <a:custGeom>
              <a:avLst/>
              <a:gdLst/>
              <a:ahLst/>
              <a:cxnLst/>
              <a:rect l="l" t="t" r="r" b="b"/>
              <a:pathLst>
                <a:path w="3002" h="2978" extrusionOk="0">
                  <a:moveTo>
                    <a:pt x="1661" y="484"/>
                  </a:moveTo>
                  <a:cubicBezTo>
                    <a:pt x="2462" y="484"/>
                    <a:pt x="2715" y="1733"/>
                    <a:pt x="2088" y="2285"/>
                  </a:cubicBezTo>
                  <a:cubicBezTo>
                    <a:pt x="1946" y="2460"/>
                    <a:pt x="1752" y="2540"/>
                    <a:pt x="1553" y="2540"/>
                  </a:cubicBezTo>
                  <a:cubicBezTo>
                    <a:pt x="1234" y="2540"/>
                    <a:pt x="900" y="2337"/>
                    <a:pt x="740" y="2002"/>
                  </a:cubicBezTo>
                  <a:cubicBezTo>
                    <a:pt x="544" y="1459"/>
                    <a:pt x="740" y="828"/>
                    <a:pt x="1283" y="567"/>
                  </a:cubicBezTo>
                  <a:cubicBezTo>
                    <a:pt x="1420" y="510"/>
                    <a:pt x="1546" y="484"/>
                    <a:pt x="1661" y="484"/>
                  </a:cubicBezTo>
                  <a:close/>
                  <a:moveTo>
                    <a:pt x="1598" y="1"/>
                  </a:moveTo>
                  <a:cubicBezTo>
                    <a:pt x="1437" y="1"/>
                    <a:pt x="1274" y="32"/>
                    <a:pt x="1117" y="98"/>
                  </a:cubicBezTo>
                  <a:lnTo>
                    <a:pt x="1117" y="98"/>
                  </a:lnTo>
                  <a:cubicBezTo>
                    <a:pt x="1108" y="97"/>
                    <a:pt x="1100" y="97"/>
                    <a:pt x="1091" y="97"/>
                  </a:cubicBezTo>
                  <a:cubicBezTo>
                    <a:pt x="1062" y="97"/>
                    <a:pt x="1031" y="101"/>
                    <a:pt x="1001" y="110"/>
                  </a:cubicBezTo>
                  <a:cubicBezTo>
                    <a:pt x="283" y="567"/>
                    <a:pt x="1" y="1459"/>
                    <a:pt x="370" y="2285"/>
                  </a:cubicBezTo>
                  <a:cubicBezTo>
                    <a:pt x="605" y="2741"/>
                    <a:pt x="1051" y="2978"/>
                    <a:pt x="1535" y="2978"/>
                  </a:cubicBezTo>
                  <a:cubicBezTo>
                    <a:pt x="1812" y="2978"/>
                    <a:pt x="2101" y="2900"/>
                    <a:pt x="2371" y="2741"/>
                  </a:cubicBezTo>
                  <a:cubicBezTo>
                    <a:pt x="2914" y="2285"/>
                    <a:pt x="3001" y="1459"/>
                    <a:pt x="2719" y="741"/>
                  </a:cubicBezTo>
                  <a:cubicBezTo>
                    <a:pt x="2526" y="276"/>
                    <a:pt x="2075" y="1"/>
                    <a:pt x="15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3926;p76">
              <a:extLst>
                <a:ext uri="{FF2B5EF4-FFF2-40B4-BE49-F238E27FC236}">
                  <a16:creationId xmlns:a16="http://schemas.microsoft.com/office/drawing/2014/main" id="{35A904A0-7086-4C86-8189-C0A366CC8E55}"/>
                </a:ext>
              </a:extLst>
            </p:cNvPr>
            <p:cNvSpPr/>
            <p:nvPr/>
          </p:nvSpPr>
          <p:spPr>
            <a:xfrm>
              <a:off x="5871600" y="4947925"/>
              <a:ext cx="21725" cy="35775"/>
            </a:xfrm>
            <a:custGeom>
              <a:avLst/>
              <a:gdLst/>
              <a:ahLst/>
              <a:cxnLst/>
              <a:rect l="l" t="t" r="r" b="b"/>
              <a:pathLst>
                <a:path w="869" h="1431" extrusionOk="0">
                  <a:moveTo>
                    <a:pt x="514" y="1"/>
                  </a:moveTo>
                  <a:cubicBezTo>
                    <a:pt x="462" y="1"/>
                    <a:pt x="411" y="20"/>
                    <a:pt x="370" y="66"/>
                  </a:cubicBezTo>
                  <a:cubicBezTo>
                    <a:pt x="1" y="414"/>
                    <a:pt x="88" y="958"/>
                    <a:pt x="370" y="1327"/>
                  </a:cubicBezTo>
                  <a:cubicBezTo>
                    <a:pt x="416" y="1401"/>
                    <a:pt x="475" y="1430"/>
                    <a:pt x="533" y="1430"/>
                  </a:cubicBezTo>
                  <a:cubicBezTo>
                    <a:pt x="699" y="1430"/>
                    <a:pt x="863" y="1195"/>
                    <a:pt x="718" y="1066"/>
                  </a:cubicBezTo>
                  <a:cubicBezTo>
                    <a:pt x="544" y="871"/>
                    <a:pt x="544" y="610"/>
                    <a:pt x="718" y="414"/>
                  </a:cubicBezTo>
                  <a:cubicBezTo>
                    <a:pt x="869" y="214"/>
                    <a:pt x="686" y="1"/>
                    <a:pt x="5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3927;p76">
              <a:extLst>
                <a:ext uri="{FF2B5EF4-FFF2-40B4-BE49-F238E27FC236}">
                  <a16:creationId xmlns:a16="http://schemas.microsoft.com/office/drawing/2014/main" id="{69E0E206-4AC5-433E-96AD-69495155966A}"/>
                </a:ext>
              </a:extLst>
            </p:cNvPr>
            <p:cNvSpPr/>
            <p:nvPr/>
          </p:nvSpPr>
          <p:spPr>
            <a:xfrm>
              <a:off x="5701450" y="5011075"/>
              <a:ext cx="133750" cy="120475"/>
            </a:xfrm>
            <a:custGeom>
              <a:avLst/>
              <a:gdLst/>
              <a:ahLst/>
              <a:cxnLst/>
              <a:rect l="l" t="t" r="r" b="b"/>
              <a:pathLst>
                <a:path w="5350" h="4819" extrusionOk="0">
                  <a:moveTo>
                    <a:pt x="2784" y="414"/>
                  </a:moveTo>
                  <a:cubicBezTo>
                    <a:pt x="3712" y="414"/>
                    <a:pt x="4587" y="1037"/>
                    <a:pt x="4719" y="2063"/>
                  </a:cubicBezTo>
                  <a:cubicBezTo>
                    <a:pt x="4806" y="2976"/>
                    <a:pt x="4176" y="3781"/>
                    <a:pt x="3458" y="4150"/>
                  </a:cubicBezTo>
                  <a:cubicBezTo>
                    <a:pt x="3187" y="4298"/>
                    <a:pt x="2896" y="4365"/>
                    <a:pt x="2609" y="4365"/>
                  </a:cubicBezTo>
                  <a:cubicBezTo>
                    <a:pt x="1839" y="4365"/>
                    <a:pt x="1096" y="3879"/>
                    <a:pt x="827" y="3150"/>
                  </a:cubicBezTo>
                  <a:cubicBezTo>
                    <a:pt x="465" y="2256"/>
                    <a:pt x="979" y="1194"/>
                    <a:pt x="1695" y="640"/>
                  </a:cubicBezTo>
                  <a:lnTo>
                    <a:pt x="1695" y="640"/>
                  </a:lnTo>
                  <a:cubicBezTo>
                    <a:pt x="1719" y="649"/>
                    <a:pt x="1745" y="654"/>
                    <a:pt x="1772" y="654"/>
                  </a:cubicBezTo>
                  <a:cubicBezTo>
                    <a:pt x="1817" y="654"/>
                    <a:pt x="1865" y="640"/>
                    <a:pt x="1914" y="606"/>
                  </a:cubicBezTo>
                  <a:cubicBezTo>
                    <a:pt x="2195" y="476"/>
                    <a:pt x="2492" y="414"/>
                    <a:pt x="2784" y="414"/>
                  </a:cubicBezTo>
                  <a:close/>
                  <a:moveTo>
                    <a:pt x="2783" y="0"/>
                  </a:moveTo>
                  <a:cubicBezTo>
                    <a:pt x="2417" y="0"/>
                    <a:pt x="2053" y="71"/>
                    <a:pt x="1724" y="215"/>
                  </a:cubicBezTo>
                  <a:lnTo>
                    <a:pt x="1724" y="215"/>
                  </a:lnTo>
                  <a:cubicBezTo>
                    <a:pt x="1710" y="212"/>
                    <a:pt x="1695" y="210"/>
                    <a:pt x="1680" y="210"/>
                  </a:cubicBezTo>
                  <a:cubicBezTo>
                    <a:pt x="1640" y="210"/>
                    <a:pt x="1594" y="224"/>
                    <a:pt x="1545" y="258"/>
                  </a:cubicBezTo>
                  <a:cubicBezTo>
                    <a:pt x="457" y="889"/>
                    <a:pt x="1" y="2237"/>
                    <a:pt x="457" y="3433"/>
                  </a:cubicBezTo>
                  <a:cubicBezTo>
                    <a:pt x="729" y="4296"/>
                    <a:pt x="1683" y="4819"/>
                    <a:pt x="2601" y="4819"/>
                  </a:cubicBezTo>
                  <a:cubicBezTo>
                    <a:pt x="2931" y="4819"/>
                    <a:pt x="3257" y="4751"/>
                    <a:pt x="3545" y="4607"/>
                  </a:cubicBezTo>
                  <a:cubicBezTo>
                    <a:pt x="4719" y="4150"/>
                    <a:pt x="5350" y="2976"/>
                    <a:pt x="5176" y="1693"/>
                  </a:cubicBezTo>
                  <a:cubicBezTo>
                    <a:pt x="4908" y="589"/>
                    <a:pt x="3839" y="0"/>
                    <a:pt x="27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3928;p76">
              <a:extLst>
                <a:ext uri="{FF2B5EF4-FFF2-40B4-BE49-F238E27FC236}">
                  <a16:creationId xmlns:a16="http://schemas.microsoft.com/office/drawing/2014/main" id="{BBFA5E30-15A4-45A4-AA48-3D1E15705B3A}"/>
                </a:ext>
              </a:extLst>
            </p:cNvPr>
            <p:cNvSpPr/>
            <p:nvPr/>
          </p:nvSpPr>
          <p:spPr>
            <a:xfrm>
              <a:off x="5728650" y="5040900"/>
              <a:ext cx="26175" cy="50375"/>
            </a:xfrm>
            <a:custGeom>
              <a:avLst/>
              <a:gdLst/>
              <a:ahLst/>
              <a:cxnLst/>
              <a:rect l="l" t="t" r="r" b="b"/>
              <a:pathLst>
                <a:path w="1047" h="2015" extrusionOk="0">
                  <a:moveTo>
                    <a:pt x="697" y="0"/>
                  </a:moveTo>
                  <a:cubicBezTo>
                    <a:pt x="643" y="0"/>
                    <a:pt x="589" y="20"/>
                    <a:pt x="544" y="65"/>
                  </a:cubicBezTo>
                  <a:cubicBezTo>
                    <a:pt x="109" y="609"/>
                    <a:pt x="0" y="1500"/>
                    <a:pt x="544" y="1957"/>
                  </a:cubicBezTo>
                  <a:cubicBezTo>
                    <a:pt x="609" y="1997"/>
                    <a:pt x="674" y="2014"/>
                    <a:pt x="732" y="2014"/>
                  </a:cubicBezTo>
                  <a:cubicBezTo>
                    <a:pt x="924" y="2014"/>
                    <a:pt x="1047" y="1830"/>
                    <a:pt x="913" y="1696"/>
                  </a:cubicBezTo>
                  <a:cubicBezTo>
                    <a:pt x="457" y="1326"/>
                    <a:pt x="544" y="783"/>
                    <a:pt x="913" y="413"/>
                  </a:cubicBezTo>
                  <a:cubicBezTo>
                    <a:pt x="1047" y="213"/>
                    <a:pt x="873" y="0"/>
                    <a:pt x="6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3929;p76">
              <a:extLst>
                <a:ext uri="{FF2B5EF4-FFF2-40B4-BE49-F238E27FC236}">
                  <a16:creationId xmlns:a16="http://schemas.microsoft.com/office/drawing/2014/main" id="{4E035B65-6000-48F8-9F6B-0F567BE524B6}"/>
                </a:ext>
              </a:extLst>
            </p:cNvPr>
            <p:cNvSpPr/>
            <p:nvPr/>
          </p:nvSpPr>
          <p:spPr>
            <a:xfrm>
              <a:off x="5941725" y="4958900"/>
              <a:ext cx="133750" cy="120475"/>
            </a:xfrm>
            <a:custGeom>
              <a:avLst/>
              <a:gdLst/>
              <a:ahLst/>
              <a:cxnLst/>
              <a:rect l="l" t="t" r="r" b="b"/>
              <a:pathLst>
                <a:path w="5350" h="4819" extrusionOk="0">
                  <a:moveTo>
                    <a:pt x="2844" y="387"/>
                  </a:moveTo>
                  <a:cubicBezTo>
                    <a:pt x="3775" y="387"/>
                    <a:pt x="4654" y="1054"/>
                    <a:pt x="4719" y="2062"/>
                  </a:cubicBezTo>
                  <a:cubicBezTo>
                    <a:pt x="4806" y="2976"/>
                    <a:pt x="4176" y="3780"/>
                    <a:pt x="3436" y="4150"/>
                  </a:cubicBezTo>
                  <a:cubicBezTo>
                    <a:pt x="3171" y="4297"/>
                    <a:pt x="2883" y="4365"/>
                    <a:pt x="2597" y="4365"/>
                  </a:cubicBezTo>
                  <a:cubicBezTo>
                    <a:pt x="1831" y="4365"/>
                    <a:pt x="1081" y="3878"/>
                    <a:pt x="827" y="3150"/>
                  </a:cubicBezTo>
                  <a:cubicBezTo>
                    <a:pt x="466" y="2278"/>
                    <a:pt x="977" y="1219"/>
                    <a:pt x="1753" y="664"/>
                  </a:cubicBezTo>
                  <a:lnTo>
                    <a:pt x="1753" y="664"/>
                  </a:lnTo>
                  <a:cubicBezTo>
                    <a:pt x="1763" y="666"/>
                    <a:pt x="1774" y="666"/>
                    <a:pt x="1784" y="666"/>
                  </a:cubicBezTo>
                  <a:cubicBezTo>
                    <a:pt x="1826" y="666"/>
                    <a:pt x="1870" y="655"/>
                    <a:pt x="1914" y="627"/>
                  </a:cubicBezTo>
                  <a:cubicBezTo>
                    <a:pt x="2211" y="463"/>
                    <a:pt x="2530" y="387"/>
                    <a:pt x="2844" y="387"/>
                  </a:cubicBezTo>
                  <a:close/>
                  <a:moveTo>
                    <a:pt x="2770" y="0"/>
                  </a:moveTo>
                  <a:cubicBezTo>
                    <a:pt x="2407" y="0"/>
                    <a:pt x="2046" y="71"/>
                    <a:pt x="1723" y="214"/>
                  </a:cubicBezTo>
                  <a:lnTo>
                    <a:pt x="1723" y="214"/>
                  </a:lnTo>
                  <a:cubicBezTo>
                    <a:pt x="1711" y="212"/>
                    <a:pt x="1698" y="210"/>
                    <a:pt x="1684" y="210"/>
                  </a:cubicBezTo>
                  <a:cubicBezTo>
                    <a:pt x="1641" y="210"/>
                    <a:pt x="1594" y="225"/>
                    <a:pt x="1545" y="258"/>
                  </a:cubicBezTo>
                  <a:cubicBezTo>
                    <a:pt x="457" y="888"/>
                    <a:pt x="1" y="2258"/>
                    <a:pt x="457" y="3432"/>
                  </a:cubicBezTo>
                  <a:cubicBezTo>
                    <a:pt x="729" y="4296"/>
                    <a:pt x="1683" y="4818"/>
                    <a:pt x="2601" y="4818"/>
                  </a:cubicBezTo>
                  <a:cubicBezTo>
                    <a:pt x="2931" y="4818"/>
                    <a:pt x="3257" y="4750"/>
                    <a:pt x="3545" y="4606"/>
                  </a:cubicBezTo>
                  <a:cubicBezTo>
                    <a:pt x="4719" y="4150"/>
                    <a:pt x="5350" y="2976"/>
                    <a:pt x="5176" y="1714"/>
                  </a:cubicBezTo>
                  <a:cubicBezTo>
                    <a:pt x="4908" y="594"/>
                    <a:pt x="3826" y="0"/>
                    <a:pt x="27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3930;p76">
              <a:extLst>
                <a:ext uri="{FF2B5EF4-FFF2-40B4-BE49-F238E27FC236}">
                  <a16:creationId xmlns:a16="http://schemas.microsoft.com/office/drawing/2014/main" id="{75539C8E-2B8B-4C2F-9919-D384EDD76438}"/>
                </a:ext>
              </a:extLst>
            </p:cNvPr>
            <p:cNvSpPr/>
            <p:nvPr/>
          </p:nvSpPr>
          <p:spPr>
            <a:xfrm>
              <a:off x="5968925" y="4988675"/>
              <a:ext cx="26150" cy="50625"/>
            </a:xfrm>
            <a:custGeom>
              <a:avLst/>
              <a:gdLst/>
              <a:ahLst/>
              <a:cxnLst/>
              <a:rect l="l" t="t" r="r" b="b"/>
              <a:pathLst>
                <a:path w="1046" h="2025" extrusionOk="0">
                  <a:moveTo>
                    <a:pt x="692" y="0"/>
                  </a:moveTo>
                  <a:cubicBezTo>
                    <a:pt x="638" y="0"/>
                    <a:pt x="585" y="20"/>
                    <a:pt x="544" y="67"/>
                  </a:cubicBezTo>
                  <a:cubicBezTo>
                    <a:pt x="87" y="610"/>
                    <a:pt x="0" y="1415"/>
                    <a:pt x="544" y="1959"/>
                  </a:cubicBezTo>
                  <a:cubicBezTo>
                    <a:pt x="611" y="2006"/>
                    <a:pt x="678" y="2025"/>
                    <a:pt x="738" y="2025"/>
                  </a:cubicBezTo>
                  <a:cubicBezTo>
                    <a:pt x="926" y="2025"/>
                    <a:pt x="1046" y="1830"/>
                    <a:pt x="913" y="1698"/>
                  </a:cubicBezTo>
                  <a:cubicBezTo>
                    <a:pt x="457" y="1328"/>
                    <a:pt x="544" y="784"/>
                    <a:pt x="913" y="328"/>
                  </a:cubicBezTo>
                  <a:cubicBezTo>
                    <a:pt x="1046" y="196"/>
                    <a:pt x="864" y="0"/>
                    <a:pt x="6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3931;p76">
              <a:extLst>
                <a:ext uri="{FF2B5EF4-FFF2-40B4-BE49-F238E27FC236}">
                  <a16:creationId xmlns:a16="http://schemas.microsoft.com/office/drawing/2014/main" id="{DF070FCC-EFBC-4365-863F-2094CCD17BC6}"/>
                </a:ext>
              </a:extLst>
            </p:cNvPr>
            <p:cNvSpPr/>
            <p:nvPr/>
          </p:nvSpPr>
          <p:spPr>
            <a:xfrm>
              <a:off x="5491075" y="4403425"/>
              <a:ext cx="101675" cy="92000"/>
            </a:xfrm>
            <a:custGeom>
              <a:avLst/>
              <a:gdLst/>
              <a:ahLst/>
              <a:cxnLst/>
              <a:rect l="l" t="t" r="r" b="b"/>
              <a:pathLst>
                <a:path w="4067" h="3680" extrusionOk="0">
                  <a:moveTo>
                    <a:pt x="2132" y="468"/>
                  </a:moveTo>
                  <a:cubicBezTo>
                    <a:pt x="2773" y="468"/>
                    <a:pt x="3395" y="909"/>
                    <a:pt x="3523" y="1646"/>
                  </a:cubicBezTo>
                  <a:cubicBezTo>
                    <a:pt x="3523" y="2276"/>
                    <a:pt x="3088" y="2820"/>
                    <a:pt x="2545" y="3081"/>
                  </a:cubicBezTo>
                  <a:cubicBezTo>
                    <a:pt x="2369" y="3180"/>
                    <a:pt x="2176" y="3226"/>
                    <a:pt x="1983" y="3226"/>
                  </a:cubicBezTo>
                  <a:cubicBezTo>
                    <a:pt x="1457" y="3226"/>
                    <a:pt x="925" y="2888"/>
                    <a:pt x="718" y="2363"/>
                  </a:cubicBezTo>
                  <a:cubicBezTo>
                    <a:pt x="460" y="1738"/>
                    <a:pt x="799" y="1007"/>
                    <a:pt x="1334" y="655"/>
                  </a:cubicBezTo>
                  <a:lnTo>
                    <a:pt x="1334" y="655"/>
                  </a:lnTo>
                  <a:cubicBezTo>
                    <a:pt x="1347" y="657"/>
                    <a:pt x="1360" y="658"/>
                    <a:pt x="1374" y="658"/>
                  </a:cubicBezTo>
                  <a:cubicBezTo>
                    <a:pt x="1401" y="658"/>
                    <a:pt x="1429" y="654"/>
                    <a:pt x="1458" y="645"/>
                  </a:cubicBezTo>
                  <a:cubicBezTo>
                    <a:pt x="1670" y="525"/>
                    <a:pt x="1902" y="468"/>
                    <a:pt x="2132" y="468"/>
                  </a:cubicBezTo>
                  <a:close/>
                  <a:moveTo>
                    <a:pt x="2149" y="1"/>
                  </a:moveTo>
                  <a:cubicBezTo>
                    <a:pt x="1853" y="1"/>
                    <a:pt x="1556" y="60"/>
                    <a:pt x="1289" y="176"/>
                  </a:cubicBezTo>
                  <a:lnTo>
                    <a:pt x="1289" y="176"/>
                  </a:lnTo>
                  <a:cubicBezTo>
                    <a:pt x="1281" y="175"/>
                    <a:pt x="1271" y="175"/>
                    <a:pt x="1262" y="175"/>
                  </a:cubicBezTo>
                  <a:cubicBezTo>
                    <a:pt x="1235" y="175"/>
                    <a:pt x="1205" y="179"/>
                    <a:pt x="1175" y="189"/>
                  </a:cubicBezTo>
                  <a:cubicBezTo>
                    <a:pt x="370" y="732"/>
                    <a:pt x="1" y="1733"/>
                    <a:pt x="262" y="2624"/>
                  </a:cubicBezTo>
                  <a:cubicBezTo>
                    <a:pt x="536" y="3301"/>
                    <a:pt x="1252" y="3679"/>
                    <a:pt x="1976" y="3679"/>
                  </a:cubicBezTo>
                  <a:cubicBezTo>
                    <a:pt x="2229" y="3679"/>
                    <a:pt x="2482" y="3633"/>
                    <a:pt x="2719" y="3537"/>
                  </a:cubicBezTo>
                  <a:cubicBezTo>
                    <a:pt x="3523" y="3168"/>
                    <a:pt x="4067" y="2276"/>
                    <a:pt x="3893" y="1363"/>
                  </a:cubicBezTo>
                  <a:cubicBezTo>
                    <a:pt x="3767" y="446"/>
                    <a:pt x="2963" y="1"/>
                    <a:pt x="21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3932;p76">
              <a:extLst>
                <a:ext uri="{FF2B5EF4-FFF2-40B4-BE49-F238E27FC236}">
                  <a16:creationId xmlns:a16="http://schemas.microsoft.com/office/drawing/2014/main" id="{7E075022-DE79-4DB0-A88E-240132016BA7}"/>
                </a:ext>
              </a:extLst>
            </p:cNvPr>
            <p:cNvSpPr/>
            <p:nvPr/>
          </p:nvSpPr>
          <p:spPr>
            <a:xfrm>
              <a:off x="5511200" y="4425975"/>
              <a:ext cx="23500" cy="40150"/>
            </a:xfrm>
            <a:custGeom>
              <a:avLst/>
              <a:gdLst/>
              <a:ahLst/>
              <a:cxnLst/>
              <a:rect l="l" t="t" r="r" b="b"/>
              <a:pathLst>
                <a:path w="940" h="1606" extrusionOk="0">
                  <a:moveTo>
                    <a:pt x="606" y="1"/>
                  </a:moveTo>
                  <a:cubicBezTo>
                    <a:pt x="558" y="1"/>
                    <a:pt x="505" y="27"/>
                    <a:pt x="457" y="91"/>
                  </a:cubicBezTo>
                  <a:cubicBezTo>
                    <a:pt x="0" y="461"/>
                    <a:pt x="0" y="1178"/>
                    <a:pt x="457" y="1548"/>
                  </a:cubicBezTo>
                  <a:cubicBezTo>
                    <a:pt x="502" y="1589"/>
                    <a:pt x="556" y="1605"/>
                    <a:pt x="609" y="1605"/>
                  </a:cubicBezTo>
                  <a:cubicBezTo>
                    <a:pt x="781" y="1605"/>
                    <a:pt x="940" y="1421"/>
                    <a:pt x="740" y="1287"/>
                  </a:cubicBezTo>
                  <a:cubicBezTo>
                    <a:pt x="457" y="1004"/>
                    <a:pt x="544" y="635"/>
                    <a:pt x="740" y="374"/>
                  </a:cubicBezTo>
                  <a:cubicBezTo>
                    <a:pt x="871" y="243"/>
                    <a:pt x="755" y="1"/>
                    <a:pt x="6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3933;p76">
              <a:extLst>
                <a:ext uri="{FF2B5EF4-FFF2-40B4-BE49-F238E27FC236}">
                  <a16:creationId xmlns:a16="http://schemas.microsoft.com/office/drawing/2014/main" id="{0063167B-137F-4A4E-A7D3-7E214348875F}"/>
                </a:ext>
              </a:extLst>
            </p:cNvPr>
            <p:cNvSpPr/>
            <p:nvPr/>
          </p:nvSpPr>
          <p:spPr>
            <a:xfrm>
              <a:off x="5416325" y="4510725"/>
              <a:ext cx="74775" cy="67575"/>
            </a:xfrm>
            <a:custGeom>
              <a:avLst/>
              <a:gdLst/>
              <a:ahLst/>
              <a:cxnLst/>
              <a:rect l="l" t="t" r="r" b="b"/>
              <a:pathLst>
                <a:path w="2991" h="2703" extrusionOk="0">
                  <a:moveTo>
                    <a:pt x="1568" y="406"/>
                  </a:moveTo>
                  <a:cubicBezTo>
                    <a:pt x="1959" y="406"/>
                    <a:pt x="2383" y="675"/>
                    <a:pt x="2447" y="1159"/>
                  </a:cubicBezTo>
                  <a:cubicBezTo>
                    <a:pt x="2447" y="1594"/>
                    <a:pt x="2165" y="1963"/>
                    <a:pt x="1817" y="2137"/>
                  </a:cubicBezTo>
                  <a:cubicBezTo>
                    <a:pt x="1719" y="2189"/>
                    <a:pt x="1604" y="2213"/>
                    <a:pt x="1483" y="2213"/>
                  </a:cubicBezTo>
                  <a:cubicBezTo>
                    <a:pt x="1146" y="2213"/>
                    <a:pt x="771" y="2023"/>
                    <a:pt x="642" y="1702"/>
                  </a:cubicBezTo>
                  <a:cubicBezTo>
                    <a:pt x="457" y="1270"/>
                    <a:pt x="700" y="838"/>
                    <a:pt x="1022" y="554"/>
                  </a:cubicBezTo>
                  <a:lnTo>
                    <a:pt x="1022" y="554"/>
                  </a:lnTo>
                  <a:cubicBezTo>
                    <a:pt x="1029" y="554"/>
                    <a:pt x="1036" y="555"/>
                    <a:pt x="1043" y="555"/>
                  </a:cubicBezTo>
                  <a:cubicBezTo>
                    <a:pt x="1089" y="555"/>
                    <a:pt x="1137" y="540"/>
                    <a:pt x="1186" y="506"/>
                  </a:cubicBezTo>
                  <a:cubicBezTo>
                    <a:pt x="1298" y="439"/>
                    <a:pt x="1431" y="406"/>
                    <a:pt x="1568" y="406"/>
                  </a:cubicBezTo>
                  <a:close/>
                  <a:moveTo>
                    <a:pt x="1578" y="0"/>
                  </a:moveTo>
                  <a:cubicBezTo>
                    <a:pt x="1389" y="0"/>
                    <a:pt x="1200" y="35"/>
                    <a:pt x="1025" y="103"/>
                  </a:cubicBezTo>
                  <a:lnTo>
                    <a:pt x="1025" y="103"/>
                  </a:lnTo>
                  <a:cubicBezTo>
                    <a:pt x="1022" y="103"/>
                    <a:pt x="1019" y="103"/>
                    <a:pt x="1015" y="103"/>
                  </a:cubicBezTo>
                  <a:cubicBezTo>
                    <a:pt x="977" y="103"/>
                    <a:pt x="938" y="119"/>
                    <a:pt x="903" y="159"/>
                  </a:cubicBezTo>
                  <a:cubicBezTo>
                    <a:pt x="903" y="159"/>
                    <a:pt x="903" y="159"/>
                    <a:pt x="903" y="159"/>
                  </a:cubicBezTo>
                  <a:lnTo>
                    <a:pt x="903" y="159"/>
                  </a:lnTo>
                  <a:cubicBezTo>
                    <a:pt x="876" y="168"/>
                    <a:pt x="855" y="181"/>
                    <a:pt x="838" y="197"/>
                  </a:cubicBezTo>
                  <a:lnTo>
                    <a:pt x="838" y="197"/>
                  </a:lnTo>
                  <a:cubicBezTo>
                    <a:pt x="254" y="558"/>
                    <a:pt x="0" y="1268"/>
                    <a:pt x="273" y="1876"/>
                  </a:cubicBezTo>
                  <a:cubicBezTo>
                    <a:pt x="402" y="2409"/>
                    <a:pt x="938" y="2702"/>
                    <a:pt x="1464" y="2702"/>
                  </a:cubicBezTo>
                  <a:cubicBezTo>
                    <a:pt x="1647" y="2702"/>
                    <a:pt x="1828" y="2667"/>
                    <a:pt x="1991" y="2594"/>
                  </a:cubicBezTo>
                  <a:cubicBezTo>
                    <a:pt x="2621" y="2333"/>
                    <a:pt x="2991" y="1594"/>
                    <a:pt x="2817" y="963"/>
                  </a:cubicBezTo>
                  <a:cubicBezTo>
                    <a:pt x="2739" y="327"/>
                    <a:pt x="2163" y="0"/>
                    <a:pt x="15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3934;p76">
              <a:extLst>
                <a:ext uri="{FF2B5EF4-FFF2-40B4-BE49-F238E27FC236}">
                  <a16:creationId xmlns:a16="http://schemas.microsoft.com/office/drawing/2014/main" id="{87D430A6-1C93-416B-8B29-EC552C024321}"/>
                </a:ext>
              </a:extLst>
            </p:cNvPr>
            <p:cNvSpPr/>
            <p:nvPr/>
          </p:nvSpPr>
          <p:spPr>
            <a:xfrm>
              <a:off x="5436725" y="4529250"/>
              <a:ext cx="21500" cy="31975"/>
            </a:xfrm>
            <a:custGeom>
              <a:avLst/>
              <a:gdLst/>
              <a:ahLst/>
              <a:cxnLst/>
              <a:rect l="l" t="t" r="r" b="b"/>
              <a:pathLst>
                <a:path w="860" h="1279" extrusionOk="0">
                  <a:moveTo>
                    <a:pt x="485" y="1"/>
                  </a:moveTo>
                  <a:cubicBezTo>
                    <a:pt x="443" y="1"/>
                    <a:pt x="403" y="15"/>
                    <a:pt x="370" y="48"/>
                  </a:cubicBezTo>
                  <a:cubicBezTo>
                    <a:pt x="87" y="418"/>
                    <a:pt x="0" y="961"/>
                    <a:pt x="370" y="1222"/>
                  </a:cubicBezTo>
                  <a:cubicBezTo>
                    <a:pt x="409" y="1261"/>
                    <a:pt x="458" y="1278"/>
                    <a:pt x="507" y="1278"/>
                  </a:cubicBezTo>
                  <a:cubicBezTo>
                    <a:pt x="677" y="1278"/>
                    <a:pt x="850" y="1072"/>
                    <a:pt x="631" y="853"/>
                  </a:cubicBezTo>
                  <a:cubicBezTo>
                    <a:pt x="544" y="766"/>
                    <a:pt x="544" y="592"/>
                    <a:pt x="631" y="418"/>
                  </a:cubicBezTo>
                  <a:cubicBezTo>
                    <a:pt x="860" y="259"/>
                    <a:pt x="661" y="1"/>
                    <a:pt x="4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1" name="Google Shape;3796;p76">
            <a:extLst>
              <a:ext uri="{FF2B5EF4-FFF2-40B4-BE49-F238E27FC236}">
                <a16:creationId xmlns:a16="http://schemas.microsoft.com/office/drawing/2014/main" id="{F5129533-340A-4B22-B3AB-BB239F5C986B}"/>
              </a:ext>
            </a:extLst>
          </p:cNvPr>
          <p:cNvGrpSpPr/>
          <p:nvPr/>
        </p:nvGrpSpPr>
        <p:grpSpPr>
          <a:xfrm rot="2452267">
            <a:off x="7936533" y="533060"/>
            <a:ext cx="1071275" cy="815425"/>
            <a:chOff x="2039375" y="367500"/>
            <a:chExt cx="1071275" cy="815425"/>
          </a:xfrm>
        </p:grpSpPr>
        <p:sp>
          <p:nvSpPr>
            <p:cNvPr id="162" name="Google Shape;3797;p76">
              <a:extLst>
                <a:ext uri="{FF2B5EF4-FFF2-40B4-BE49-F238E27FC236}">
                  <a16:creationId xmlns:a16="http://schemas.microsoft.com/office/drawing/2014/main" id="{FAFDB9A8-506B-4DE9-AA7E-E47F4F8B0EFD}"/>
                </a:ext>
              </a:extLst>
            </p:cNvPr>
            <p:cNvSpPr/>
            <p:nvPr/>
          </p:nvSpPr>
          <p:spPr>
            <a:xfrm>
              <a:off x="2259300" y="861600"/>
              <a:ext cx="171850" cy="165175"/>
            </a:xfrm>
            <a:custGeom>
              <a:avLst/>
              <a:gdLst/>
              <a:ahLst/>
              <a:cxnLst/>
              <a:rect l="l" t="t" r="r" b="b"/>
              <a:pathLst>
                <a:path w="6874" h="6607" extrusionOk="0">
                  <a:moveTo>
                    <a:pt x="4503" y="0"/>
                  </a:moveTo>
                  <a:cubicBezTo>
                    <a:pt x="4270" y="0"/>
                    <a:pt x="4037" y="86"/>
                    <a:pt x="3872" y="241"/>
                  </a:cubicBezTo>
                  <a:cubicBezTo>
                    <a:pt x="3329" y="437"/>
                    <a:pt x="2785" y="611"/>
                    <a:pt x="2242" y="893"/>
                  </a:cubicBezTo>
                  <a:lnTo>
                    <a:pt x="2155" y="980"/>
                  </a:lnTo>
                  <a:cubicBezTo>
                    <a:pt x="2068" y="980"/>
                    <a:pt x="1981" y="980"/>
                    <a:pt x="1894" y="1067"/>
                  </a:cubicBezTo>
                  <a:cubicBezTo>
                    <a:pt x="1785" y="1067"/>
                    <a:pt x="1698" y="1067"/>
                    <a:pt x="1698" y="1154"/>
                  </a:cubicBezTo>
                  <a:lnTo>
                    <a:pt x="980" y="1154"/>
                  </a:lnTo>
                  <a:cubicBezTo>
                    <a:pt x="950" y="1151"/>
                    <a:pt x="921" y="1150"/>
                    <a:pt x="892" y="1150"/>
                  </a:cubicBezTo>
                  <a:cubicBezTo>
                    <a:pt x="62" y="1150"/>
                    <a:pt x="1" y="2344"/>
                    <a:pt x="611" y="2785"/>
                  </a:cubicBezTo>
                  <a:lnTo>
                    <a:pt x="611" y="2872"/>
                  </a:lnTo>
                  <a:cubicBezTo>
                    <a:pt x="980" y="3959"/>
                    <a:pt x="1524" y="4872"/>
                    <a:pt x="1698" y="5960"/>
                  </a:cubicBezTo>
                  <a:cubicBezTo>
                    <a:pt x="1774" y="6358"/>
                    <a:pt x="2196" y="6607"/>
                    <a:pt x="2606" y="6607"/>
                  </a:cubicBezTo>
                  <a:cubicBezTo>
                    <a:pt x="2666" y="6607"/>
                    <a:pt x="2726" y="6601"/>
                    <a:pt x="2785" y="6590"/>
                  </a:cubicBezTo>
                  <a:cubicBezTo>
                    <a:pt x="3959" y="6329"/>
                    <a:pt x="4960" y="5590"/>
                    <a:pt x="6047" y="5416"/>
                  </a:cubicBezTo>
                  <a:cubicBezTo>
                    <a:pt x="6503" y="5416"/>
                    <a:pt x="6873" y="4785"/>
                    <a:pt x="6677" y="4329"/>
                  </a:cubicBezTo>
                  <a:cubicBezTo>
                    <a:pt x="6242" y="3068"/>
                    <a:pt x="5873" y="1698"/>
                    <a:pt x="5242" y="437"/>
                  </a:cubicBezTo>
                  <a:cubicBezTo>
                    <a:pt x="5085" y="135"/>
                    <a:pt x="4794" y="0"/>
                    <a:pt x="45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3798;p76">
              <a:extLst>
                <a:ext uri="{FF2B5EF4-FFF2-40B4-BE49-F238E27FC236}">
                  <a16:creationId xmlns:a16="http://schemas.microsoft.com/office/drawing/2014/main" id="{13BC4F8A-5EFC-4039-BD34-3B55A54F7189}"/>
                </a:ext>
              </a:extLst>
            </p:cNvPr>
            <p:cNvSpPr/>
            <p:nvPr/>
          </p:nvSpPr>
          <p:spPr>
            <a:xfrm>
              <a:off x="2517000" y="489225"/>
              <a:ext cx="339775" cy="208675"/>
            </a:xfrm>
            <a:custGeom>
              <a:avLst/>
              <a:gdLst/>
              <a:ahLst/>
              <a:cxnLst/>
              <a:rect l="l" t="t" r="r" b="b"/>
              <a:pathLst>
                <a:path w="13591" h="8347" extrusionOk="0">
                  <a:moveTo>
                    <a:pt x="11439" y="0"/>
                  </a:moveTo>
                  <a:cubicBezTo>
                    <a:pt x="11374" y="0"/>
                    <a:pt x="11309" y="8"/>
                    <a:pt x="11242" y="24"/>
                  </a:cubicBezTo>
                  <a:cubicBezTo>
                    <a:pt x="9525" y="372"/>
                    <a:pt x="8068" y="1111"/>
                    <a:pt x="6437" y="1741"/>
                  </a:cubicBezTo>
                  <a:cubicBezTo>
                    <a:pt x="4632" y="2372"/>
                    <a:pt x="2719" y="2742"/>
                    <a:pt x="827" y="3459"/>
                  </a:cubicBezTo>
                  <a:cubicBezTo>
                    <a:pt x="283" y="3633"/>
                    <a:pt x="1" y="4177"/>
                    <a:pt x="283" y="4720"/>
                  </a:cubicBezTo>
                  <a:cubicBezTo>
                    <a:pt x="914" y="5808"/>
                    <a:pt x="1544" y="6895"/>
                    <a:pt x="2175" y="7895"/>
                  </a:cubicBezTo>
                  <a:cubicBezTo>
                    <a:pt x="2360" y="8210"/>
                    <a:pt x="2632" y="8346"/>
                    <a:pt x="2904" y="8346"/>
                  </a:cubicBezTo>
                  <a:cubicBezTo>
                    <a:pt x="3175" y="8346"/>
                    <a:pt x="3447" y="8210"/>
                    <a:pt x="3632" y="7982"/>
                  </a:cubicBezTo>
                  <a:lnTo>
                    <a:pt x="3806" y="7982"/>
                  </a:lnTo>
                  <a:cubicBezTo>
                    <a:pt x="6981" y="7178"/>
                    <a:pt x="10068" y="6177"/>
                    <a:pt x="13047" y="4720"/>
                  </a:cubicBezTo>
                  <a:cubicBezTo>
                    <a:pt x="13330" y="4546"/>
                    <a:pt x="13591" y="4003"/>
                    <a:pt x="13417" y="3720"/>
                  </a:cubicBezTo>
                  <a:cubicBezTo>
                    <a:pt x="13047" y="2633"/>
                    <a:pt x="12678" y="1654"/>
                    <a:pt x="12330" y="654"/>
                  </a:cubicBezTo>
                  <a:cubicBezTo>
                    <a:pt x="12162" y="264"/>
                    <a:pt x="11820" y="0"/>
                    <a:pt x="114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3799;p76">
              <a:extLst>
                <a:ext uri="{FF2B5EF4-FFF2-40B4-BE49-F238E27FC236}">
                  <a16:creationId xmlns:a16="http://schemas.microsoft.com/office/drawing/2014/main" id="{D5A49AD0-8A2C-421B-ACED-9500A30FBCDA}"/>
                </a:ext>
              </a:extLst>
            </p:cNvPr>
            <p:cNvSpPr/>
            <p:nvPr/>
          </p:nvSpPr>
          <p:spPr>
            <a:xfrm>
              <a:off x="2044500" y="376250"/>
              <a:ext cx="1054725" cy="795625"/>
            </a:xfrm>
            <a:custGeom>
              <a:avLst/>
              <a:gdLst/>
              <a:ahLst/>
              <a:cxnLst/>
              <a:rect l="l" t="t" r="r" b="b"/>
              <a:pathLst>
                <a:path w="42189" h="31825" extrusionOk="0">
                  <a:moveTo>
                    <a:pt x="31491" y="1912"/>
                  </a:moveTo>
                  <a:cubicBezTo>
                    <a:pt x="31578" y="2259"/>
                    <a:pt x="31773" y="2629"/>
                    <a:pt x="31947" y="2999"/>
                  </a:cubicBezTo>
                  <a:cubicBezTo>
                    <a:pt x="32861" y="5347"/>
                    <a:pt x="33578" y="7696"/>
                    <a:pt x="34839" y="9979"/>
                  </a:cubicBezTo>
                  <a:cubicBezTo>
                    <a:pt x="35579" y="11240"/>
                    <a:pt x="36122" y="12697"/>
                    <a:pt x="36840" y="14045"/>
                  </a:cubicBezTo>
                  <a:cubicBezTo>
                    <a:pt x="37209" y="14762"/>
                    <a:pt x="37666" y="15306"/>
                    <a:pt x="38101" y="16045"/>
                  </a:cubicBezTo>
                  <a:cubicBezTo>
                    <a:pt x="38384" y="16502"/>
                    <a:pt x="38644" y="17046"/>
                    <a:pt x="39014" y="17480"/>
                  </a:cubicBezTo>
                  <a:cubicBezTo>
                    <a:pt x="38927" y="17589"/>
                    <a:pt x="38927" y="17676"/>
                    <a:pt x="38927" y="17763"/>
                  </a:cubicBezTo>
                  <a:cubicBezTo>
                    <a:pt x="36840" y="18568"/>
                    <a:pt x="34948" y="19655"/>
                    <a:pt x="32861" y="20481"/>
                  </a:cubicBezTo>
                  <a:cubicBezTo>
                    <a:pt x="31773" y="20851"/>
                    <a:pt x="30773" y="21286"/>
                    <a:pt x="29773" y="21829"/>
                  </a:cubicBezTo>
                  <a:cubicBezTo>
                    <a:pt x="29711" y="21706"/>
                    <a:pt x="29552" y="21583"/>
                    <a:pt x="29402" y="21583"/>
                  </a:cubicBezTo>
                  <a:cubicBezTo>
                    <a:pt x="29340" y="21583"/>
                    <a:pt x="29280" y="21604"/>
                    <a:pt x="29229" y="21655"/>
                  </a:cubicBezTo>
                  <a:cubicBezTo>
                    <a:pt x="27142" y="22656"/>
                    <a:pt x="25163" y="23656"/>
                    <a:pt x="23076" y="24547"/>
                  </a:cubicBezTo>
                  <a:cubicBezTo>
                    <a:pt x="22162" y="24830"/>
                    <a:pt x="21249" y="25200"/>
                    <a:pt x="20358" y="25461"/>
                  </a:cubicBezTo>
                  <a:cubicBezTo>
                    <a:pt x="20271" y="25548"/>
                    <a:pt x="20162" y="25635"/>
                    <a:pt x="20075" y="25743"/>
                  </a:cubicBezTo>
                  <a:cubicBezTo>
                    <a:pt x="17639" y="26548"/>
                    <a:pt x="15095" y="27374"/>
                    <a:pt x="12747" y="28548"/>
                  </a:cubicBezTo>
                  <a:cubicBezTo>
                    <a:pt x="12747" y="28635"/>
                    <a:pt x="12660" y="28635"/>
                    <a:pt x="12660" y="28635"/>
                  </a:cubicBezTo>
                  <a:cubicBezTo>
                    <a:pt x="12377" y="28722"/>
                    <a:pt x="12203" y="28809"/>
                    <a:pt x="11921" y="28896"/>
                  </a:cubicBezTo>
                  <a:cubicBezTo>
                    <a:pt x="11892" y="28867"/>
                    <a:pt x="11863" y="28858"/>
                    <a:pt x="11834" y="28858"/>
                  </a:cubicBezTo>
                  <a:cubicBezTo>
                    <a:pt x="11776" y="28858"/>
                    <a:pt x="11718" y="28896"/>
                    <a:pt x="11660" y="28896"/>
                  </a:cubicBezTo>
                  <a:cubicBezTo>
                    <a:pt x="11464" y="29005"/>
                    <a:pt x="11203" y="29092"/>
                    <a:pt x="11029" y="29179"/>
                  </a:cubicBezTo>
                  <a:cubicBezTo>
                    <a:pt x="10920" y="29266"/>
                    <a:pt x="10834" y="29440"/>
                    <a:pt x="10834" y="29549"/>
                  </a:cubicBezTo>
                  <a:lnTo>
                    <a:pt x="10747" y="29549"/>
                  </a:lnTo>
                  <a:cubicBezTo>
                    <a:pt x="10660" y="29549"/>
                    <a:pt x="10573" y="29549"/>
                    <a:pt x="10486" y="29636"/>
                  </a:cubicBezTo>
                  <a:cubicBezTo>
                    <a:pt x="10377" y="29549"/>
                    <a:pt x="10290" y="29440"/>
                    <a:pt x="10116" y="29440"/>
                  </a:cubicBezTo>
                  <a:cubicBezTo>
                    <a:pt x="9942" y="29440"/>
                    <a:pt x="9746" y="29549"/>
                    <a:pt x="9572" y="29549"/>
                  </a:cubicBezTo>
                  <a:cubicBezTo>
                    <a:pt x="8485" y="26831"/>
                    <a:pt x="7572" y="23917"/>
                    <a:pt x="6485" y="21199"/>
                  </a:cubicBezTo>
                  <a:cubicBezTo>
                    <a:pt x="6028" y="19938"/>
                    <a:pt x="5397" y="18763"/>
                    <a:pt x="4767" y="17589"/>
                  </a:cubicBezTo>
                  <a:cubicBezTo>
                    <a:pt x="4136" y="16219"/>
                    <a:pt x="4049" y="14675"/>
                    <a:pt x="3419" y="13327"/>
                  </a:cubicBezTo>
                  <a:cubicBezTo>
                    <a:pt x="3593" y="12958"/>
                    <a:pt x="3506" y="12588"/>
                    <a:pt x="3223" y="12327"/>
                  </a:cubicBezTo>
                  <a:cubicBezTo>
                    <a:pt x="3223" y="12240"/>
                    <a:pt x="3136" y="12240"/>
                    <a:pt x="3136" y="12240"/>
                  </a:cubicBezTo>
                  <a:cubicBezTo>
                    <a:pt x="3136" y="11957"/>
                    <a:pt x="3049" y="11783"/>
                    <a:pt x="2962" y="11610"/>
                  </a:cubicBezTo>
                  <a:cubicBezTo>
                    <a:pt x="4506" y="11066"/>
                    <a:pt x="5854" y="10327"/>
                    <a:pt x="7398" y="9783"/>
                  </a:cubicBezTo>
                  <a:cubicBezTo>
                    <a:pt x="7659" y="9696"/>
                    <a:pt x="7942" y="9522"/>
                    <a:pt x="8115" y="9435"/>
                  </a:cubicBezTo>
                  <a:cubicBezTo>
                    <a:pt x="8202" y="9609"/>
                    <a:pt x="8398" y="9609"/>
                    <a:pt x="8572" y="9609"/>
                  </a:cubicBezTo>
                  <a:cubicBezTo>
                    <a:pt x="11029" y="8783"/>
                    <a:pt x="13378" y="7804"/>
                    <a:pt x="15813" y="6891"/>
                  </a:cubicBezTo>
                  <a:cubicBezTo>
                    <a:pt x="16813" y="6608"/>
                    <a:pt x="17813" y="6347"/>
                    <a:pt x="18814" y="5978"/>
                  </a:cubicBezTo>
                  <a:cubicBezTo>
                    <a:pt x="18901" y="5978"/>
                    <a:pt x="19075" y="5891"/>
                    <a:pt x="19183" y="5891"/>
                  </a:cubicBezTo>
                  <a:cubicBezTo>
                    <a:pt x="19357" y="5804"/>
                    <a:pt x="19531" y="5717"/>
                    <a:pt x="19727" y="5717"/>
                  </a:cubicBezTo>
                  <a:cubicBezTo>
                    <a:pt x="21358" y="5347"/>
                    <a:pt x="22880" y="4717"/>
                    <a:pt x="24424" y="4173"/>
                  </a:cubicBezTo>
                  <a:cubicBezTo>
                    <a:pt x="24619" y="4086"/>
                    <a:pt x="24619" y="4086"/>
                    <a:pt x="24706" y="3999"/>
                  </a:cubicBezTo>
                  <a:cubicBezTo>
                    <a:pt x="24793" y="3890"/>
                    <a:pt x="24880" y="3890"/>
                    <a:pt x="24967" y="3890"/>
                  </a:cubicBezTo>
                  <a:cubicBezTo>
                    <a:pt x="25163" y="3803"/>
                    <a:pt x="25337" y="3803"/>
                    <a:pt x="25511" y="3716"/>
                  </a:cubicBezTo>
                  <a:cubicBezTo>
                    <a:pt x="25707" y="3716"/>
                    <a:pt x="25794" y="3629"/>
                    <a:pt x="25968" y="3629"/>
                  </a:cubicBezTo>
                  <a:cubicBezTo>
                    <a:pt x="25968" y="3629"/>
                    <a:pt x="26055" y="3629"/>
                    <a:pt x="26055" y="3542"/>
                  </a:cubicBezTo>
                  <a:lnTo>
                    <a:pt x="26337" y="3542"/>
                  </a:lnTo>
                  <a:cubicBezTo>
                    <a:pt x="26381" y="3586"/>
                    <a:pt x="26446" y="3608"/>
                    <a:pt x="26525" y="3608"/>
                  </a:cubicBezTo>
                  <a:cubicBezTo>
                    <a:pt x="26604" y="3608"/>
                    <a:pt x="26696" y="3586"/>
                    <a:pt x="26794" y="3542"/>
                  </a:cubicBezTo>
                  <a:cubicBezTo>
                    <a:pt x="26968" y="3347"/>
                    <a:pt x="27229" y="3260"/>
                    <a:pt x="27511" y="3173"/>
                  </a:cubicBezTo>
                  <a:cubicBezTo>
                    <a:pt x="27598" y="3173"/>
                    <a:pt x="27685" y="3086"/>
                    <a:pt x="27772" y="3086"/>
                  </a:cubicBezTo>
                  <a:cubicBezTo>
                    <a:pt x="27881" y="3086"/>
                    <a:pt x="27968" y="2999"/>
                    <a:pt x="27968" y="2999"/>
                  </a:cubicBezTo>
                  <a:cubicBezTo>
                    <a:pt x="28142" y="2912"/>
                    <a:pt x="28229" y="2803"/>
                    <a:pt x="28316" y="2803"/>
                  </a:cubicBezTo>
                  <a:cubicBezTo>
                    <a:pt x="28599" y="2716"/>
                    <a:pt x="28773" y="2629"/>
                    <a:pt x="28968" y="2629"/>
                  </a:cubicBezTo>
                  <a:cubicBezTo>
                    <a:pt x="29055" y="2716"/>
                    <a:pt x="29142" y="2716"/>
                    <a:pt x="29316" y="2716"/>
                  </a:cubicBezTo>
                  <a:cubicBezTo>
                    <a:pt x="30055" y="2455"/>
                    <a:pt x="30773" y="2172"/>
                    <a:pt x="31491" y="1912"/>
                  </a:cubicBezTo>
                  <a:close/>
                  <a:moveTo>
                    <a:pt x="32816" y="0"/>
                  </a:moveTo>
                  <a:cubicBezTo>
                    <a:pt x="32683" y="0"/>
                    <a:pt x="32543" y="27"/>
                    <a:pt x="32404" y="85"/>
                  </a:cubicBezTo>
                  <a:cubicBezTo>
                    <a:pt x="32121" y="194"/>
                    <a:pt x="31947" y="368"/>
                    <a:pt x="31773" y="455"/>
                  </a:cubicBezTo>
                  <a:cubicBezTo>
                    <a:pt x="30947" y="542"/>
                    <a:pt x="30142" y="824"/>
                    <a:pt x="29316" y="1172"/>
                  </a:cubicBezTo>
                  <a:cubicBezTo>
                    <a:pt x="29229" y="1172"/>
                    <a:pt x="29229" y="1281"/>
                    <a:pt x="29142" y="1368"/>
                  </a:cubicBezTo>
                  <a:cubicBezTo>
                    <a:pt x="28599" y="1542"/>
                    <a:pt x="28055" y="1716"/>
                    <a:pt x="27511" y="1999"/>
                  </a:cubicBezTo>
                  <a:cubicBezTo>
                    <a:pt x="27142" y="2086"/>
                    <a:pt x="26881" y="2086"/>
                    <a:pt x="26598" y="2172"/>
                  </a:cubicBezTo>
                  <a:cubicBezTo>
                    <a:pt x="25794" y="2172"/>
                    <a:pt x="24793" y="2542"/>
                    <a:pt x="24250" y="2716"/>
                  </a:cubicBezTo>
                  <a:cubicBezTo>
                    <a:pt x="22880" y="3086"/>
                    <a:pt x="21532" y="3542"/>
                    <a:pt x="20358" y="4173"/>
                  </a:cubicBezTo>
                  <a:cubicBezTo>
                    <a:pt x="20358" y="4173"/>
                    <a:pt x="20271" y="4173"/>
                    <a:pt x="20271" y="4260"/>
                  </a:cubicBezTo>
                  <a:cubicBezTo>
                    <a:pt x="20075" y="4347"/>
                    <a:pt x="19814" y="4434"/>
                    <a:pt x="19618" y="4434"/>
                  </a:cubicBezTo>
                  <a:cubicBezTo>
                    <a:pt x="19270" y="4630"/>
                    <a:pt x="18901" y="4717"/>
                    <a:pt x="18531" y="4804"/>
                  </a:cubicBezTo>
                  <a:cubicBezTo>
                    <a:pt x="18096" y="4978"/>
                    <a:pt x="17639" y="5086"/>
                    <a:pt x="17270" y="5260"/>
                  </a:cubicBezTo>
                  <a:cubicBezTo>
                    <a:pt x="17183" y="5173"/>
                    <a:pt x="17096" y="5173"/>
                    <a:pt x="16900" y="5173"/>
                  </a:cubicBezTo>
                  <a:cubicBezTo>
                    <a:pt x="16183" y="5434"/>
                    <a:pt x="15552" y="5630"/>
                    <a:pt x="14921" y="5978"/>
                  </a:cubicBezTo>
                  <a:lnTo>
                    <a:pt x="14639" y="5978"/>
                  </a:lnTo>
                  <a:cubicBezTo>
                    <a:pt x="14552" y="6065"/>
                    <a:pt x="14378" y="6173"/>
                    <a:pt x="14291" y="6173"/>
                  </a:cubicBezTo>
                  <a:cubicBezTo>
                    <a:pt x="12834" y="6521"/>
                    <a:pt x="11464" y="6891"/>
                    <a:pt x="10116" y="7522"/>
                  </a:cubicBezTo>
                  <a:cubicBezTo>
                    <a:pt x="9746" y="7609"/>
                    <a:pt x="9290" y="7696"/>
                    <a:pt x="8942" y="7804"/>
                  </a:cubicBezTo>
                  <a:cubicBezTo>
                    <a:pt x="8115" y="8065"/>
                    <a:pt x="7311" y="8522"/>
                    <a:pt x="6485" y="8891"/>
                  </a:cubicBezTo>
                  <a:cubicBezTo>
                    <a:pt x="5941" y="9065"/>
                    <a:pt x="5397" y="9152"/>
                    <a:pt x="4854" y="9326"/>
                  </a:cubicBezTo>
                  <a:cubicBezTo>
                    <a:pt x="4680" y="9326"/>
                    <a:pt x="4593" y="9435"/>
                    <a:pt x="4593" y="9522"/>
                  </a:cubicBezTo>
                  <a:cubicBezTo>
                    <a:pt x="3593" y="9783"/>
                    <a:pt x="2679" y="10066"/>
                    <a:pt x="1679" y="10522"/>
                  </a:cubicBezTo>
                  <a:cubicBezTo>
                    <a:pt x="1592" y="10522"/>
                    <a:pt x="1592" y="10609"/>
                    <a:pt x="1505" y="10609"/>
                  </a:cubicBezTo>
                  <a:cubicBezTo>
                    <a:pt x="1404" y="10556"/>
                    <a:pt x="1291" y="10532"/>
                    <a:pt x="1175" y="10532"/>
                  </a:cubicBezTo>
                  <a:cubicBezTo>
                    <a:pt x="867" y="10532"/>
                    <a:pt x="544" y="10704"/>
                    <a:pt x="418" y="10957"/>
                  </a:cubicBezTo>
                  <a:cubicBezTo>
                    <a:pt x="331" y="11153"/>
                    <a:pt x="331" y="11414"/>
                    <a:pt x="331" y="11610"/>
                  </a:cubicBezTo>
                  <a:cubicBezTo>
                    <a:pt x="1" y="11765"/>
                    <a:pt x="191" y="12354"/>
                    <a:pt x="561" y="12354"/>
                  </a:cubicBezTo>
                  <a:cubicBezTo>
                    <a:pt x="605" y="12354"/>
                    <a:pt x="652" y="12346"/>
                    <a:pt x="701" y="12327"/>
                  </a:cubicBezTo>
                  <a:cubicBezTo>
                    <a:pt x="1679" y="15219"/>
                    <a:pt x="2505" y="18220"/>
                    <a:pt x="3593" y="21112"/>
                  </a:cubicBezTo>
                  <a:cubicBezTo>
                    <a:pt x="4854" y="24460"/>
                    <a:pt x="6137" y="27809"/>
                    <a:pt x="7311" y="31179"/>
                  </a:cubicBezTo>
                  <a:cubicBezTo>
                    <a:pt x="7502" y="31578"/>
                    <a:pt x="7846" y="31825"/>
                    <a:pt x="8230" y="31825"/>
                  </a:cubicBezTo>
                  <a:cubicBezTo>
                    <a:pt x="8370" y="31825"/>
                    <a:pt x="8514" y="31792"/>
                    <a:pt x="8659" y="31723"/>
                  </a:cubicBezTo>
                  <a:cubicBezTo>
                    <a:pt x="8942" y="31527"/>
                    <a:pt x="9203" y="31440"/>
                    <a:pt x="9485" y="31353"/>
                  </a:cubicBezTo>
                  <a:cubicBezTo>
                    <a:pt x="9485" y="31266"/>
                    <a:pt x="9572" y="31266"/>
                    <a:pt x="9572" y="31266"/>
                  </a:cubicBezTo>
                  <a:lnTo>
                    <a:pt x="10029" y="31266"/>
                  </a:lnTo>
                  <a:cubicBezTo>
                    <a:pt x="10486" y="30984"/>
                    <a:pt x="10920" y="30810"/>
                    <a:pt x="11377" y="30527"/>
                  </a:cubicBezTo>
                  <a:cubicBezTo>
                    <a:pt x="11573" y="30527"/>
                    <a:pt x="11573" y="30440"/>
                    <a:pt x="11660" y="30353"/>
                  </a:cubicBezTo>
                  <a:lnTo>
                    <a:pt x="11834" y="30353"/>
                  </a:lnTo>
                  <a:cubicBezTo>
                    <a:pt x="11877" y="30397"/>
                    <a:pt x="11948" y="30418"/>
                    <a:pt x="12029" y="30418"/>
                  </a:cubicBezTo>
                  <a:cubicBezTo>
                    <a:pt x="12111" y="30418"/>
                    <a:pt x="12203" y="30397"/>
                    <a:pt x="12290" y="30353"/>
                  </a:cubicBezTo>
                  <a:cubicBezTo>
                    <a:pt x="13008" y="30092"/>
                    <a:pt x="13747" y="29723"/>
                    <a:pt x="14378" y="29440"/>
                  </a:cubicBezTo>
                  <a:cubicBezTo>
                    <a:pt x="14465" y="29494"/>
                    <a:pt x="14530" y="29521"/>
                    <a:pt x="14598" y="29521"/>
                  </a:cubicBezTo>
                  <a:cubicBezTo>
                    <a:pt x="14666" y="29521"/>
                    <a:pt x="14737" y="29494"/>
                    <a:pt x="14834" y="29440"/>
                  </a:cubicBezTo>
                  <a:cubicBezTo>
                    <a:pt x="16270" y="28722"/>
                    <a:pt x="17813" y="28179"/>
                    <a:pt x="19357" y="27635"/>
                  </a:cubicBezTo>
                  <a:cubicBezTo>
                    <a:pt x="19727" y="27548"/>
                    <a:pt x="19988" y="27374"/>
                    <a:pt x="20358" y="27178"/>
                  </a:cubicBezTo>
                  <a:cubicBezTo>
                    <a:pt x="20358" y="27222"/>
                    <a:pt x="20379" y="27244"/>
                    <a:pt x="20412" y="27244"/>
                  </a:cubicBezTo>
                  <a:cubicBezTo>
                    <a:pt x="20444" y="27244"/>
                    <a:pt x="20488" y="27222"/>
                    <a:pt x="20531" y="27178"/>
                  </a:cubicBezTo>
                  <a:cubicBezTo>
                    <a:pt x="21075" y="27005"/>
                    <a:pt x="21532" y="26722"/>
                    <a:pt x="21988" y="26461"/>
                  </a:cubicBezTo>
                  <a:lnTo>
                    <a:pt x="22249" y="26461"/>
                  </a:lnTo>
                  <a:cubicBezTo>
                    <a:pt x="22619" y="26287"/>
                    <a:pt x="22989" y="26091"/>
                    <a:pt x="23336" y="25917"/>
                  </a:cubicBezTo>
                  <a:cubicBezTo>
                    <a:pt x="23793" y="25743"/>
                    <a:pt x="24337" y="25548"/>
                    <a:pt x="24793" y="25287"/>
                  </a:cubicBezTo>
                  <a:lnTo>
                    <a:pt x="25054" y="25287"/>
                  </a:lnTo>
                  <a:cubicBezTo>
                    <a:pt x="25163" y="25287"/>
                    <a:pt x="25250" y="25200"/>
                    <a:pt x="25337" y="25091"/>
                  </a:cubicBezTo>
                  <a:cubicBezTo>
                    <a:pt x="25337" y="25091"/>
                    <a:pt x="25424" y="25091"/>
                    <a:pt x="25424" y="25004"/>
                  </a:cubicBezTo>
                  <a:cubicBezTo>
                    <a:pt x="25467" y="25048"/>
                    <a:pt x="25538" y="25069"/>
                    <a:pt x="25620" y="25069"/>
                  </a:cubicBezTo>
                  <a:cubicBezTo>
                    <a:pt x="25701" y="25069"/>
                    <a:pt x="25794" y="25048"/>
                    <a:pt x="25881" y="25004"/>
                  </a:cubicBezTo>
                  <a:cubicBezTo>
                    <a:pt x="26424" y="24743"/>
                    <a:pt x="26968" y="24547"/>
                    <a:pt x="27511" y="24373"/>
                  </a:cubicBezTo>
                  <a:cubicBezTo>
                    <a:pt x="27583" y="24409"/>
                    <a:pt x="27641" y="24431"/>
                    <a:pt x="27697" y="24431"/>
                  </a:cubicBezTo>
                  <a:cubicBezTo>
                    <a:pt x="27776" y="24431"/>
                    <a:pt x="27853" y="24388"/>
                    <a:pt x="27968" y="24286"/>
                  </a:cubicBezTo>
                  <a:cubicBezTo>
                    <a:pt x="28316" y="24004"/>
                    <a:pt x="28773" y="23830"/>
                    <a:pt x="29229" y="23569"/>
                  </a:cubicBezTo>
                  <a:cubicBezTo>
                    <a:pt x="29283" y="23676"/>
                    <a:pt x="29411" y="23751"/>
                    <a:pt x="29563" y="23751"/>
                  </a:cubicBezTo>
                  <a:cubicBezTo>
                    <a:pt x="29657" y="23751"/>
                    <a:pt x="29760" y="23722"/>
                    <a:pt x="29860" y="23656"/>
                  </a:cubicBezTo>
                  <a:cubicBezTo>
                    <a:pt x="30055" y="23373"/>
                    <a:pt x="30316" y="23199"/>
                    <a:pt x="30599" y="23112"/>
                  </a:cubicBezTo>
                  <a:cubicBezTo>
                    <a:pt x="30773" y="23025"/>
                    <a:pt x="30860" y="22917"/>
                    <a:pt x="30860" y="22743"/>
                  </a:cubicBezTo>
                  <a:cubicBezTo>
                    <a:pt x="32861" y="22112"/>
                    <a:pt x="34752" y="21568"/>
                    <a:pt x="36579" y="20568"/>
                  </a:cubicBezTo>
                  <a:cubicBezTo>
                    <a:pt x="36753" y="20481"/>
                    <a:pt x="36927" y="20481"/>
                    <a:pt x="37122" y="20394"/>
                  </a:cubicBezTo>
                  <a:cubicBezTo>
                    <a:pt x="38014" y="20025"/>
                    <a:pt x="38927" y="19764"/>
                    <a:pt x="39732" y="19220"/>
                  </a:cubicBezTo>
                  <a:cubicBezTo>
                    <a:pt x="39812" y="19245"/>
                    <a:pt x="39891" y="19256"/>
                    <a:pt x="39970" y="19256"/>
                  </a:cubicBezTo>
                  <a:cubicBezTo>
                    <a:pt x="40165" y="19256"/>
                    <a:pt x="40356" y="19189"/>
                    <a:pt x="40558" y="19111"/>
                  </a:cubicBezTo>
                  <a:cubicBezTo>
                    <a:pt x="40732" y="18937"/>
                    <a:pt x="41102" y="18850"/>
                    <a:pt x="41363" y="18763"/>
                  </a:cubicBezTo>
                  <a:cubicBezTo>
                    <a:pt x="42015" y="18676"/>
                    <a:pt x="42189" y="17763"/>
                    <a:pt x="41732" y="17307"/>
                  </a:cubicBezTo>
                  <a:cubicBezTo>
                    <a:pt x="41363" y="16937"/>
                    <a:pt x="41189" y="16132"/>
                    <a:pt x="40928" y="15676"/>
                  </a:cubicBezTo>
                  <a:cubicBezTo>
                    <a:pt x="40558" y="15132"/>
                    <a:pt x="40101" y="14588"/>
                    <a:pt x="39840" y="13958"/>
                  </a:cubicBezTo>
                  <a:cubicBezTo>
                    <a:pt x="39645" y="13675"/>
                    <a:pt x="39471" y="13327"/>
                    <a:pt x="39297" y="12958"/>
                  </a:cubicBezTo>
                  <a:cubicBezTo>
                    <a:pt x="39014" y="12044"/>
                    <a:pt x="38644" y="11240"/>
                    <a:pt x="38210" y="10327"/>
                  </a:cubicBezTo>
                  <a:cubicBezTo>
                    <a:pt x="38101" y="10153"/>
                    <a:pt x="37927" y="10066"/>
                    <a:pt x="37753" y="9979"/>
                  </a:cubicBezTo>
                  <a:cubicBezTo>
                    <a:pt x="37666" y="9609"/>
                    <a:pt x="37470" y="9152"/>
                    <a:pt x="37383" y="8783"/>
                  </a:cubicBezTo>
                  <a:cubicBezTo>
                    <a:pt x="36927" y="7609"/>
                    <a:pt x="36470" y="6434"/>
                    <a:pt x="35926" y="5260"/>
                  </a:cubicBezTo>
                  <a:cubicBezTo>
                    <a:pt x="35296" y="3890"/>
                    <a:pt x="33861" y="2455"/>
                    <a:pt x="33665" y="824"/>
                  </a:cubicBezTo>
                  <a:cubicBezTo>
                    <a:pt x="33665" y="333"/>
                    <a:pt x="33283" y="0"/>
                    <a:pt x="328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3800;p76">
              <a:extLst>
                <a:ext uri="{FF2B5EF4-FFF2-40B4-BE49-F238E27FC236}">
                  <a16:creationId xmlns:a16="http://schemas.microsoft.com/office/drawing/2014/main" id="{E76D828C-64C0-4FAD-9A4E-0C2C11F85F20}"/>
                </a:ext>
              </a:extLst>
            </p:cNvPr>
            <p:cNvSpPr/>
            <p:nvPr/>
          </p:nvSpPr>
          <p:spPr>
            <a:xfrm>
              <a:off x="2039375" y="367500"/>
              <a:ext cx="1071275" cy="815425"/>
            </a:xfrm>
            <a:custGeom>
              <a:avLst/>
              <a:gdLst/>
              <a:ahLst/>
              <a:cxnLst/>
              <a:rect l="l" t="t" r="r" b="b"/>
              <a:pathLst>
                <a:path w="42851" h="32617" extrusionOk="0">
                  <a:moveTo>
                    <a:pt x="33198" y="497"/>
                  </a:moveTo>
                  <a:cubicBezTo>
                    <a:pt x="33347" y="497"/>
                    <a:pt x="33416" y="655"/>
                    <a:pt x="33609" y="1087"/>
                  </a:cubicBezTo>
                  <a:cubicBezTo>
                    <a:pt x="34153" y="2262"/>
                    <a:pt x="34696" y="3349"/>
                    <a:pt x="35240" y="4523"/>
                  </a:cubicBezTo>
                  <a:cubicBezTo>
                    <a:pt x="36675" y="7502"/>
                    <a:pt x="38132" y="10503"/>
                    <a:pt x="39589" y="13482"/>
                  </a:cubicBezTo>
                  <a:cubicBezTo>
                    <a:pt x="40132" y="14678"/>
                    <a:pt x="40763" y="15852"/>
                    <a:pt x="41307" y="17026"/>
                  </a:cubicBezTo>
                  <a:cubicBezTo>
                    <a:pt x="41568" y="17396"/>
                    <a:pt x="41763" y="17744"/>
                    <a:pt x="41937" y="18200"/>
                  </a:cubicBezTo>
                  <a:cubicBezTo>
                    <a:pt x="42163" y="18532"/>
                    <a:pt x="42218" y="18596"/>
                    <a:pt x="42267" y="18596"/>
                  </a:cubicBezTo>
                  <a:cubicBezTo>
                    <a:pt x="42298" y="18596"/>
                    <a:pt x="42326" y="18570"/>
                    <a:pt x="42394" y="18570"/>
                  </a:cubicBezTo>
                  <a:cubicBezTo>
                    <a:pt x="41133" y="19026"/>
                    <a:pt x="39937" y="19570"/>
                    <a:pt x="38676" y="20114"/>
                  </a:cubicBezTo>
                  <a:cubicBezTo>
                    <a:pt x="29608" y="23810"/>
                    <a:pt x="20563" y="27528"/>
                    <a:pt x="11408" y="30986"/>
                  </a:cubicBezTo>
                  <a:cubicBezTo>
                    <a:pt x="10321" y="31334"/>
                    <a:pt x="9234" y="31790"/>
                    <a:pt x="8147" y="32160"/>
                  </a:cubicBezTo>
                  <a:cubicBezTo>
                    <a:pt x="8060" y="32160"/>
                    <a:pt x="6342" y="27528"/>
                    <a:pt x="6059" y="26985"/>
                  </a:cubicBezTo>
                  <a:cubicBezTo>
                    <a:pt x="4086" y="21903"/>
                    <a:pt x="2304" y="16715"/>
                    <a:pt x="524" y="11526"/>
                  </a:cubicBezTo>
                  <a:lnTo>
                    <a:pt x="524" y="11526"/>
                  </a:lnTo>
                  <a:cubicBezTo>
                    <a:pt x="10976" y="7383"/>
                    <a:pt x="21792" y="4331"/>
                    <a:pt x="32435" y="805"/>
                  </a:cubicBezTo>
                  <a:cubicBezTo>
                    <a:pt x="32860" y="628"/>
                    <a:pt x="33063" y="497"/>
                    <a:pt x="33198" y="497"/>
                  </a:cubicBezTo>
                  <a:close/>
                  <a:moveTo>
                    <a:pt x="33413" y="0"/>
                  </a:moveTo>
                  <a:cubicBezTo>
                    <a:pt x="22367" y="3805"/>
                    <a:pt x="11039" y="6871"/>
                    <a:pt x="166" y="11133"/>
                  </a:cubicBezTo>
                  <a:cubicBezTo>
                    <a:pt x="1" y="11188"/>
                    <a:pt x="10" y="11392"/>
                    <a:pt x="111" y="11512"/>
                  </a:cubicBezTo>
                  <a:lnTo>
                    <a:pt x="111" y="11512"/>
                  </a:lnTo>
                  <a:cubicBezTo>
                    <a:pt x="1277" y="15003"/>
                    <a:pt x="2548" y="18515"/>
                    <a:pt x="3798" y="22005"/>
                  </a:cubicBezTo>
                  <a:cubicBezTo>
                    <a:pt x="4515" y="24093"/>
                    <a:pt x="5255" y="26093"/>
                    <a:pt x="6059" y="28159"/>
                  </a:cubicBezTo>
                  <a:cubicBezTo>
                    <a:pt x="6603" y="29529"/>
                    <a:pt x="7429" y="30986"/>
                    <a:pt x="7777" y="32421"/>
                  </a:cubicBezTo>
                  <a:cubicBezTo>
                    <a:pt x="7777" y="32508"/>
                    <a:pt x="7864" y="32617"/>
                    <a:pt x="7973" y="32617"/>
                  </a:cubicBezTo>
                  <a:cubicBezTo>
                    <a:pt x="8516" y="32617"/>
                    <a:pt x="9060" y="32334"/>
                    <a:pt x="9495" y="32160"/>
                  </a:cubicBezTo>
                  <a:cubicBezTo>
                    <a:pt x="10778" y="31703"/>
                    <a:pt x="12039" y="31247"/>
                    <a:pt x="13213" y="30790"/>
                  </a:cubicBezTo>
                  <a:cubicBezTo>
                    <a:pt x="17105" y="29246"/>
                    <a:pt x="20910" y="27724"/>
                    <a:pt x="24716" y="26267"/>
                  </a:cubicBezTo>
                  <a:lnTo>
                    <a:pt x="42655" y="18918"/>
                  </a:lnTo>
                  <a:cubicBezTo>
                    <a:pt x="42763" y="18831"/>
                    <a:pt x="42850" y="18744"/>
                    <a:pt x="42763" y="18570"/>
                  </a:cubicBezTo>
                  <a:cubicBezTo>
                    <a:pt x="40937" y="16026"/>
                    <a:pt x="39763" y="12764"/>
                    <a:pt x="38415" y="10046"/>
                  </a:cubicBezTo>
                  <a:cubicBezTo>
                    <a:pt x="36784" y="6697"/>
                    <a:pt x="35240" y="3436"/>
                    <a:pt x="33609" y="87"/>
                  </a:cubicBezTo>
                  <a:cubicBezTo>
                    <a:pt x="33609" y="0"/>
                    <a:pt x="33522" y="0"/>
                    <a:pt x="334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3801;p76">
              <a:extLst>
                <a:ext uri="{FF2B5EF4-FFF2-40B4-BE49-F238E27FC236}">
                  <a16:creationId xmlns:a16="http://schemas.microsoft.com/office/drawing/2014/main" id="{1DB99254-66F0-4941-A577-A544A689F0FA}"/>
                </a:ext>
              </a:extLst>
            </p:cNvPr>
            <p:cNvSpPr/>
            <p:nvPr/>
          </p:nvSpPr>
          <p:spPr>
            <a:xfrm>
              <a:off x="2112700" y="421850"/>
              <a:ext cx="916400" cy="697475"/>
            </a:xfrm>
            <a:custGeom>
              <a:avLst/>
              <a:gdLst/>
              <a:ahLst/>
              <a:cxnLst/>
              <a:rect l="l" t="t" r="r" b="b"/>
              <a:pathLst>
                <a:path w="36656" h="27899" extrusionOk="0">
                  <a:moveTo>
                    <a:pt x="28342" y="591"/>
                  </a:moveTo>
                  <a:cubicBezTo>
                    <a:pt x="28716" y="591"/>
                    <a:pt x="28695" y="1038"/>
                    <a:pt x="29045" y="1805"/>
                  </a:cubicBezTo>
                  <a:cubicBezTo>
                    <a:pt x="30393" y="4523"/>
                    <a:pt x="31676" y="7328"/>
                    <a:pt x="33024" y="10046"/>
                  </a:cubicBezTo>
                  <a:cubicBezTo>
                    <a:pt x="33655" y="11308"/>
                    <a:pt x="34286" y="12591"/>
                    <a:pt x="34938" y="13852"/>
                  </a:cubicBezTo>
                  <a:cubicBezTo>
                    <a:pt x="35199" y="14308"/>
                    <a:pt x="35373" y="14765"/>
                    <a:pt x="35656" y="15222"/>
                  </a:cubicBezTo>
                  <a:cubicBezTo>
                    <a:pt x="35743" y="15396"/>
                    <a:pt x="35830" y="15570"/>
                    <a:pt x="35916" y="15765"/>
                  </a:cubicBezTo>
                  <a:cubicBezTo>
                    <a:pt x="35956" y="15814"/>
                    <a:pt x="35987" y="15853"/>
                    <a:pt x="36011" y="15883"/>
                  </a:cubicBezTo>
                  <a:lnTo>
                    <a:pt x="36011" y="15883"/>
                  </a:lnTo>
                  <a:cubicBezTo>
                    <a:pt x="32294" y="17469"/>
                    <a:pt x="28497" y="18955"/>
                    <a:pt x="24783" y="20462"/>
                  </a:cubicBezTo>
                  <a:cubicBezTo>
                    <a:pt x="18978" y="22832"/>
                    <a:pt x="13281" y="25354"/>
                    <a:pt x="7388" y="27268"/>
                  </a:cubicBezTo>
                  <a:cubicBezTo>
                    <a:pt x="7214" y="27355"/>
                    <a:pt x="7018" y="27442"/>
                    <a:pt x="6844" y="27442"/>
                  </a:cubicBezTo>
                  <a:cubicBezTo>
                    <a:pt x="7105" y="27442"/>
                    <a:pt x="6475" y="26094"/>
                    <a:pt x="6388" y="25898"/>
                  </a:cubicBezTo>
                  <a:cubicBezTo>
                    <a:pt x="5583" y="24006"/>
                    <a:pt x="4931" y="22093"/>
                    <a:pt x="4213" y="20201"/>
                  </a:cubicBezTo>
                  <a:cubicBezTo>
                    <a:pt x="2975" y="16720"/>
                    <a:pt x="1715" y="13343"/>
                    <a:pt x="558" y="9866"/>
                  </a:cubicBezTo>
                  <a:lnTo>
                    <a:pt x="558" y="9866"/>
                  </a:lnTo>
                  <a:cubicBezTo>
                    <a:pt x="5746" y="7823"/>
                    <a:pt x="11099" y="6214"/>
                    <a:pt x="16347" y="4436"/>
                  </a:cubicBezTo>
                  <a:cubicBezTo>
                    <a:pt x="19260" y="3523"/>
                    <a:pt x="22239" y="2523"/>
                    <a:pt x="25153" y="1631"/>
                  </a:cubicBezTo>
                  <a:cubicBezTo>
                    <a:pt x="26045" y="1262"/>
                    <a:pt x="26958" y="979"/>
                    <a:pt x="27871" y="718"/>
                  </a:cubicBezTo>
                  <a:cubicBezTo>
                    <a:pt x="28079" y="632"/>
                    <a:pt x="28229" y="591"/>
                    <a:pt x="28342" y="591"/>
                  </a:cubicBezTo>
                  <a:close/>
                  <a:moveTo>
                    <a:pt x="28502" y="1"/>
                  </a:moveTo>
                  <a:cubicBezTo>
                    <a:pt x="19065" y="3262"/>
                    <a:pt x="9475" y="5872"/>
                    <a:pt x="234" y="9503"/>
                  </a:cubicBezTo>
                  <a:cubicBezTo>
                    <a:pt x="205" y="9512"/>
                    <a:pt x="180" y="9524"/>
                    <a:pt x="159" y="9540"/>
                  </a:cubicBezTo>
                  <a:lnTo>
                    <a:pt x="159" y="9540"/>
                  </a:lnTo>
                  <a:cubicBezTo>
                    <a:pt x="66" y="9576"/>
                    <a:pt x="0" y="9662"/>
                    <a:pt x="38" y="9786"/>
                  </a:cubicBezTo>
                  <a:cubicBezTo>
                    <a:pt x="1039" y="12764"/>
                    <a:pt x="2126" y="15765"/>
                    <a:pt x="3126" y="18657"/>
                  </a:cubicBezTo>
                  <a:cubicBezTo>
                    <a:pt x="3844" y="20462"/>
                    <a:pt x="4496" y="22289"/>
                    <a:pt x="5214" y="24093"/>
                  </a:cubicBezTo>
                  <a:cubicBezTo>
                    <a:pt x="5670" y="25267"/>
                    <a:pt x="6301" y="26442"/>
                    <a:pt x="6670" y="27725"/>
                  </a:cubicBezTo>
                  <a:cubicBezTo>
                    <a:pt x="6670" y="27812"/>
                    <a:pt x="6757" y="27899"/>
                    <a:pt x="6844" y="27899"/>
                  </a:cubicBezTo>
                  <a:cubicBezTo>
                    <a:pt x="8192" y="27899"/>
                    <a:pt x="10019" y="26811"/>
                    <a:pt x="11280" y="26355"/>
                  </a:cubicBezTo>
                  <a:cubicBezTo>
                    <a:pt x="14542" y="25094"/>
                    <a:pt x="17803" y="23811"/>
                    <a:pt x="21065" y="22462"/>
                  </a:cubicBezTo>
                  <a:cubicBezTo>
                    <a:pt x="26240" y="20375"/>
                    <a:pt x="31307" y="18375"/>
                    <a:pt x="36460" y="16200"/>
                  </a:cubicBezTo>
                  <a:cubicBezTo>
                    <a:pt x="36569" y="16113"/>
                    <a:pt x="36656" y="16026"/>
                    <a:pt x="36569" y="15852"/>
                  </a:cubicBezTo>
                  <a:cubicBezTo>
                    <a:pt x="34938" y="13678"/>
                    <a:pt x="33938" y="10873"/>
                    <a:pt x="32764" y="8416"/>
                  </a:cubicBezTo>
                  <a:cubicBezTo>
                    <a:pt x="31394" y="5611"/>
                    <a:pt x="30133" y="2893"/>
                    <a:pt x="28763" y="88"/>
                  </a:cubicBezTo>
                  <a:cubicBezTo>
                    <a:pt x="28763" y="1"/>
                    <a:pt x="28589" y="1"/>
                    <a:pt x="285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3802;p76">
              <a:extLst>
                <a:ext uri="{FF2B5EF4-FFF2-40B4-BE49-F238E27FC236}">
                  <a16:creationId xmlns:a16="http://schemas.microsoft.com/office/drawing/2014/main" id="{BE7DA6B3-908B-41F3-86DE-6C0E5B5A687C}"/>
                </a:ext>
              </a:extLst>
            </p:cNvPr>
            <p:cNvSpPr/>
            <p:nvPr/>
          </p:nvSpPr>
          <p:spPr>
            <a:xfrm>
              <a:off x="2449800" y="549650"/>
              <a:ext cx="189925" cy="433325"/>
            </a:xfrm>
            <a:custGeom>
              <a:avLst/>
              <a:gdLst/>
              <a:ahLst/>
              <a:cxnLst/>
              <a:rect l="l" t="t" r="r" b="b"/>
              <a:pathLst>
                <a:path w="7597" h="17333" extrusionOk="0">
                  <a:moveTo>
                    <a:pt x="330" y="1"/>
                  </a:moveTo>
                  <a:cubicBezTo>
                    <a:pt x="177" y="1"/>
                    <a:pt x="1" y="139"/>
                    <a:pt x="58" y="325"/>
                  </a:cubicBezTo>
                  <a:cubicBezTo>
                    <a:pt x="2428" y="5935"/>
                    <a:pt x="4776" y="11545"/>
                    <a:pt x="7124" y="17177"/>
                  </a:cubicBezTo>
                  <a:cubicBezTo>
                    <a:pt x="7160" y="17284"/>
                    <a:pt x="7259" y="17332"/>
                    <a:pt x="7350" y="17332"/>
                  </a:cubicBezTo>
                  <a:cubicBezTo>
                    <a:pt x="7481" y="17332"/>
                    <a:pt x="7596" y="17234"/>
                    <a:pt x="7494" y="17068"/>
                  </a:cubicBezTo>
                  <a:cubicBezTo>
                    <a:pt x="5146" y="11458"/>
                    <a:pt x="2776" y="5848"/>
                    <a:pt x="514" y="129"/>
                  </a:cubicBezTo>
                  <a:cubicBezTo>
                    <a:pt x="484" y="39"/>
                    <a:pt x="410" y="1"/>
                    <a:pt x="3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3803;p76">
              <a:extLst>
                <a:ext uri="{FF2B5EF4-FFF2-40B4-BE49-F238E27FC236}">
                  <a16:creationId xmlns:a16="http://schemas.microsoft.com/office/drawing/2014/main" id="{0CF6B87E-C7B0-4B1F-B001-400122D79006}"/>
                </a:ext>
              </a:extLst>
            </p:cNvPr>
            <p:cNvSpPr/>
            <p:nvPr/>
          </p:nvSpPr>
          <p:spPr>
            <a:xfrm>
              <a:off x="2190850" y="627875"/>
              <a:ext cx="244625" cy="113100"/>
            </a:xfrm>
            <a:custGeom>
              <a:avLst/>
              <a:gdLst/>
              <a:ahLst/>
              <a:cxnLst/>
              <a:rect l="l" t="t" r="r" b="b"/>
              <a:pathLst>
                <a:path w="9785" h="4524" extrusionOk="0">
                  <a:moveTo>
                    <a:pt x="9328" y="1"/>
                  </a:moveTo>
                  <a:cubicBezTo>
                    <a:pt x="7524" y="718"/>
                    <a:pt x="1805" y="2262"/>
                    <a:pt x="0" y="3067"/>
                  </a:cubicBezTo>
                  <a:cubicBezTo>
                    <a:pt x="87" y="3523"/>
                    <a:pt x="370" y="4067"/>
                    <a:pt x="370" y="4523"/>
                  </a:cubicBezTo>
                  <a:cubicBezTo>
                    <a:pt x="457" y="4523"/>
                    <a:pt x="8785" y="1892"/>
                    <a:pt x="9785" y="1545"/>
                  </a:cubicBezTo>
                  <a:cubicBezTo>
                    <a:pt x="9611" y="1349"/>
                    <a:pt x="9698" y="1545"/>
                    <a:pt x="93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3804;p76">
              <a:extLst>
                <a:ext uri="{FF2B5EF4-FFF2-40B4-BE49-F238E27FC236}">
                  <a16:creationId xmlns:a16="http://schemas.microsoft.com/office/drawing/2014/main" id="{7B02E8C1-4C38-4F38-9E8F-D54D5B4CA56E}"/>
                </a:ext>
              </a:extLst>
            </p:cNvPr>
            <p:cNvSpPr/>
            <p:nvPr/>
          </p:nvSpPr>
          <p:spPr>
            <a:xfrm>
              <a:off x="2205225" y="699900"/>
              <a:ext cx="259050" cy="89175"/>
            </a:xfrm>
            <a:custGeom>
              <a:avLst/>
              <a:gdLst/>
              <a:ahLst/>
              <a:cxnLst/>
              <a:rect l="l" t="t" r="r" b="b"/>
              <a:pathLst>
                <a:path w="10362" h="3567" extrusionOk="0">
                  <a:moveTo>
                    <a:pt x="9998" y="1"/>
                  </a:moveTo>
                  <a:cubicBezTo>
                    <a:pt x="9976" y="1"/>
                    <a:pt x="9952" y="4"/>
                    <a:pt x="9928" y="12"/>
                  </a:cubicBezTo>
                  <a:cubicBezTo>
                    <a:pt x="8405" y="468"/>
                    <a:pt x="6949" y="1186"/>
                    <a:pt x="5318" y="1729"/>
                  </a:cubicBezTo>
                  <a:cubicBezTo>
                    <a:pt x="3687" y="2360"/>
                    <a:pt x="1969" y="2643"/>
                    <a:pt x="338" y="3099"/>
                  </a:cubicBezTo>
                  <a:cubicBezTo>
                    <a:pt x="1" y="3179"/>
                    <a:pt x="117" y="3567"/>
                    <a:pt x="355" y="3567"/>
                  </a:cubicBezTo>
                  <a:cubicBezTo>
                    <a:pt x="377" y="3567"/>
                    <a:pt x="401" y="3563"/>
                    <a:pt x="425" y="3556"/>
                  </a:cubicBezTo>
                  <a:cubicBezTo>
                    <a:pt x="2056" y="3099"/>
                    <a:pt x="3861" y="2817"/>
                    <a:pt x="5492" y="2186"/>
                  </a:cubicBezTo>
                  <a:cubicBezTo>
                    <a:pt x="7036" y="1642"/>
                    <a:pt x="8492" y="925"/>
                    <a:pt x="10123" y="468"/>
                  </a:cubicBezTo>
                  <a:cubicBezTo>
                    <a:pt x="10362" y="389"/>
                    <a:pt x="10237" y="1"/>
                    <a:pt x="99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3805;p76">
              <a:extLst>
                <a:ext uri="{FF2B5EF4-FFF2-40B4-BE49-F238E27FC236}">
                  <a16:creationId xmlns:a16="http://schemas.microsoft.com/office/drawing/2014/main" id="{01BFBFBE-1A70-4D3B-BB23-FC66AA06DA30}"/>
                </a:ext>
              </a:extLst>
            </p:cNvPr>
            <p:cNvSpPr/>
            <p:nvPr/>
          </p:nvSpPr>
          <p:spPr>
            <a:xfrm>
              <a:off x="2214700" y="731425"/>
              <a:ext cx="258775" cy="89900"/>
            </a:xfrm>
            <a:custGeom>
              <a:avLst/>
              <a:gdLst/>
              <a:ahLst/>
              <a:cxnLst/>
              <a:rect l="l" t="t" r="r" b="b"/>
              <a:pathLst>
                <a:path w="10351" h="3596" extrusionOk="0">
                  <a:moveTo>
                    <a:pt x="10074" y="1"/>
                  </a:moveTo>
                  <a:cubicBezTo>
                    <a:pt x="10053" y="1"/>
                    <a:pt x="10030" y="4"/>
                    <a:pt x="10005" y="12"/>
                  </a:cubicBezTo>
                  <a:cubicBezTo>
                    <a:pt x="8461" y="664"/>
                    <a:pt x="6939" y="1382"/>
                    <a:pt x="5308" y="1838"/>
                  </a:cubicBezTo>
                  <a:cubicBezTo>
                    <a:pt x="3569" y="2186"/>
                    <a:pt x="1938" y="2556"/>
                    <a:pt x="220" y="3187"/>
                  </a:cubicBezTo>
                  <a:cubicBezTo>
                    <a:pt x="0" y="3260"/>
                    <a:pt x="89" y="3595"/>
                    <a:pt x="292" y="3595"/>
                  </a:cubicBezTo>
                  <a:cubicBezTo>
                    <a:pt x="330" y="3595"/>
                    <a:pt x="371" y="3584"/>
                    <a:pt x="416" y="3556"/>
                  </a:cubicBezTo>
                  <a:cubicBezTo>
                    <a:pt x="2047" y="3013"/>
                    <a:pt x="3678" y="2556"/>
                    <a:pt x="5395" y="2186"/>
                  </a:cubicBezTo>
                  <a:cubicBezTo>
                    <a:pt x="7026" y="1925"/>
                    <a:pt x="8570" y="1099"/>
                    <a:pt x="10092" y="468"/>
                  </a:cubicBezTo>
                  <a:cubicBezTo>
                    <a:pt x="10350" y="389"/>
                    <a:pt x="10300" y="1"/>
                    <a:pt x="100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3806;p76">
              <a:extLst>
                <a:ext uri="{FF2B5EF4-FFF2-40B4-BE49-F238E27FC236}">
                  <a16:creationId xmlns:a16="http://schemas.microsoft.com/office/drawing/2014/main" id="{D36BFE0A-210C-4D0F-BD83-0D95CF08AA95}"/>
                </a:ext>
              </a:extLst>
            </p:cNvPr>
            <p:cNvSpPr/>
            <p:nvPr/>
          </p:nvSpPr>
          <p:spPr>
            <a:xfrm>
              <a:off x="2232225" y="763775"/>
              <a:ext cx="259800" cy="93250"/>
            </a:xfrm>
            <a:custGeom>
              <a:avLst/>
              <a:gdLst/>
              <a:ahLst/>
              <a:cxnLst/>
              <a:rect l="l" t="t" r="r" b="b"/>
              <a:pathLst>
                <a:path w="10392" h="3730" extrusionOk="0">
                  <a:moveTo>
                    <a:pt x="10044" y="1"/>
                  </a:moveTo>
                  <a:cubicBezTo>
                    <a:pt x="6673" y="892"/>
                    <a:pt x="3607" y="2436"/>
                    <a:pt x="259" y="3262"/>
                  </a:cubicBezTo>
                  <a:cubicBezTo>
                    <a:pt x="0" y="3342"/>
                    <a:pt x="51" y="3730"/>
                    <a:pt x="343" y="3730"/>
                  </a:cubicBezTo>
                  <a:cubicBezTo>
                    <a:pt x="371" y="3730"/>
                    <a:pt x="401" y="3727"/>
                    <a:pt x="433" y="3719"/>
                  </a:cubicBezTo>
                  <a:cubicBezTo>
                    <a:pt x="3694" y="2893"/>
                    <a:pt x="6782" y="1349"/>
                    <a:pt x="10130" y="457"/>
                  </a:cubicBezTo>
                  <a:cubicBezTo>
                    <a:pt x="10391" y="349"/>
                    <a:pt x="10304" y="1"/>
                    <a:pt x="10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3807;p76">
              <a:extLst>
                <a:ext uri="{FF2B5EF4-FFF2-40B4-BE49-F238E27FC236}">
                  <a16:creationId xmlns:a16="http://schemas.microsoft.com/office/drawing/2014/main" id="{FB1923AF-AC68-4AB3-BED4-4209BF7690A4}"/>
                </a:ext>
              </a:extLst>
            </p:cNvPr>
            <p:cNvSpPr/>
            <p:nvPr/>
          </p:nvSpPr>
          <p:spPr>
            <a:xfrm>
              <a:off x="2254700" y="851000"/>
              <a:ext cx="185125" cy="186775"/>
            </a:xfrm>
            <a:custGeom>
              <a:avLst/>
              <a:gdLst/>
              <a:ahLst/>
              <a:cxnLst/>
              <a:rect l="l" t="t" r="r" b="b"/>
              <a:pathLst>
                <a:path w="7405" h="7471" extrusionOk="0">
                  <a:moveTo>
                    <a:pt x="5023" y="538"/>
                  </a:moveTo>
                  <a:cubicBezTo>
                    <a:pt x="5312" y="1628"/>
                    <a:pt x="5905" y="2647"/>
                    <a:pt x="6231" y="3666"/>
                  </a:cubicBezTo>
                  <a:cubicBezTo>
                    <a:pt x="6426" y="4209"/>
                    <a:pt x="6600" y="4753"/>
                    <a:pt x="6861" y="5296"/>
                  </a:cubicBezTo>
                  <a:cubicBezTo>
                    <a:pt x="6861" y="5470"/>
                    <a:pt x="5057" y="6101"/>
                    <a:pt x="4883" y="6210"/>
                  </a:cubicBezTo>
                  <a:cubicBezTo>
                    <a:pt x="4056" y="6471"/>
                    <a:pt x="3339" y="6645"/>
                    <a:pt x="2512" y="6927"/>
                  </a:cubicBezTo>
                  <a:cubicBezTo>
                    <a:pt x="2496" y="6931"/>
                    <a:pt x="2480" y="6932"/>
                    <a:pt x="2464" y="6932"/>
                  </a:cubicBezTo>
                  <a:cubicBezTo>
                    <a:pt x="2063" y="6932"/>
                    <a:pt x="1879" y="5913"/>
                    <a:pt x="1795" y="5557"/>
                  </a:cubicBezTo>
                  <a:cubicBezTo>
                    <a:pt x="1279" y="4444"/>
                    <a:pt x="920" y="3251"/>
                    <a:pt x="513" y="2055"/>
                  </a:cubicBezTo>
                  <a:lnTo>
                    <a:pt x="513" y="2055"/>
                  </a:lnTo>
                  <a:cubicBezTo>
                    <a:pt x="1988" y="1504"/>
                    <a:pt x="3544" y="1146"/>
                    <a:pt x="5023" y="538"/>
                  </a:cubicBezTo>
                  <a:close/>
                  <a:moveTo>
                    <a:pt x="5194" y="1"/>
                  </a:moveTo>
                  <a:cubicBezTo>
                    <a:pt x="5150" y="1"/>
                    <a:pt x="5102" y="11"/>
                    <a:pt x="5057" y="34"/>
                  </a:cubicBezTo>
                  <a:cubicBezTo>
                    <a:pt x="3513" y="774"/>
                    <a:pt x="1795" y="1035"/>
                    <a:pt x="164" y="1665"/>
                  </a:cubicBezTo>
                  <a:cubicBezTo>
                    <a:pt x="0" y="1720"/>
                    <a:pt x="8" y="1920"/>
                    <a:pt x="101" y="2040"/>
                  </a:cubicBezTo>
                  <a:lnTo>
                    <a:pt x="101" y="2040"/>
                  </a:lnTo>
                  <a:cubicBezTo>
                    <a:pt x="558" y="3814"/>
                    <a:pt x="1262" y="5587"/>
                    <a:pt x="1882" y="7297"/>
                  </a:cubicBezTo>
                  <a:cubicBezTo>
                    <a:pt x="1969" y="7471"/>
                    <a:pt x="2078" y="7471"/>
                    <a:pt x="2252" y="7471"/>
                  </a:cubicBezTo>
                  <a:cubicBezTo>
                    <a:pt x="3969" y="7014"/>
                    <a:pt x="5600" y="6384"/>
                    <a:pt x="7231" y="5666"/>
                  </a:cubicBezTo>
                  <a:cubicBezTo>
                    <a:pt x="7405" y="5666"/>
                    <a:pt x="7405" y="5470"/>
                    <a:pt x="7318" y="5383"/>
                  </a:cubicBezTo>
                  <a:cubicBezTo>
                    <a:pt x="7057" y="4579"/>
                    <a:pt x="6774" y="3753"/>
                    <a:pt x="6513" y="3035"/>
                  </a:cubicBezTo>
                  <a:cubicBezTo>
                    <a:pt x="6144" y="2035"/>
                    <a:pt x="5687" y="1122"/>
                    <a:pt x="5426" y="230"/>
                  </a:cubicBezTo>
                  <a:cubicBezTo>
                    <a:pt x="5426" y="86"/>
                    <a:pt x="5320" y="1"/>
                    <a:pt x="5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3808;p76">
              <a:extLst>
                <a:ext uri="{FF2B5EF4-FFF2-40B4-BE49-F238E27FC236}">
                  <a16:creationId xmlns:a16="http://schemas.microsoft.com/office/drawing/2014/main" id="{7E3D1430-F448-4FA5-B8B6-C18920BF6B79}"/>
                </a:ext>
              </a:extLst>
            </p:cNvPr>
            <p:cNvSpPr/>
            <p:nvPr/>
          </p:nvSpPr>
          <p:spPr>
            <a:xfrm>
              <a:off x="2408900" y="817800"/>
              <a:ext cx="103250" cy="41425"/>
            </a:xfrm>
            <a:custGeom>
              <a:avLst/>
              <a:gdLst/>
              <a:ahLst/>
              <a:cxnLst/>
              <a:rect l="l" t="t" r="r" b="b"/>
              <a:pathLst>
                <a:path w="4130" h="1657" extrusionOk="0">
                  <a:moveTo>
                    <a:pt x="3777" y="0"/>
                  </a:moveTo>
                  <a:cubicBezTo>
                    <a:pt x="3750" y="0"/>
                    <a:pt x="3723" y="5"/>
                    <a:pt x="3694" y="14"/>
                  </a:cubicBezTo>
                  <a:cubicBezTo>
                    <a:pt x="2607" y="558"/>
                    <a:pt x="1433" y="1014"/>
                    <a:pt x="258" y="1275"/>
                  </a:cubicBezTo>
                  <a:cubicBezTo>
                    <a:pt x="0" y="1275"/>
                    <a:pt x="50" y="1656"/>
                    <a:pt x="342" y="1656"/>
                  </a:cubicBezTo>
                  <a:cubicBezTo>
                    <a:pt x="370" y="1656"/>
                    <a:pt x="400" y="1653"/>
                    <a:pt x="432" y="1645"/>
                  </a:cubicBezTo>
                  <a:cubicBezTo>
                    <a:pt x="1607" y="1449"/>
                    <a:pt x="2781" y="1014"/>
                    <a:pt x="3955" y="362"/>
                  </a:cubicBezTo>
                  <a:cubicBezTo>
                    <a:pt x="4129" y="285"/>
                    <a:pt x="3993" y="0"/>
                    <a:pt x="37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3809;p76">
              <a:extLst>
                <a:ext uri="{FF2B5EF4-FFF2-40B4-BE49-F238E27FC236}">
                  <a16:creationId xmlns:a16="http://schemas.microsoft.com/office/drawing/2014/main" id="{4E0C11F9-AFA6-48CA-BADE-C5A1D812E73B}"/>
                </a:ext>
              </a:extLst>
            </p:cNvPr>
            <p:cNvSpPr/>
            <p:nvPr/>
          </p:nvSpPr>
          <p:spPr>
            <a:xfrm>
              <a:off x="2422475" y="851850"/>
              <a:ext cx="101625" cy="45950"/>
            </a:xfrm>
            <a:custGeom>
              <a:avLst/>
              <a:gdLst/>
              <a:ahLst/>
              <a:cxnLst/>
              <a:rect l="l" t="t" r="r" b="b"/>
              <a:pathLst>
                <a:path w="4065" h="1838" extrusionOk="0">
                  <a:moveTo>
                    <a:pt x="3695" y="0"/>
                  </a:moveTo>
                  <a:cubicBezTo>
                    <a:pt x="2434" y="283"/>
                    <a:pt x="1433" y="1088"/>
                    <a:pt x="259" y="1370"/>
                  </a:cubicBezTo>
                  <a:cubicBezTo>
                    <a:pt x="1" y="1450"/>
                    <a:pt x="51" y="1838"/>
                    <a:pt x="277" y="1838"/>
                  </a:cubicBezTo>
                  <a:cubicBezTo>
                    <a:pt x="299" y="1838"/>
                    <a:pt x="322" y="1834"/>
                    <a:pt x="346" y="1827"/>
                  </a:cubicBezTo>
                  <a:cubicBezTo>
                    <a:pt x="1607" y="1544"/>
                    <a:pt x="2607" y="631"/>
                    <a:pt x="3782" y="457"/>
                  </a:cubicBezTo>
                  <a:cubicBezTo>
                    <a:pt x="4064" y="457"/>
                    <a:pt x="3956" y="0"/>
                    <a:pt x="36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3810;p76">
              <a:extLst>
                <a:ext uri="{FF2B5EF4-FFF2-40B4-BE49-F238E27FC236}">
                  <a16:creationId xmlns:a16="http://schemas.microsoft.com/office/drawing/2014/main" id="{0C91F2E8-0990-4FB7-B83C-E75423AB0BF4}"/>
                </a:ext>
              </a:extLst>
            </p:cNvPr>
            <p:cNvSpPr/>
            <p:nvPr/>
          </p:nvSpPr>
          <p:spPr>
            <a:xfrm>
              <a:off x="2429975" y="885800"/>
              <a:ext cx="109250" cy="42075"/>
            </a:xfrm>
            <a:custGeom>
              <a:avLst/>
              <a:gdLst/>
              <a:ahLst/>
              <a:cxnLst/>
              <a:rect l="l" t="t" r="r" b="b"/>
              <a:pathLst>
                <a:path w="4370" h="1683" extrusionOk="0">
                  <a:moveTo>
                    <a:pt x="4031" y="1"/>
                  </a:moveTo>
                  <a:cubicBezTo>
                    <a:pt x="4002" y="1"/>
                    <a:pt x="3972" y="4"/>
                    <a:pt x="3938" y="12"/>
                  </a:cubicBezTo>
                  <a:cubicBezTo>
                    <a:pt x="3395" y="186"/>
                    <a:pt x="2851" y="556"/>
                    <a:pt x="2220" y="730"/>
                  </a:cubicBezTo>
                  <a:cubicBezTo>
                    <a:pt x="1590" y="904"/>
                    <a:pt x="851" y="1012"/>
                    <a:pt x="220" y="1273"/>
                  </a:cubicBezTo>
                  <a:cubicBezTo>
                    <a:pt x="0" y="1347"/>
                    <a:pt x="151" y="1682"/>
                    <a:pt x="373" y="1682"/>
                  </a:cubicBezTo>
                  <a:cubicBezTo>
                    <a:pt x="414" y="1682"/>
                    <a:pt x="458" y="1670"/>
                    <a:pt x="503" y="1643"/>
                  </a:cubicBezTo>
                  <a:cubicBezTo>
                    <a:pt x="1046" y="1360"/>
                    <a:pt x="1677" y="1360"/>
                    <a:pt x="2307" y="1186"/>
                  </a:cubicBezTo>
                  <a:cubicBezTo>
                    <a:pt x="2938" y="1012"/>
                    <a:pt x="3482" y="643"/>
                    <a:pt x="4112" y="469"/>
                  </a:cubicBezTo>
                  <a:cubicBezTo>
                    <a:pt x="4370" y="370"/>
                    <a:pt x="4321" y="1"/>
                    <a:pt x="40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3811;p76">
              <a:extLst>
                <a:ext uri="{FF2B5EF4-FFF2-40B4-BE49-F238E27FC236}">
                  <a16:creationId xmlns:a16="http://schemas.microsoft.com/office/drawing/2014/main" id="{D2923961-8E07-4D8E-B7A6-89996C359AA1}"/>
                </a:ext>
              </a:extLst>
            </p:cNvPr>
            <p:cNvSpPr/>
            <p:nvPr/>
          </p:nvSpPr>
          <p:spPr>
            <a:xfrm>
              <a:off x="2445450" y="921700"/>
              <a:ext cx="113950" cy="53700"/>
            </a:xfrm>
            <a:custGeom>
              <a:avLst/>
              <a:gdLst/>
              <a:ahLst/>
              <a:cxnLst/>
              <a:rect l="l" t="t" r="r" b="b"/>
              <a:pathLst>
                <a:path w="4558" h="2148" extrusionOk="0">
                  <a:moveTo>
                    <a:pt x="4296" y="0"/>
                  </a:moveTo>
                  <a:cubicBezTo>
                    <a:pt x="4276" y="0"/>
                    <a:pt x="4255" y="4"/>
                    <a:pt x="4233" y="11"/>
                  </a:cubicBezTo>
                  <a:cubicBezTo>
                    <a:pt x="3493" y="294"/>
                    <a:pt x="2863" y="751"/>
                    <a:pt x="2145" y="1012"/>
                  </a:cubicBezTo>
                  <a:cubicBezTo>
                    <a:pt x="1406" y="1294"/>
                    <a:pt x="775" y="1294"/>
                    <a:pt x="145" y="1751"/>
                  </a:cubicBezTo>
                  <a:cubicBezTo>
                    <a:pt x="1" y="1823"/>
                    <a:pt x="95" y="2147"/>
                    <a:pt x="291" y="2147"/>
                  </a:cubicBezTo>
                  <a:cubicBezTo>
                    <a:pt x="332" y="2147"/>
                    <a:pt x="378" y="2133"/>
                    <a:pt x="427" y="2099"/>
                  </a:cubicBezTo>
                  <a:cubicBezTo>
                    <a:pt x="1058" y="1751"/>
                    <a:pt x="1775" y="1555"/>
                    <a:pt x="2493" y="1381"/>
                  </a:cubicBezTo>
                  <a:cubicBezTo>
                    <a:pt x="3145" y="1099"/>
                    <a:pt x="3689" y="751"/>
                    <a:pt x="4320" y="468"/>
                  </a:cubicBezTo>
                  <a:cubicBezTo>
                    <a:pt x="4558" y="389"/>
                    <a:pt x="4506" y="0"/>
                    <a:pt x="42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3812;p76">
              <a:extLst>
                <a:ext uri="{FF2B5EF4-FFF2-40B4-BE49-F238E27FC236}">
                  <a16:creationId xmlns:a16="http://schemas.microsoft.com/office/drawing/2014/main" id="{F7F86903-9783-4143-9F36-0734C895BDEB}"/>
                </a:ext>
              </a:extLst>
            </p:cNvPr>
            <p:cNvSpPr/>
            <p:nvPr/>
          </p:nvSpPr>
          <p:spPr>
            <a:xfrm>
              <a:off x="2511225" y="478375"/>
              <a:ext cx="363500" cy="229025"/>
            </a:xfrm>
            <a:custGeom>
              <a:avLst/>
              <a:gdLst/>
              <a:ahLst/>
              <a:cxnLst/>
              <a:rect l="l" t="t" r="r" b="b"/>
              <a:pathLst>
                <a:path w="14540" h="9161" extrusionOk="0">
                  <a:moveTo>
                    <a:pt x="11692" y="681"/>
                  </a:moveTo>
                  <a:cubicBezTo>
                    <a:pt x="12317" y="681"/>
                    <a:pt x="12499" y="1693"/>
                    <a:pt x="12735" y="2262"/>
                  </a:cubicBezTo>
                  <a:cubicBezTo>
                    <a:pt x="13017" y="2806"/>
                    <a:pt x="13191" y="3350"/>
                    <a:pt x="13365" y="3980"/>
                  </a:cubicBezTo>
                  <a:cubicBezTo>
                    <a:pt x="13735" y="4806"/>
                    <a:pt x="13278" y="4980"/>
                    <a:pt x="12648" y="5350"/>
                  </a:cubicBezTo>
                  <a:cubicBezTo>
                    <a:pt x="10017" y="6611"/>
                    <a:pt x="7212" y="7416"/>
                    <a:pt x="4494" y="8242"/>
                  </a:cubicBezTo>
                  <a:cubicBezTo>
                    <a:pt x="4037" y="8329"/>
                    <a:pt x="3580" y="8503"/>
                    <a:pt x="3124" y="8612"/>
                  </a:cubicBezTo>
                  <a:cubicBezTo>
                    <a:pt x="3031" y="8637"/>
                    <a:pt x="2950" y="8649"/>
                    <a:pt x="2878" y="8649"/>
                  </a:cubicBezTo>
                  <a:cubicBezTo>
                    <a:pt x="2464" y="8649"/>
                    <a:pt x="2368" y="8249"/>
                    <a:pt x="2145" y="7785"/>
                  </a:cubicBezTo>
                  <a:cubicBezTo>
                    <a:pt x="1530" y="6678"/>
                    <a:pt x="1108" y="5494"/>
                    <a:pt x="516" y="4360"/>
                  </a:cubicBezTo>
                  <a:lnTo>
                    <a:pt x="516" y="4360"/>
                  </a:lnTo>
                  <a:cubicBezTo>
                    <a:pt x="3453" y="3223"/>
                    <a:pt x="6453" y="2328"/>
                    <a:pt x="9473" y="1349"/>
                  </a:cubicBezTo>
                  <a:cubicBezTo>
                    <a:pt x="10191" y="1175"/>
                    <a:pt x="10843" y="893"/>
                    <a:pt x="11473" y="719"/>
                  </a:cubicBezTo>
                  <a:cubicBezTo>
                    <a:pt x="11552" y="693"/>
                    <a:pt x="11624" y="681"/>
                    <a:pt x="11692" y="681"/>
                  </a:cubicBezTo>
                  <a:close/>
                  <a:moveTo>
                    <a:pt x="12017" y="1"/>
                  </a:moveTo>
                  <a:cubicBezTo>
                    <a:pt x="8150" y="1427"/>
                    <a:pt x="4089" y="2424"/>
                    <a:pt x="305" y="4036"/>
                  </a:cubicBezTo>
                  <a:lnTo>
                    <a:pt x="305" y="4036"/>
                  </a:lnTo>
                  <a:cubicBezTo>
                    <a:pt x="288" y="4029"/>
                    <a:pt x="270" y="4026"/>
                    <a:pt x="251" y="4026"/>
                  </a:cubicBezTo>
                  <a:cubicBezTo>
                    <a:pt x="131" y="4026"/>
                    <a:pt x="1" y="4165"/>
                    <a:pt x="58" y="4350"/>
                  </a:cubicBezTo>
                  <a:cubicBezTo>
                    <a:pt x="514" y="5241"/>
                    <a:pt x="1493" y="9047"/>
                    <a:pt x="2580" y="9155"/>
                  </a:cubicBezTo>
                  <a:cubicBezTo>
                    <a:pt x="2642" y="9159"/>
                    <a:pt x="2705" y="9160"/>
                    <a:pt x="2769" y="9160"/>
                  </a:cubicBezTo>
                  <a:cubicBezTo>
                    <a:pt x="4384" y="9160"/>
                    <a:pt x="6552" y="8134"/>
                    <a:pt x="8016" y="7612"/>
                  </a:cubicBezTo>
                  <a:cubicBezTo>
                    <a:pt x="9299" y="7155"/>
                    <a:pt x="10560" y="6698"/>
                    <a:pt x="11821" y="6155"/>
                  </a:cubicBezTo>
                  <a:cubicBezTo>
                    <a:pt x="12365" y="5981"/>
                    <a:pt x="13735" y="5524"/>
                    <a:pt x="13996" y="5067"/>
                  </a:cubicBezTo>
                  <a:cubicBezTo>
                    <a:pt x="14539" y="4067"/>
                    <a:pt x="12735" y="1088"/>
                    <a:pt x="12278" y="88"/>
                  </a:cubicBezTo>
                  <a:cubicBezTo>
                    <a:pt x="12278" y="88"/>
                    <a:pt x="12104" y="1"/>
                    <a:pt x="120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3813;p76">
              <a:extLst>
                <a:ext uri="{FF2B5EF4-FFF2-40B4-BE49-F238E27FC236}">
                  <a16:creationId xmlns:a16="http://schemas.microsoft.com/office/drawing/2014/main" id="{E8D3AF8B-3021-4B67-80C4-E4A587002A57}"/>
                </a:ext>
              </a:extLst>
            </p:cNvPr>
            <p:cNvSpPr/>
            <p:nvPr/>
          </p:nvSpPr>
          <p:spPr>
            <a:xfrm>
              <a:off x="2587550" y="643650"/>
              <a:ext cx="294250" cy="106850"/>
            </a:xfrm>
            <a:custGeom>
              <a:avLst/>
              <a:gdLst/>
              <a:ahLst/>
              <a:cxnLst/>
              <a:rect l="l" t="t" r="r" b="b"/>
              <a:pathLst>
                <a:path w="11770" h="4274" extrusionOk="0">
                  <a:moveTo>
                    <a:pt x="11312" y="0"/>
                  </a:moveTo>
                  <a:cubicBezTo>
                    <a:pt x="9682" y="261"/>
                    <a:pt x="8051" y="1174"/>
                    <a:pt x="6507" y="1718"/>
                  </a:cubicBezTo>
                  <a:cubicBezTo>
                    <a:pt x="4420" y="2436"/>
                    <a:pt x="2528" y="3523"/>
                    <a:pt x="353" y="3806"/>
                  </a:cubicBezTo>
                  <a:cubicBezTo>
                    <a:pt x="95" y="3885"/>
                    <a:pt x="0" y="4273"/>
                    <a:pt x="268" y="4273"/>
                  </a:cubicBezTo>
                  <a:cubicBezTo>
                    <a:pt x="293" y="4273"/>
                    <a:pt x="321" y="4270"/>
                    <a:pt x="353" y="4262"/>
                  </a:cubicBezTo>
                  <a:cubicBezTo>
                    <a:pt x="2158" y="4066"/>
                    <a:pt x="3789" y="3349"/>
                    <a:pt x="5420" y="2631"/>
                  </a:cubicBezTo>
                  <a:cubicBezTo>
                    <a:pt x="6420" y="2262"/>
                    <a:pt x="7420" y="1892"/>
                    <a:pt x="8420" y="1544"/>
                  </a:cubicBezTo>
                  <a:cubicBezTo>
                    <a:pt x="9508" y="1174"/>
                    <a:pt x="10399" y="631"/>
                    <a:pt x="11486" y="457"/>
                  </a:cubicBezTo>
                  <a:cubicBezTo>
                    <a:pt x="11769" y="370"/>
                    <a:pt x="11595" y="0"/>
                    <a:pt x="113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3814;p76">
              <a:extLst>
                <a:ext uri="{FF2B5EF4-FFF2-40B4-BE49-F238E27FC236}">
                  <a16:creationId xmlns:a16="http://schemas.microsoft.com/office/drawing/2014/main" id="{A2276CBC-C93E-497C-8866-3E20697C3809}"/>
                </a:ext>
              </a:extLst>
            </p:cNvPr>
            <p:cNvSpPr/>
            <p:nvPr/>
          </p:nvSpPr>
          <p:spPr>
            <a:xfrm>
              <a:off x="2604050" y="690600"/>
              <a:ext cx="292825" cy="105750"/>
            </a:xfrm>
            <a:custGeom>
              <a:avLst/>
              <a:gdLst/>
              <a:ahLst/>
              <a:cxnLst/>
              <a:rect l="l" t="t" r="r" b="b"/>
              <a:pathLst>
                <a:path w="11713" h="4230" extrusionOk="0">
                  <a:moveTo>
                    <a:pt x="11366" y="1"/>
                  </a:moveTo>
                  <a:cubicBezTo>
                    <a:pt x="11340" y="1"/>
                    <a:pt x="11312" y="5"/>
                    <a:pt x="11283" y="14"/>
                  </a:cubicBezTo>
                  <a:cubicBezTo>
                    <a:pt x="7673" y="1558"/>
                    <a:pt x="3868" y="2384"/>
                    <a:pt x="237" y="3819"/>
                  </a:cubicBezTo>
                  <a:cubicBezTo>
                    <a:pt x="0" y="3910"/>
                    <a:pt x="38" y="4230"/>
                    <a:pt x="209" y="4230"/>
                  </a:cubicBezTo>
                  <a:cubicBezTo>
                    <a:pt x="243" y="4230"/>
                    <a:pt x="281" y="4217"/>
                    <a:pt x="324" y="4189"/>
                  </a:cubicBezTo>
                  <a:cubicBezTo>
                    <a:pt x="4042" y="2841"/>
                    <a:pt x="7934" y="2014"/>
                    <a:pt x="11479" y="471"/>
                  </a:cubicBezTo>
                  <a:cubicBezTo>
                    <a:pt x="11713" y="315"/>
                    <a:pt x="11597" y="1"/>
                    <a:pt x="113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3815;p76">
              <a:extLst>
                <a:ext uri="{FF2B5EF4-FFF2-40B4-BE49-F238E27FC236}">
                  <a16:creationId xmlns:a16="http://schemas.microsoft.com/office/drawing/2014/main" id="{BB3C8401-2D4F-4AB8-8AF9-57F86CFCF56D}"/>
                </a:ext>
              </a:extLst>
            </p:cNvPr>
            <p:cNvSpPr/>
            <p:nvPr/>
          </p:nvSpPr>
          <p:spPr>
            <a:xfrm>
              <a:off x="2628650" y="724175"/>
              <a:ext cx="297200" cy="116700"/>
            </a:xfrm>
            <a:custGeom>
              <a:avLst/>
              <a:gdLst/>
              <a:ahLst/>
              <a:cxnLst/>
              <a:rect l="l" t="t" r="r" b="b"/>
              <a:pathLst>
                <a:path w="11888" h="4668" extrusionOk="0">
                  <a:moveTo>
                    <a:pt x="11521" y="0"/>
                  </a:moveTo>
                  <a:cubicBezTo>
                    <a:pt x="11478" y="0"/>
                    <a:pt x="11432" y="12"/>
                    <a:pt x="11386" y="41"/>
                  </a:cubicBezTo>
                  <a:cubicBezTo>
                    <a:pt x="7777" y="1585"/>
                    <a:pt x="3971" y="2933"/>
                    <a:pt x="253" y="4216"/>
                  </a:cubicBezTo>
                  <a:cubicBezTo>
                    <a:pt x="0" y="4294"/>
                    <a:pt x="43" y="4667"/>
                    <a:pt x="258" y="4667"/>
                  </a:cubicBezTo>
                  <a:cubicBezTo>
                    <a:pt x="283" y="4667"/>
                    <a:pt x="310" y="4662"/>
                    <a:pt x="340" y="4651"/>
                  </a:cubicBezTo>
                  <a:cubicBezTo>
                    <a:pt x="4145" y="3390"/>
                    <a:pt x="7951" y="1933"/>
                    <a:pt x="11669" y="411"/>
                  </a:cubicBezTo>
                  <a:cubicBezTo>
                    <a:pt x="11887" y="320"/>
                    <a:pt x="11740" y="0"/>
                    <a:pt x="115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3816;p76">
              <a:extLst>
                <a:ext uri="{FF2B5EF4-FFF2-40B4-BE49-F238E27FC236}">
                  <a16:creationId xmlns:a16="http://schemas.microsoft.com/office/drawing/2014/main" id="{6B35A202-9E9B-4A8D-A5B5-FB77E644A348}"/>
                </a:ext>
              </a:extLst>
            </p:cNvPr>
            <p:cNvSpPr/>
            <p:nvPr/>
          </p:nvSpPr>
          <p:spPr>
            <a:xfrm>
              <a:off x="2649250" y="764950"/>
              <a:ext cx="301625" cy="125850"/>
            </a:xfrm>
            <a:custGeom>
              <a:avLst/>
              <a:gdLst/>
              <a:ahLst/>
              <a:cxnLst/>
              <a:rect l="l" t="t" r="r" b="b"/>
              <a:pathLst>
                <a:path w="12065" h="5034" extrusionOk="0">
                  <a:moveTo>
                    <a:pt x="11747" y="1"/>
                  </a:moveTo>
                  <a:cubicBezTo>
                    <a:pt x="11714" y="1"/>
                    <a:pt x="11681" y="13"/>
                    <a:pt x="11649" y="41"/>
                  </a:cubicBezTo>
                  <a:cubicBezTo>
                    <a:pt x="10019" y="1302"/>
                    <a:pt x="7844" y="1498"/>
                    <a:pt x="6039" y="2302"/>
                  </a:cubicBezTo>
                  <a:cubicBezTo>
                    <a:pt x="4039" y="3020"/>
                    <a:pt x="2060" y="3672"/>
                    <a:pt x="234" y="4564"/>
                  </a:cubicBezTo>
                  <a:cubicBezTo>
                    <a:pt x="1" y="4738"/>
                    <a:pt x="114" y="5034"/>
                    <a:pt x="342" y="5034"/>
                  </a:cubicBezTo>
                  <a:cubicBezTo>
                    <a:pt x="370" y="5034"/>
                    <a:pt x="399" y="5030"/>
                    <a:pt x="429" y="5020"/>
                  </a:cubicBezTo>
                  <a:cubicBezTo>
                    <a:pt x="2604" y="3846"/>
                    <a:pt x="4865" y="3128"/>
                    <a:pt x="7127" y="2302"/>
                  </a:cubicBezTo>
                  <a:cubicBezTo>
                    <a:pt x="8757" y="1759"/>
                    <a:pt x="10475" y="1585"/>
                    <a:pt x="11845" y="497"/>
                  </a:cubicBezTo>
                  <a:cubicBezTo>
                    <a:pt x="12064" y="333"/>
                    <a:pt x="11916" y="1"/>
                    <a:pt x="117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51D5CD35-5F23-41D0-9951-27B5358BA7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9446" y="1223174"/>
            <a:ext cx="2077089" cy="3230292"/>
          </a:xfrm>
          <a:prstGeom prst="roundRect">
            <a:avLst/>
          </a:prstGeom>
          <a:ln>
            <a:solidFill>
              <a:schemeClr val="bg2"/>
            </a:solidFill>
          </a:ln>
        </p:spPr>
      </p:pic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43FA5538-1EFA-4148-AAF4-07239A8B45C6}"/>
              </a:ext>
            </a:extLst>
          </p:cNvPr>
          <p:cNvSpPr/>
          <p:nvPr/>
        </p:nvSpPr>
        <p:spPr>
          <a:xfrm>
            <a:off x="2423711" y="2167465"/>
            <a:ext cx="3465619" cy="1126577"/>
          </a:xfrm>
          <a:prstGeom prst="roundRect">
            <a:avLst/>
          </a:prstGeom>
          <a:solidFill>
            <a:srgbClr val="C5F5A1"/>
          </a:solidFill>
          <a:ln w="1905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800" b="1" dirty="0" err="1">
                <a:solidFill>
                  <a:srgbClr val="002060"/>
                </a:solidFill>
                <a:latin typeface="#9Slide03 AmpleSoft Thin" panose="02000000000000000000" pitchFamily="2" charset="0"/>
              </a:rPr>
              <a:t>Thủy</a:t>
            </a:r>
            <a:r>
              <a:rPr lang="en-US" sz="1800" b="1" dirty="0">
                <a:solidFill>
                  <a:srgbClr val="002060"/>
                </a:solidFill>
                <a:latin typeface="#9Slide03 AmpleSoft Thin" panose="02000000000000000000" pitchFamily="2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#9Slide03 AmpleSoft Thin" panose="02000000000000000000" pitchFamily="2" charset="0"/>
              </a:rPr>
              <a:t>tinh</a:t>
            </a:r>
            <a:r>
              <a:rPr lang="en-US" sz="1800" b="1" dirty="0">
                <a:solidFill>
                  <a:srgbClr val="002060"/>
                </a:solidFill>
                <a:latin typeface="#9Slide03 AmpleSoft Thin" panose="02000000000000000000" pitchFamily="2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#9Slide03 AmpleSoft Thin" panose="02000000000000000000" pitchFamily="2" charset="0"/>
              </a:rPr>
              <a:t>trong</a:t>
            </a:r>
            <a:r>
              <a:rPr lang="en-US" sz="1800" b="1" dirty="0">
                <a:solidFill>
                  <a:srgbClr val="002060"/>
                </a:solidFill>
                <a:latin typeface="#9Slide03 AmpleSoft Thin" panose="02000000000000000000" pitchFamily="2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#9Slide03 AmpleSoft Thin" panose="02000000000000000000" pitchFamily="2" charset="0"/>
              </a:rPr>
              <a:t>ống</a:t>
            </a:r>
            <a:r>
              <a:rPr lang="en-US" sz="1800" b="1" dirty="0">
                <a:solidFill>
                  <a:srgbClr val="002060"/>
                </a:solidFill>
                <a:latin typeface="#9Slide03 AmpleSoft Thin" panose="02000000000000000000" pitchFamily="2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#9Slide03 AmpleSoft Thin" panose="02000000000000000000" pitchFamily="2" charset="0"/>
              </a:rPr>
              <a:t>tụt</a:t>
            </a:r>
            <a:r>
              <a:rPr lang="en-US" sz="1800" b="1" dirty="0">
                <a:solidFill>
                  <a:srgbClr val="002060"/>
                </a:solidFill>
                <a:latin typeface="#9Slide03 AmpleSoft Thin" panose="02000000000000000000" pitchFamily="2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#9Slide03 AmpleSoft Thin" panose="02000000000000000000" pitchFamily="2" charset="0"/>
              </a:rPr>
              <a:t>xuống</a:t>
            </a:r>
            <a:r>
              <a:rPr lang="en-US" sz="1800" b="1" dirty="0">
                <a:solidFill>
                  <a:srgbClr val="002060"/>
                </a:solidFill>
                <a:latin typeface="#9Slide03 AmpleSoft Thin" panose="02000000000000000000" pitchFamily="2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#9Slide03 AmpleSoft Thin" panose="02000000000000000000" pitchFamily="2" charset="0"/>
              </a:rPr>
              <a:t>còn</a:t>
            </a:r>
            <a:r>
              <a:rPr lang="en-US" sz="1800" b="1" dirty="0">
                <a:solidFill>
                  <a:srgbClr val="002060"/>
                </a:solidFill>
                <a:latin typeface="#9Slide03 AmpleSoft Thin" panose="02000000000000000000" pitchFamily="2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#9Slide03 AmpleSoft Thin" panose="02000000000000000000" pitchFamily="2" charset="0"/>
              </a:rPr>
              <a:t>lại</a:t>
            </a:r>
            <a:r>
              <a:rPr lang="en-US" sz="1800" b="1" dirty="0">
                <a:solidFill>
                  <a:srgbClr val="002060"/>
                </a:solidFill>
                <a:latin typeface="#9Slide03 AmpleSoft Thin" panose="02000000000000000000" pitchFamily="2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#9Slide03 AmpleSoft Thin" panose="02000000000000000000" pitchFamily="2" charset="0"/>
              </a:rPr>
              <a:t>khoảng</a:t>
            </a:r>
            <a:r>
              <a:rPr lang="en-US" sz="1800" b="1" dirty="0">
                <a:solidFill>
                  <a:srgbClr val="002060"/>
                </a:solidFill>
                <a:latin typeface="#9Slide03 AmpleSoft Thin" panose="02000000000000000000" pitchFamily="2" charset="0"/>
              </a:rPr>
              <a:t> 76 cm </a:t>
            </a:r>
            <a:r>
              <a:rPr lang="en-US" sz="1800" b="1" dirty="0" err="1">
                <a:solidFill>
                  <a:srgbClr val="002060"/>
                </a:solidFill>
                <a:latin typeface="#9Slide03 AmpleSoft Thin" panose="02000000000000000000" pitchFamily="2" charset="0"/>
              </a:rPr>
              <a:t>tính</a:t>
            </a:r>
            <a:r>
              <a:rPr lang="en-US" sz="1800" b="1" dirty="0">
                <a:solidFill>
                  <a:srgbClr val="002060"/>
                </a:solidFill>
                <a:latin typeface="#9Slide03 AmpleSoft Thin" panose="02000000000000000000" pitchFamily="2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#9Slide03 AmpleSoft Thin" panose="02000000000000000000" pitchFamily="2" charset="0"/>
              </a:rPr>
              <a:t>từ</a:t>
            </a:r>
            <a:r>
              <a:rPr lang="en-US" sz="1800" b="1" dirty="0">
                <a:solidFill>
                  <a:srgbClr val="002060"/>
                </a:solidFill>
                <a:latin typeface="#9Slide03 AmpleSoft Thin" panose="02000000000000000000" pitchFamily="2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#9Slide03 AmpleSoft Thin" panose="02000000000000000000" pitchFamily="2" charset="0"/>
              </a:rPr>
              <a:t>mặt</a:t>
            </a:r>
            <a:r>
              <a:rPr lang="en-US" sz="1800" b="1" dirty="0">
                <a:solidFill>
                  <a:srgbClr val="002060"/>
                </a:solidFill>
                <a:latin typeface="#9Slide03 AmpleSoft Thin" panose="02000000000000000000" pitchFamily="2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#9Slide03 AmpleSoft Thin" panose="02000000000000000000" pitchFamily="2" charset="0"/>
              </a:rPr>
              <a:t>thoáng</a:t>
            </a:r>
            <a:r>
              <a:rPr lang="en-US" sz="1800" b="1" dirty="0">
                <a:solidFill>
                  <a:srgbClr val="002060"/>
                </a:solidFill>
                <a:latin typeface="#9Slide03 AmpleSoft Thin" panose="02000000000000000000" pitchFamily="2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#9Slide03 AmpleSoft Thin" panose="02000000000000000000" pitchFamily="2" charset="0"/>
              </a:rPr>
              <a:t>của</a:t>
            </a:r>
            <a:r>
              <a:rPr lang="en-US" sz="1800" b="1" dirty="0">
                <a:solidFill>
                  <a:srgbClr val="002060"/>
                </a:solidFill>
                <a:latin typeface="#9Slide03 AmpleSoft Thin" panose="02000000000000000000" pitchFamily="2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#9Slide03 AmpleSoft Thin" panose="02000000000000000000" pitchFamily="2" charset="0"/>
              </a:rPr>
              <a:t>thủy</a:t>
            </a:r>
            <a:r>
              <a:rPr lang="en-US" sz="1800" b="1" dirty="0">
                <a:solidFill>
                  <a:srgbClr val="002060"/>
                </a:solidFill>
                <a:latin typeface="#9Slide03 AmpleSoft Thin" panose="02000000000000000000" pitchFamily="2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#9Slide03 AmpleSoft Thin" panose="02000000000000000000" pitchFamily="2" charset="0"/>
              </a:rPr>
              <a:t>ngân</a:t>
            </a:r>
            <a:r>
              <a:rPr lang="en-US" sz="1800" b="1" dirty="0">
                <a:solidFill>
                  <a:srgbClr val="002060"/>
                </a:solidFill>
                <a:latin typeface="#9Slide03 AmpleSoft Thin" panose="02000000000000000000" pitchFamily="2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#9Slide03 AmpleSoft Thin" panose="02000000000000000000" pitchFamily="2" charset="0"/>
              </a:rPr>
              <a:t>trong</a:t>
            </a:r>
            <a:r>
              <a:rPr lang="en-US" sz="1800" b="1" dirty="0">
                <a:solidFill>
                  <a:srgbClr val="002060"/>
                </a:solidFill>
                <a:latin typeface="#9Slide03 AmpleSoft Thin" panose="02000000000000000000" pitchFamily="2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#9Slide03 AmpleSoft Thin" panose="02000000000000000000" pitchFamily="2" charset="0"/>
              </a:rPr>
              <a:t>chậu</a:t>
            </a:r>
            <a:r>
              <a:rPr lang="en-US" sz="1800" b="1" dirty="0">
                <a:solidFill>
                  <a:srgbClr val="002060"/>
                </a:solidFill>
                <a:latin typeface="#9Slide03 AmpleSoft Thin" panose="02000000000000000000" pitchFamily="2" charset="0"/>
              </a:rPr>
              <a:t>.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41784209-E88C-42CC-91ED-66CCCEA310B7}"/>
              </a:ext>
            </a:extLst>
          </p:cNvPr>
          <p:cNvSpPr txBox="1"/>
          <p:nvPr/>
        </p:nvSpPr>
        <p:spPr>
          <a:xfrm>
            <a:off x="2206479" y="1311690"/>
            <a:ext cx="3786697" cy="715089"/>
          </a:xfrm>
          <a:prstGeom prst="wedgeRoundRectCallout">
            <a:avLst>
              <a:gd name="adj1" fmla="val -57999"/>
              <a:gd name="adj2" fmla="val 36174"/>
              <a:gd name="adj3" fmla="val 16667"/>
            </a:avLst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800" dirty="0" err="1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Kết</a:t>
            </a:r>
            <a:r>
              <a:rPr lang="en-US" sz="1800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thúc</a:t>
            </a:r>
            <a:r>
              <a:rPr lang="en-US" sz="1800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thí</a:t>
            </a:r>
            <a:r>
              <a:rPr lang="en-US" sz="1800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nghiệm</a:t>
            </a:r>
            <a:r>
              <a:rPr lang="en-US" sz="1800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có</a:t>
            </a:r>
            <a:r>
              <a:rPr lang="en-US" sz="1800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hiện</a:t>
            </a:r>
            <a:r>
              <a:rPr lang="en-US" sz="1800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tượng</a:t>
            </a:r>
            <a:r>
              <a:rPr lang="en-US" sz="1800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gì</a:t>
            </a:r>
            <a:r>
              <a:rPr lang="en-US" sz="1800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xảy</a:t>
            </a:r>
            <a:r>
              <a:rPr lang="en-US" sz="1800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ra?</a:t>
            </a:r>
          </a:p>
        </p:txBody>
      </p:sp>
      <p:pic>
        <p:nvPicPr>
          <p:cNvPr id="55" name="Picture 2" descr="Tài Liệu Giáo Viên Hoạt Hình Ngày Nhà Giáo Hình ảnh | Định dạng hình ảnh  PSD 611174310| vn.lovepik.com">
            <a:extLst>
              <a:ext uri="{FF2B5EF4-FFF2-40B4-BE49-F238E27FC236}">
                <a16:creationId xmlns:a16="http://schemas.microsoft.com/office/drawing/2014/main" id="{E804AE83-252D-48B0-8FB3-8F326C93CF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628" b="95116" l="10000" r="90000">
                        <a14:foregroundMark x1="46628" y1="29535" x2="51512" y2="51279"/>
                        <a14:foregroundMark x1="51512" y1="35581" x2="51860" y2="53372"/>
                        <a14:foregroundMark x1="41163" y1="8372" x2="51279" y2="6744"/>
                        <a14:foregroundMark x1="38256" y1="57674" x2="38256" y2="65000"/>
                        <a14:foregroundMark x1="70698" y1="30698" x2="66047" y2="39302"/>
                        <a14:foregroundMark x1="66047" y1="39302" x2="65930" y2="39302"/>
                        <a14:foregroundMark x1="47674" y1="88256" x2="45814" y2="951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530" t="3992" r="29085"/>
          <a:stretch/>
        </p:blipFill>
        <p:spPr bwMode="auto">
          <a:xfrm>
            <a:off x="694063" y="1674035"/>
            <a:ext cx="1322415" cy="2797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3152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2338;p46">
            <a:extLst>
              <a:ext uri="{FF2B5EF4-FFF2-40B4-BE49-F238E27FC236}">
                <a16:creationId xmlns:a16="http://schemas.microsoft.com/office/drawing/2014/main" id="{89A24DEB-A8FF-4109-BF53-685C646F5BEC}"/>
              </a:ext>
            </a:extLst>
          </p:cNvPr>
          <p:cNvSpPr txBox="1">
            <a:spLocks/>
          </p:cNvSpPr>
          <p:nvPr/>
        </p:nvSpPr>
        <p:spPr>
          <a:xfrm>
            <a:off x="265611" y="0"/>
            <a:ext cx="8765178" cy="670619"/>
          </a:xfrm>
          <a:prstGeom prst="rect">
            <a:avLst/>
          </a:prstGeom>
          <a:solidFill>
            <a:srgbClr val="FCFAEE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Neucha"/>
              <a:buNone/>
              <a:defRPr sz="3500" b="0" i="0" u="none" strike="noStrike" cap="none">
                <a:solidFill>
                  <a:schemeClr val="accent2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400" dirty="0">
                <a:solidFill>
                  <a:schemeClr val="accent4">
                    <a:lumMod val="75000"/>
                  </a:schemeClr>
                </a:solidFill>
                <a:latin typeface="#9Slide04 SVN-Aleo Bold" panose="020F0802020204030203" pitchFamily="34" charset="0"/>
              </a:rPr>
              <a:t>II. ĐỘ LỚN CỦA ÁP SUẤT KHÍ QUYỂN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43C81D47-30CA-411B-B701-85CF5B64A47C}"/>
              </a:ext>
            </a:extLst>
          </p:cNvPr>
          <p:cNvSpPr txBox="1"/>
          <p:nvPr/>
        </p:nvSpPr>
        <p:spPr>
          <a:xfrm>
            <a:off x="1406770" y="536198"/>
            <a:ext cx="6231987" cy="646331"/>
          </a:xfrm>
          <a:prstGeom prst="rect">
            <a:avLst/>
          </a:prstGeom>
          <a:solidFill>
            <a:srgbClr val="FCFAEE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>
                <a:solidFill>
                  <a:srgbClr val="FFC000"/>
                </a:solidFill>
                <a:latin typeface="#9Slide07 SVNKG Ten Thousand Re" panose="02040603050506020204" pitchFamily="18" charset="0"/>
              </a:rPr>
              <a:t>2. </a:t>
            </a:r>
            <a:r>
              <a:rPr lang="en-US" sz="3600" b="1" u="sng" dirty="0" err="1">
                <a:solidFill>
                  <a:srgbClr val="FFC000"/>
                </a:solidFill>
                <a:latin typeface="#9Slide07 SVNKG Ten Thousand Re" panose="02040603050506020204" pitchFamily="18" charset="0"/>
              </a:rPr>
              <a:t>Độ</a:t>
            </a:r>
            <a:r>
              <a:rPr lang="en-US" sz="3600" b="1" u="sng" dirty="0">
                <a:solidFill>
                  <a:srgbClr val="FFC000"/>
                </a:solidFill>
                <a:latin typeface="#9Slide07 SVNKG Ten Thousand Re" panose="02040603050506020204" pitchFamily="18" charset="0"/>
              </a:rPr>
              <a:t> </a:t>
            </a:r>
            <a:r>
              <a:rPr lang="en-US" sz="3600" b="1" u="sng" dirty="0" err="1">
                <a:solidFill>
                  <a:srgbClr val="FFC000"/>
                </a:solidFill>
                <a:latin typeface="#9Slide07 SVNKG Ten Thousand Re" panose="02040603050506020204" pitchFamily="18" charset="0"/>
              </a:rPr>
              <a:t>lớn</a:t>
            </a:r>
            <a:r>
              <a:rPr lang="en-US" sz="3600" b="1" u="sng" dirty="0">
                <a:solidFill>
                  <a:srgbClr val="FFC000"/>
                </a:solidFill>
                <a:latin typeface="#9Slide07 SVNKG Ten Thousand Re" panose="02040603050506020204" pitchFamily="18" charset="0"/>
              </a:rPr>
              <a:t> </a:t>
            </a:r>
            <a:r>
              <a:rPr lang="en-US" sz="3600" b="1" u="sng" dirty="0" err="1">
                <a:solidFill>
                  <a:srgbClr val="FFC000"/>
                </a:solidFill>
                <a:latin typeface="#9Slide07 SVNKG Ten Thousand Re" panose="02040603050506020204" pitchFamily="18" charset="0"/>
              </a:rPr>
              <a:t>của</a:t>
            </a:r>
            <a:r>
              <a:rPr lang="en-US" sz="3600" b="1" u="sng" dirty="0">
                <a:solidFill>
                  <a:srgbClr val="FFC000"/>
                </a:solidFill>
                <a:latin typeface="#9Slide07 SVNKG Ten Thousand Re" panose="02040603050506020204" pitchFamily="18" charset="0"/>
              </a:rPr>
              <a:t> </a:t>
            </a:r>
            <a:r>
              <a:rPr lang="en-US" sz="3600" b="1" u="sng" dirty="0" err="1">
                <a:solidFill>
                  <a:srgbClr val="FFC000"/>
                </a:solidFill>
                <a:latin typeface="#9Slide07 SVNKG Ten Thousand Re" panose="02040603050506020204" pitchFamily="18" charset="0"/>
              </a:rPr>
              <a:t>áp</a:t>
            </a:r>
            <a:r>
              <a:rPr lang="en-US" sz="3600" b="1" u="sng" dirty="0">
                <a:solidFill>
                  <a:srgbClr val="FFC000"/>
                </a:solidFill>
                <a:latin typeface="#9Slide07 SVNKG Ten Thousand Re" panose="02040603050506020204" pitchFamily="18" charset="0"/>
              </a:rPr>
              <a:t> </a:t>
            </a:r>
            <a:r>
              <a:rPr lang="en-US" sz="3600" b="1" u="sng" dirty="0" err="1">
                <a:solidFill>
                  <a:srgbClr val="FFC000"/>
                </a:solidFill>
                <a:latin typeface="#9Slide07 SVNKG Ten Thousand Re" panose="02040603050506020204" pitchFamily="18" charset="0"/>
              </a:rPr>
              <a:t>suất</a:t>
            </a:r>
            <a:r>
              <a:rPr lang="en-US" sz="3600" b="1" u="sng" dirty="0">
                <a:solidFill>
                  <a:srgbClr val="FFC000"/>
                </a:solidFill>
                <a:latin typeface="#9Slide07 SVNKG Ten Thousand Re" panose="02040603050506020204" pitchFamily="18" charset="0"/>
              </a:rPr>
              <a:t> </a:t>
            </a:r>
            <a:r>
              <a:rPr lang="en-US" sz="3600" b="1" u="sng" dirty="0" err="1">
                <a:solidFill>
                  <a:srgbClr val="FFC000"/>
                </a:solidFill>
                <a:latin typeface="#9Slide07 SVNKG Ten Thousand Re" panose="02040603050506020204" pitchFamily="18" charset="0"/>
              </a:rPr>
              <a:t>khí</a:t>
            </a:r>
            <a:r>
              <a:rPr lang="en-US" sz="3600" b="1" u="sng" dirty="0">
                <a:solidFill>
                  <a:srgbClr val="FFC000"/>
                </a:solidFill>
                <a:latin typeface="#9Slide07 SVNKG Ten Thousand Re" panose="02040603050506020204" pitchFamily="18" charset="0"/>
              </a:rPr>
              <a:t> </a:t>
            </a:r>
            <a:r>
              <a:rPr lang="en-US" sz="3600" b="1" u="sng" dirty="0" err="1">
                <a:solidFill>
                  <a:srgbClr val="FFC000"/>
                </a:solidFill>
                <a:latin typeface="#9Slide07 SVNKG Ten Thousand Re" panose="02040603050506020204" pitchFamily="18" charset="0"/>
              </a:rPr>
              <a:t>quyển</a:t>
            </a:r>
            <a:endParaRPr lang="en-US" sz="3600" b="1" u="sng" dirty="0">
              <a:solidFill>
                <a:srgbClr val="FFC000"/>
              </a:solidFill>
              <a:latin typeface="#9Slide07 SVNKG Ten Thousand Re" panose="02040603050506020204" pitchFamily="18" charset="0"/>
            </a:endParaRPr>
          </a:p>
        </p:txBody>
      </p:sp>
      <p:grpSp>
        <p:nvGrpSpPr>
          <p:cNvPr id="161" name="Google Shape;3796;p76">
            <a:extLst>
              <a:ext uri="{FF2B5EF4-FFF2-40B4-BE49-F238E27FC236}">
                <a16:creationId xmlns:a16="http://schemas.microsoft.com/office/drawing/2014/main" id="{F5129533-340A-4B22-B3AB-BB239F5C986B}"/>
              </a:ext>
            </a:extLst>
          </p:cNvPr>
          <p:cNvGrpSpPr/>
          <p:nvPr/>
        </p:nvGrpSpPr>
        <p:grpSpPr>
          <a:xfrm>
            <a:off x="7801880" y="518993"/>
            <a:ext cx="1071275" cy="815425"/>
            <a:chOff x="2039375" y="367500"/>
            <a:chExt cx="1071275" cy="815425"/>
          </a:xfrm>
        </p:grpSpPr>
        <p:sp>
          <p:nvSpPr>
            <p:cNvPr id="162" name="Google Shape;3797;p76">
              <a:extLst>
                <a:ext uri="{FF2B5EF4-FFF2-40B4-BE49-F238E27FC236}">
                  <a16:creationId xmlns:a16="http://schemas.microsoft.com/office/drawing/2014/main" id="{FAFDB9A8-506B-4DE9-AA7E-E47F4F8B0EFD}"/>
                </a:ext>
              </a:extLst>
            </p:cNvPr>
            <p:cNvSpPr/>
            <p:nvPr/>
          </p:nvSpPr>
          <p:spPr>
            <a:xfrm>
              <a:off x="2259300" y="861600"/>
              <a:ext cx="171850" cy="165175"/>
            </a:xfrm>
            <a:custGeom>
              <a:avLst/>
              <a:gdLst/>
              <a:ahLst/>
              <a:cxnLst/>
              <a:rect l="l" t="t" r="r" b="b"/>
              <a:pathLst>
                <a:path w="6874" h="6607" extrusionOk="0">
                  <a:moveTo>
                    <a:pt x="4503" y="0"/>
                  </a:moveTo>
                  <a:cubicBezTo>
                    <a:pt x="4270" y="0"/>
                    <a:pt x="4037" y="86"/>
                    <a:pt x="3872" y="241"/>
                  </a:cubicBezTo>
                  <a:cubicBezTo>
                    <a:pt x="3329" y="437"/>
                    <a:pt x="2785" y="611"/>
                    <a:pt x="2242" y="893"/>
                  </a:cubicBezTo>
                  <a:lnTo>
                    <a:pt x="2155" y="980"/>
                  </a:lnTo>
                  <a:cubicBezTo>
                    <a:pt x="2068" y="980"/>
                    <a:pt x="1981" y="980"/>
                    <a:pt x="1894" y="1067"/>
                  </a:cubicBezTo>
                  <a:cubicBezTo>
                    <a:pt x="1785" y="1067"/>
                    <a:pt x="1698" y="1067"/>
                    <a:pt x="1698" y="1154"/>
                  </a:cubicBezTo>
                  <a:lnTo>
                    <a:pt x="980" y="1154"/>
                  </a:lnTo>
                  <a:cubicBezTo>
                    <a:pt x="950" y="1151"/>
                    <a:pt x="921" y="1150"/>
                    <a:pt x="892" y="1150"/>
                  </a:cubicBezTo>
                  <a:cubicBezTo>
                    <a:pt x="62" y="1150"/>
                    <a:pt x="1" y="2344"/>
                    <a:pt x="611" y="2785"/>
                  </a:cubicBezTo>
                  <a:lnTo>
                    <a:pt x="611" y="2872"/>
                  </a:lnTo>
                  <a:cubicBezTo>
                    <a:pt x="980" y="3959"/>
                    <a:pt x="1524" y="4872"/>
                    <a:pt x="1698" y="5960"/>
                  </a:cubicBezTo>
                  <a:cubicBezTo>
                    <a:pt x="1774" y="6358"/>
                    <a:pt x="2196" y="6607"/>
                    <a:pt x="2606" y="6607"/>
                  </a:cubicBezTo>
                  <a:cubicBezTo>
                    <a:pt x="2666" y="6607"/>
                    <a:pt x="2726" y="6601"/>
                    <a:pt x="2785" y="6590"/>
                  </a:cubicBezTo>
                  <a:cubicBezTo>
                    <a:pt x="3959" y="6329"/>
                    <a:pt x="4960" y="5590"/>
                    <a:pt x="6047" y="5416"/>
                  </a:cubicBezTo>
                  <a:cubicBezTo>
                    <a:pt x="6503" y="5416"/>
                    <a:pt x="6873" y="4785"/>
                    <a:pt x="6677" y="4329"/>
                  </a:cubicBezTo>
                  <a:cubicBezTo>
                    <a:pt x="6242" y="3068"/>
                    <a:pt x="5873" y="1698"/>
                    <a:pt x="5242" y="437"/>
                  </a:cubicBezTo>
                  <a:cubicBezTo>
                    <a:pt x="5085" y="135"/>
                    <a:pt x="4794" y="0"/>
                    <a:pt x="45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3798;p76">
              <a:extLst>
                <a:ext uri="{FF2B5EF4-FFF2-40B4-BE49-F238E27FC236}">
                  <a16:creationId xmlns:a16="http://schemas.microsoft.com/office/drawing/2014/main" id="{13BC4F8A-5EFC-4039-BD34-3B55A54F7189}"/>
                </a:ext>
              </a:extLst>
            </p:cNvPr>
            <p:cNvSpPr/>
            <p:nvPr/>
          </p:nvSpPr>
          <p:spPr>
            <a:xfrm>
              <a:off x="2517000" y="489225"/>
              <a:ext cx="339775" cy="208675"/>
            </a:xfrm>
            <a:custGeom>
              <a:avLst/>
              <a:gdLst/>
              <a:ahLst/>
              <a:cxnLst/>
              <a:rect l="l" t="t" r="r" b="b"/>
              <a:pathLst>
                <a:path w="13591" h="8347" extrusionOk="0">
                  <a:moveTo>
                    <a:pt x="11439" y="0"/>
                  </a:moveTo>
                  <a:cubicBezTo>
                    <a:pt x="11374" y="0"/>
                    <a:pt x="11309" y="8"/>
                    <a:pt x="11242" y="24"/>
                  </a:cubicBezTo>
                  <a:cubicBezTo>
                    <a:pt x="9525" y="372"/>
                    <a:pt x="8068" y="1111"/>
                    <a:pt x="6437" y="1741"/>
                  </a:cubicBezTo>
                  <a:cubicBezTo>
                    <a:pt x="4632" y="2372"/>
                    <a:pt x="2719" y="2742"/>
                    <a:pt x="827" y="3459"/>
                  </a:cubicBezTo>
                  <a:cubicBezTo>
                    <a:pt x="283" y="3633"/>
                    <a:pt x="1" y="4177"/>
                    <a:pt x="283" y="4720"/>
                  </a:cubicBezTo>
                  <a:cubicBezTo>
                    <a:pt x="914" y="5808"/>
                    <a:pt x="1544" y="6895"/>
                    <a:pt x="2175" y="7895"/>
                  </a:cubicBezTo>
                  <a:cubicBezTo>
                    <a:pt x="2360" y="8210"/>
                    <a:pt x="2632" y="8346"/>
                    <a:pt x="2904" y="8346"/>
                  </a:cubicBezTo>
                  <a:cubicBezTo>
                    <a:pt x="3175" y="8346"/>
                    <a:pt x="3447" y="8210"/>
                    <a:pt x="3632" y="7982"/>
                  </a:cubicBezTo>
                  <a:lnTo>
                    <a:pt x="3806" y="7982"/>
                  </a:lnTo>
                  <a:cubicBezTo>
                    <a:pt x="6981" y="7178"/>
                    <a:pt x="10068" y="6177"/>
                    <a:pt x="13047" y="4720"/>
                  </a:cubicBezTo>
                  <a:cubicBezTo>
                    <a:pt x="13330" y="4546"/>
                    <a:pt x="13591" y="4003"/>
                    <a:pt x="13417" y="3720"/>
                  </a:cubicBezTo>
                  <a:cubicBezTo>
                    <a:pt x="13047" y="2633"/>
                    <a:pt x="12678" y="1654"/>
                    <a:pt x="12330" y="654"/>
                  </a:cubicBezTo>
                  <a:cubicBezTo>
                    <a:pt x="12162" y="264"/>
                    <a:pt x="11820" y="0"/>
                    <a:pt x="114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3799;p76">
              <a:extLst>
                <a:ext uri="{FF2B5EF4-FFF2-40B4-BE49-F238E27FC236}">
                  <a16:creationId xmlns:a16="http://schemas.microsoft.com/office/drawing/2014/main" id="{D5A49AD0-8A2C-421B-ACED-9500A30FBCDA}"/>
                </a:ext>
              </a:extLst>
            </p:cNvPr>
            <p:cNvSpPr/>
            <p:nvPr/>
          </p:nvSpPr>
          <p:spPr>
            <a:xfrm>
              <a:off x="2044500" y="376250"/>
              <a:ext cx="1054725" cy="795625"/>
            </a:xfrm>
            <a:custGeom>
              <a:avLst/>
              <a:gdLst/>
              <a:ahLst/>
              <a:cxnLst/>
              <a:rect l="l" t="t" r="r" b="b"/>
              <a:pathLst>
                <a:path w="42189" h="31825" extrusionOk="0">
                  <a:moveTo>
                    <a:pt x="31491" y="1912"/>
                  </a:moveTo>
                  <a:cubicBezTo>
                    <a:pt x="31578" y="2259"/>
                    <a:pt x="31773" y="2629"/>
                    <a:pt x="31947" y="2999"/>
                  </a:cubicBezTo>
                  <a:cubicBezTo>
                    <a:pt x="32861" y="5347"/>
                    <a:pt x="33578" y="7696"/>
                    <a:pt x="34839" y="9979"/>
                  </a:cubicBezTo>
                  <a:cubicBezTo>
                    <a:pt x="35579" y="11240"/>
                    <a:pt x="36122" y="12697"/>
                    <a:pt x="36840" y="14045"/>
                  </a:cubicBezTo>
                  <a:cubicBezTo>
                    <a:pt x="37209" y="14762"/>
                    <a:pt x="37666" y="15306"/>
                    <a:pt x="38101" y="16045"/>
                  </a:cubicBezTo>
                  <a:cubicBezTo>
                    <a:pt x="38384" y="16502"/>
                    <a:pt x="38644" y="17046"/>
                    <a:pt x="39014" y="17480"/>
                  </a:cubicBezTo>
                  <a:cubicBezTo>
                    <a:pt x="38927" y="17589"/>
                    <a:pt x="38927" y="17676"/>
                    <a:pt x="38927" y="17763"/>
                  </a:cubicBezTo>
                  <a:cubicBezTo>
                    <a:pt x="36840" y="18568"/>
                    <a:pt x="34948" y="19655"/>
                    <a:pt x="32861" y="20481"/>
                  </a:cubicBezTo>
                  <a:cubicBezTo>
                    <a:pt x="31773" y="20851"/>
                    <a:pt x="30773" y="21286"/>
                    <a:pt x="29773" y="21829"/>
                  </a:cubicBezTo>
                  <a:cubicBezTo>
                    <a:pt x="29711" y="21706"/>
                    <a:pt x="29552" y="21583"/>
                    <a:pt x="29402" y="21583"/>
                  </a:cubicBezTo>
                  <a:cubicBezTo>
                    <a:pt x="29340" y="21583"/>
                    <a:pt x="29280" y="21604"/>
                    <a:pt x="29229" y="21655"/>
                  </a:cubicBezTo>
                  <a:cubicBezTo>
                    <a:pt x="27142" y="22656"/>
                    <a:pt x="25163" y="23656"/>
                    <a:pt x="23076" y="24547"/>
                  </a:cubicBezTo>
                  <a:cubicBezTo>
                    <a:pt x="22162" y="24830"/>
                    <a:pt x="21249" y="25200"/>
                    <a:pt x="20358" y="25461"/>
                  </a:cubicBezTo>
                  <a:cubicBezTo>
                    <a:pt x="20271" y="25548"/>
                    <a:pt x="20162" y="25635"/>
                    <a:pt x="20075" y="25743"/>
                  </a:cubicBezTo>
                  <a:cubicBezTo>
                    <a:pt x="17639" y="26548"/>
                    <a:pt x="15095" y="27374"/>
                    <a:pt x="12747" y="28548"/>
                  </a:cubicBezTo>
                  <a:cubicBezTo>
                    <a:pt x="12747" y="28635"/>
                    <a:pt x="12660" y="28635"/>
                    <a:pt x="12660" y="28635"/>
                  </a:cubicBezTo>
                  <a:cubicBezTo>
                    <a:pt x="12377" y="28722"/>
                    <a:pt x="12203" y="28809"/>
                    <a:pt x="11921" y="28896"/>
                  </a:cubicBezTo>
                  <a:cubicBezTo>
                    <a:pt x="11892" y="28867"/>
                    <a:pt x="11863" y="28858"/>
                    <a:pt x="11834" y="28858"/>
                  </a:cubicBezTo>
                  <a:cubicBezTo>
                    <a:pt x="11776" y="28858"/>
                    <a:pt x="11718" y="28896"/>
                    <a:pt x="11660" y="28896"/>
                  </a:cubicBezTo>
                  <a:cubicBezTo>
                    <a:pt x="11464" y="29005"/>
                    <a:pt x="11203" y="29092"/>
                    <a:pt x="11029" y="29179"/>
                  </a:cubicBezTo>
                  <a:cubicBezTo>
                    <a:pt x="10920" y="29266"/>
                    <a:pt x="10834" y="29440"/>
                    <a:pt x="10834" y="29549"/>
                  </a:cubicBezTo>
                  <a:lnTo>
                    <a:pt x="10747" y="29549"/>
                  </a:lnTo>
                  <a:cubicBezTo>
                    <a:pt x="10660" y="29549"/>
                    <a:pt x="10573" y="29549"/>
                    <a:pt x="10486" y="29636"/>
                  </a:cubicBezTo>
                  <a:cubicBezTo>
                    <a:pt x="10377" y="29549"/>
                    <a:pt x="10290" y="29440"/>
                    <a:pt x="10116" y="29440"/>
                  </a:cubicBezTo>
                  <a:cubicBezTo>
                    <a:pt x="9942" y="29440"/>
                    <a:pt x="9746" y="29549"/>
                    <a:pt x="9572" y="29549"/>
                  </a:cubicBezTo>
                  <a:cubicBezTo>
                    <a:pt x="8485" y="26831"/>
                    <a:pt x="7572" y="23917"/>
                    <a:pt x="6485" y="21199"/>
                  </a:cubicBezTo>
                  <a:cubicBezTo>
                    <a:pt x="6028" y="19938"/>
                    <a:pt x="5397" y="18763"/>
                    <a:pt x="4767" y="17589"/>
                  </a:cubicBezTo>
                  <a:cubicBezTo>
                    <a:pt x="4136" y="16219"/>
                    <a:pt x="4049" y="14675"/>
                    <a:pt x="3419" y="13327"/>
                  </a:cubicBezTo>
                  <a:cubicBezTo>
                    <a:pt x="3593" y="12958"/>
                    <a:pt x="3506" y="12588"/>
                    <a:pt x="3223" y="12327"/>
                  </a:cubicBezTo>
                  <a:cubicBezTo>
                    <a:pt x="3223" y="12240"/>
                    <a:pt x="3136" y="12240"/>
                    <a:pt x="3136" y="12240"/>
                  </a:cubicBezTo>
                  <a:cubicBezTo>
                    <a:pt x="3136" y="11957"/>
                    <a:pt x="3049" y="11783"/>
                    <a:pt x="2962" y="11610"/>
                  </a:cubicBezTo>
                  <a:cubicBezTo>
                    <a:pt x="4506" y="11066"/>
                    <a:pt x="5854" y="10327"/>
                    <a:pt x="7398" y="9783"/>
                  </a:cubicBezTo>
                  <a:cubicBezTo>
                    <a:pt x="7659" y="9696"/>
                    <a:pt x="7942" y="9522"/>
                    <a:pt x="8115" y="9435"/>
                  </a:cubicBezTo>
                  <a:cubicBezTo>
                    <a:pt x="8202" y="9609"/>
                    <a:pt x="8398" y="9609"/>
                    <a:pt x="8572" y="9609"/>
                  </a:cubicBezTo>
                  <a:cubicBezTo>
                    <a:pt x="11029" y="8783"/>
                    <a:pt x="13378" y="7804"/>
                    <a:pt x="15813" y="6891"/>
                  </a:cubicBezTo>
                  <a:cubicBezTo>
                    <a:pt x="16813" y="6608"/>
                    <a:pt x="17813" y="6347"/>
                    <a:pt x="18814" y="5978"/>
                  </a:cubicBezTo>
                  <a:cubicBezTo>
                    <a:pt x="18901" y="5978"/>
                    <a:pt x="19075" y="5891"/>
                    <a:pt x="19183" y="5891"/>
                  </a:cubicBezTo>
                  <a:cubicBezTo>
                    <a:pt x="19357" y="5804"/>
                    <a:pt x="19531" y="5717"/>
                    <a:pt x="19727" y="5717"/>
                  </a:cubicBezTo>
                  <a:cubicBezTo>
                    <a:pt x="21358" y="5347"/>
                    <a:pt x="22880" y="4717"/>
                    <a:pt x="24424" y="4173"/>
                  </a:cubicBezTo>
                  <a:cubicBezTo>
                    <a:pt x="24619" y="4086"/>
                    <a:pt x="24619" y="4086"/>
                    <a:pt x="24706" y="3999"/>
                  </a:cubicBezTo>
                  <a:cubicBezTo>
                    <a:pt x="24793" y="3890"/>
                    <a:pt x="24880" y="3890"/>
                    <a:pt x="24967" y="3890"/>
                  </a:cubicBezTo>
                  <a:cubicBezTo>
                    <a:pt x="25163" y="3803"/>
                    <a:pt x="25337" y="3803"/>
                    <a:pt x="25511" y="3716"/>
                  </a:cubicBezTo>
                  <a:cubicBezTo>
                    <a:pt x="25707" y="3716"/>
                    <a:pt x="25794" y="3629"/>
                    <a:pt x="25968" y="3629"/>
                  </a:cubicBezTo>
                  <a:cubicBezTo>
                    <a:pt x="25968" y="3629"/>
                    <a:pt x="26055" y="3629"/>
                    <a:pt x="26055" y="3542"/>
                  </a:cubicBezTo>
                  <a:lnTo>
                    <a:pt x="26337" y="3542"/>
                  </a:lnTo>
                  <a:cubicBezTo>
                    <a:pt x="26381" y="3586"/>
                    <a:pt x="26446" y="3608"/>
                    <a:pt x="26525" y="3608"/>
                  </a:cubicBezTo>
                  <a:cubicBezTo>
                    <a:pt x="26604" y="3608"/>
                    <a:pt x="26696" y="3586"/>
                    <a:pt x="26794" y="3542"/>
                  </a:cubicBezTo>
                  <a:cubicBezTo>
                    <a:pt x="26968" y="3347"/>
                    <a:pt x="27229" y="3260"/>
                    <a:pt x="27511" y="3173"/>
                  </a:cubicBezTo>
                  <a:cubicBezTo>
                    <a:pt x="27598" y="3173"/>
                    <a:pt x="27685" y="3086"/>
                    <a:pt x="27772" y="3086"/>
                  </a:cubicBezTo>
                  <a:cubicBezTo>
                    <a:pt x="27881" y="3086"/>
                    <a:pt x="27968" y="2999"/>
                    <a:pt x="27968" y="2999"/>
                  </a:cubicBezTo>
                  <a:cubicBezTo>
                    <a:pt x="28142" y="2912"/>
                    <a:pt x="28229" y="2803"/>
                    <a:pt x="28316" y="2803"/>
                  </a:cubicBezTo>
                  <a:cubicBezTo>
                    <a:pt x="28599" y="2716"/>
                    <a:pt x="28773" y="2629"/>
                    <a:pt x="28968" y="2629"/>
                  </a:cubicBezTo>
                  <a:cubicBezTo>
                    <a:pt x="29055" y="2716"/>
                    <a:pt x="29142" y="2716"/>
                    <a:pt x="29316" y="2716"/>
                  </a:cubicBezTo>
                  <a:cubicBezTo>
                    <a:pt x="30055" y="2455"/>
                    <a:pt x="30773" y="2172"/>
                    <a:pt x="31491" y="1912"/>
                  </a:cubicBezTo>
                  <a:close/>
                  <a:moveTo>
                    <a:pt x="32816" y="0"/>
                  </a:moveTo>
                  <a:cubicBezTo>
                    <a:pt x="32683" y="0"/>
                    <a:pt x="32543" y="27"/>
                    <a:pt x="32404" y="85"/>
                  </a:cubicBezTo>
                  <a:cubicBezTo>
                    <a:pt x="32121" y="194"/>
                    <a:pt x="31947" y="368"/>
                    <a:pt x="31773" y="455"/>
                  </a:cubicBezTo>
                  <a:cubicBezTo>
                    <a:pt x="30947" y="542"/>
                    <a:pt x="30142" y="824"/>
                    <a:pt x="29316" y="1172"/>
                  </a:cubicBezTo>
                  <a:cubicBezTo>
                    <a:pt x="29229" y="1172"/>
                    <a:pt x="29229" y="1281"/>
                    <a:pt x="29142" y="1368"/>
                  </a:cubicBezTo>
                  <a:cubicBezTo>
                    <a:pt x="28599" y="1542"/>
                    <a:pt x="28055" y="1716"/>
                    <a:pt x="27511" y="1999"/>
                  </a:cubicBezTo>
                  <a:cubicBezTo>
                    <a:pt x="27142" y="2086"/>
                    <a:pt x="26881" y="2086"/>
                    <a:pt x="26598" y="2172"/>
                  </a:cubicBezTo>
                  <a:cubicBezTo>
                    <a:pt x="25794" y="2172"/>
                    <a:pt x="24793" y="2542"/>
                    <a:pt x="24250" y="2716"/>
                  </a:cubicBezTo>
                  <a:cubicBezTo>
                    <a:pt x="22880" y="3086"/>
                    <a:pt x="21532" y="3542"/>
                    <a:pt x="20358" y="4173"/>
                  </a:cubicBezTo>
                  <a:cubicBezTo>
                    <a:pt x="20358" y="4173"/>
                    <a:pt x="20271" y="4173"/>
                    <a:pt x="20271" y="4260"/>
                  </a:cubicBezTo>
                  <a:cubicBezTo>
                    <a:pt x="20075" y="4347"/>
                    <a:pt x="19814" y="4434"/>
                    <a:pt x="19618" y="4434"/>
                  </a:cubicBezTo>
                  <a:cubicBezTo>
                    <a:pt x="19270" y="4630"/>
                    <a:pt x="18901" y="4717"/>
                    <a:pt x="18531" y="4804"/>
                  </a:cubicBezTo>
                  <a:cubicBezTo>
                    <a:pt x="18096" y="4978"/>
                    <a:pt x="17639" y="5086"/>
                    <a:pt x="17270" y="5260"/>
                  </a:cubicBezTo>
                  <a:cubicBezTo>
                    <a:pt x="17183" y="5173"/>
                    <a:pt x="17096" y="5173"/>
                    <a:pt x="16900" y="5173"/>
                  </a:cubicBezTo>
                  <a:cubicBezTo>
                    <a:pt x="16183" y="5434"/>
                    <a:pt x="15552" y="5630"/>
                    <a:pt x="14921" y="5978"/>
                  </a:cubicBezTo>
                  <a:lnTo>
                    <a:pt x="14639" y="5978"/>
                  </a:lnTo>
                  <a:cubicBezTo>
                    <a:pt x="14552" y="6065"/>
                    <a:pt x="14378" y="6173"/>
                    <a:pt x="14291" y="6173"/>
                  </a:cubicBezTo>
                  <a:cubicBezTo>
                    <a:pt x="12834" y="6521"/>
                    <a:pt x="11464" y="6891"/>
                    <a:pt x="10116" y="7522"/>
                  </a:cubicBezTo>
                  <a:cubicBezTo>
                    <a:pt x="9746" y="7609"/>
                    <a:pt x="9290" y="7696"/>
                    <a:pt x="8942" y="7804"/>
                  </a:cubicBezTo>
                  <a:cubicBezTo>
                    <a:pt x="8115" y="8065"/>
                    <a:pt x="7311" y="8522"/>
                    <a:pt x="6485" y="8891"/>
                  </a:cubicBezTo>
                  <a:cubicBezTo>
                    <a:pt x="5941" y="9065"/>
                    <a:pt x="5397" y="9152"/>
                    <a:pt x="4854" y="9326"/>
                  </a:cubicBezTo>
                  <a:cubicBezTo>
                    <a:pt x="4680" y="9326"/>
                    <a:pt x="4593" y="9435"/>
                    <a:pt x="4593" y="9522"/>
                  </a:cubicBezTo>
                  <a:cubicBezTo>
                    <a:pt x="3593" y="9783"/>
                    <a:pt x="2679" y="10066"/>
                    <a:pt x="1679" y="10522"/>
                  </a:cubicBezTo>
                  <a:cubicBezTo>
                    <a:pt x="1592" y="10522"/>
                    <a:pt x="1592" y="10609"/>
                    <a:pt x="1505" y="10609"/>
                  </a:cubicBezTo>
                  <a:cubicBezTo>
                    <a:pt x="1404" y="10556"/>
                    <a:pt x="1291" y="10532"/>
                    <a:pt x="1175" y="10532"/>
                  </a:cubicBezTo>
                  <a:cubicBezTo>
                    <a:pt x="867" y="10532"/>
                    <a:pt x="544" y="10704"/>
                    <a:pt x="418" y="10957"/>
                  </a:cubicBezTo>
                  <a:cubicBezTo>
                    <a:pt x="331" y="11153"/>
                    <a:pt x="331" y="11414"/>
                    <a:pt x="331" y="11610"/>
                  </a:cubicBezTo>
                  <a:cubicBezTo>
                    <a:pt x="1" y="11765"/>
                    <a:pt x="191" y="12354"/>
                    <a:pt x="561" y="12354"/>
                  </a:cubicBezTo>
                  <a:cubicBezTo>
                    <a:pt x="605" y="12354"/>
                    <a:pt x="652" y="12346"/>
                    <a:pt x="701" y="12327"/>
                  </a:cubicBezTo>
                  <a:cubicBezTo>
                    <a:pt x="1679" y="15219"/>
                    <a:pt x="2505" y="18220"/>
                    <a:pt x="3593" y="21112"/>
                  </a:cubicBezTo>
                  <a:cubicBezTo>
                    <a:pt x="4854" y="24460"/>
                    <a:pt x="6137" y="27809"/>
                    <a:pt x="7311" y="31179"/>
                  </a:cubicBezTo>
                  <a:cubicBezTo>
                    <a:pt x="7502" y="31578"/>
                    <a:pt x="7846" y="31825"/>
                    <a:pt x="8230" y="31825"/>
                  </a:cubicBezTo>
                  <a:cubicBezTo>
                    <a:pt x="8370" y="31825"/>
                    <a:pt x="8514" y="31792"/>
                    <a:pt x="8659" y="31723"/>
                  </a:cubicBezTo>
                  <a:cubicBezTo>
                    <a:pt x="8942" y="31527"/>
                    <a:pt x="9203" y="31440"/>
                    <a:pt x="9485" y="31353"/>
                  </a:cubicBezTo>
                  <a:cubicBezTo>
                    <a:pt x="9485" y="31266"/>
                    <a:pt x="9572" y="31266"/>
                    <a:pt x="9572" y="31266"/>
                  </a:cubicBezTo>
                  <a:lnTo>
                    <a:pt x="10029" y="31266"/>
                  </a:lnTo>
                  <a:cubicBezTo>
                    <a:pt x="10486" y="30984"/>
                    <a:pt x="10920" y="30810"/>
                    <a:pt x="11377" y="30527"/>
                  </a:cubicBezTo>
                  <a:cubicBezTo>
                    <a:pt x="11573" y="30527"/>
                    <a:pt x="11573" y="30440"/>
                    <a:pt x="11660" y="30353"/>
                  </a:cubicBezTo>
                  <a:lnTo>
                    <a:pt x="11834" y="30353"/>
                  </a:lnTo>
                  <a:cubicBezTo>
                    <a:pt x="11877" y="30397"/>
                    <a:pt x="11948" y="30418"/>
                    <a:pt x="12029" y="30418"/>
                  </a:cubicBezTo>
                  <a:cubicBezTo>
                    <a:pt x="12111" y="30418"/>
                    <a:pt x="12203" y="30397"/>
                    <a:pt x="12290" y="30353"/>
                  </a:cubicBezTo>
                  <a:cubicBezTo>
                    <a:pt x="13008" y="30092"/>
                    <a:pt x="13747" y="29723"/>
                    <a:pt x="14378" y="29440"/>
                  </a:cubicBezTo>
                  <a:cubicBezTo>
                    <a:pt x="14465" y="29494"/>
                    <a:pt x="14530" y="29521"/>
                    <a:pt x="14598" y="29521"/>
                  </a:cubicBezTo>
                  <a:cubicBezTo>
                    <a:pt x="14666" y="29521"/>
                    <a:pt x="14737" y="29494"/>
                    <a:pt x="14834" y="29440"/>
                  </a:cubicBezTo>
                  <a:cubicBezTo>
                    <a:pt x="16270" y="28722"/>
                    <a:pt x="17813" y="28179"/>
                    <a:pt x="19357" y="27635"/>
                  </a:cubicBezTo>
                  <a:cubicBezTo>
                    <a:pt x="19727" y="27548"/>
                    <a:pt x="19988" y="27374"/>
                    <a:pt x="20358" y="27178"/>
                  </a:cubicBezTo>
                  <a:cubicBezTo>
                    <a:pt x="20358" y="27222"/>
                    <a:pt x="20379" y="27244"/>
                    <a:pt x="20412" y="27244"/>
                  </a:cubicBezTo>
                  <a:cubicBezTo>
                    <a:pt x="20444" y="27244"/>
                    <a:pt x="20488" y="27222"/>
                    <a:pt x="20531" y="27178"/>
                  </a:cubicBezTo>
                  <a:cubicBezTo>
                    <a:pt x="21075" y="27005"/>
                    <a:pt x="21532" y="26722"/>
                    <a:pt x="21988" y="26461"/>
                  </a:cubicBezTo>
                  <a:lnTo>
                    <a:pt x="22249" y="26461"/>
                  </a:lnTo>
                  <a:cubicBezTo>
                    <a:pt x="22619" y="26287"/>
                    <a:pt x="22989" y="26091"/>
                    <a:pt x="23336" y="25917"/>
                  </a:cubicBezTo>
                  <a:cubicBezTo>
                    <a:pt x="23793" y="25743"/>
                    <a:pt x="24337" y="25548"/>
                    <a:pt x="24793" y="25287"/>
                  </a:cubicBezTo>
                  <a:lnTo>
                    <a:pt x="25054" y="25287"/>
                  </a:lnTo>
                  <a:cubicBezTo>
                    <a:pt x="25163" y="25287"/>
                    <a:pt x="25250" y="25200"/>
                    <a:pt x="25337" y="25091"/>
                  </a:cubicBezTo>
                  <a:cubicBezTo>
                    <a:pt x="25337" y="25091"/>
                    <a:pt x="25424" y="25091"/>
                    <a:pt x="25424" y="25004"/>
                  </a:cubicBezTo>
                  <a:cubicBezTo>
                    <a:pt x="25467" y="25048"/>
                    <a:pt x="25538" y="25069"/>
                    <a:pt x="25620" y="25069"/>
                  </a:cubicBezTo>
                  <a:cubicBezTo>
                    <a:pt x="25701" y="25069"/>
                    <a:pt x="25794" y="25048"/>
                    <a:pt x="25881" y="25004"/>
                  </a:cubicBezTo>
                  <a:cubicBezTo>
                    <a:pt x="26424" y="24743"/>
                    <a:pt x="26968" y="24547"/>
                    <a:pt x="27511" y="24373"/>
                  </a:cubicBezTo>
                  <a:cubicBezTo>
                    <a:pt x="27583" y="24409"/>
                    <a:pt x="27641" y="24431"/>
                    <a:pt x="27697" y="24431"/>
                  </a:cubicBezTo>
                  <a:cubicBezTo>
                    <a:pt x="27776" y="24431"/>
                    <a:pt x="27853" y="24388"/>
                    <a:pt x="27968" y="24286"/>
                  </a:cubicBezTo>
                  <a:cubicBezTo>
                    <a:pt x="28316" y="24004"/>
                    <a:pt x="28773" y="23830"/>
                    <a:pt x="29229" y="23569"/>
                  </a:cubicBezTo>
                  <a:cubicBezTo>
                    <a:pt x="29283" y="23676"/>
                    <a:pt x="29411" y="23751"/>
                    <a:pt x="29563" y="23751"/>
                  </a:cubicBezTo>
                  <a:cubicBezTo>
                    <a:pt x="29657" y="23751"/>
                    <a:pt x="29760" y="23722"/>
                    <a:pt x="29860" y="23656"/>
                  </a:cubicBezTo>
                  <a:cubicBezTo>
                    <a:pt x="30055" y="23373"/>
                    <a:pt x="30316" y="23199"/>
                    <a:pt x="30599" y="23112"/>
                  </a:cubicBezTo>
                  <a:cubicBezTo>
                    <a:pt x="30773" y="23025"/>
                    <a:pt x="30860" y="22917"/>
                    <a:pt x="30860" y="22743"/>
                  </a:cubicBezTo>
                  <a:cubicBezTo>
                    <a:pt x="32861" y="22112"/>
                    <a:pt x="34752" y="21568"/>
                    <a:pt x="36579" y="20568"/>
                  </a:cubicBezTo>
                  <a:cubicBezTo>
                    <a:pt x="36753" y="20481"/>
                    <a:pt x="36927" y="20481"/>
                    <a:pt x="37122" y="20394"/>
                  </a:cubicBezTo>
                  <a:cubicBezTo>
                    <a:pt x="38014" y="20025"/>
                    <a:pt x="38927" y="19764"/>
                    <a:pt x="39732" y="19220"/>
                  </a:cubicBezTo>
                  <a:cubicBezTo>
                    <a:pt x="39812" y="19245"/>
                    <a:pt x="39891" y="19256"/>
                    <a:pt x="39970" y="19256"/>
                  </a:cubicBezTo>
                  <a:cubicBezTo>
                    <a:pt x="40165" y="19256"/>
                    <a:pt x="40356" y="19189"/>
                    <a:pt x="40558" y="19111"/>
                  </a:cubicBezTo>
                  <a:cubicBezTo>
                    <a:pt x="40732" y="18937"/>
                    <a:pt x="41102" y="18850"/>
                    <a:pt x="41363" y="18763"/>
                  </a:cubicBezTo>
                  <a:cubicBezTo>
                    <a:pt x="42015" y="18676"/>
                    <a:pt x="42189" y="17763"/>
                    <a:pt x="41732" y="17307"/>
                  </a:cubicBezTo>
                  <a:cubicBezTo>
                    <a:pt x="41363" y="16937"/>
                    <a:pt x="41189" y="16132"/>
                    <a:pt x="40928" y="15676"/>
                  </a:cubicBezTo>
                  <a:cubicBezTo>
                    <a:pt x="40558" y="15132"/>
                    <a:pt x="40101" y="14588"/>
                    <a:pt x="39840" y="13958"/>
                  </a:cubicBezTo>
                  <a:cubicBezTo>
                    <a:pt x="39645" y="13675"/>
                    <a:pt x="39471" y="13327"/>
                    <a:pt x="39297" y="12958"/>
                  </a:cubicBezTo>
                  <a:cubicBezTo>
                    <a:pt x="39014" y="12044"/>
                    <a:pt x="38644" y="11240"/>
                    <a:pt x="38210" y="10327"/>
                  </a:cubicBezTo>
                  <a:cubicBezTo>
                    <a:pt x="38101" y="10153"/>
                    <a:pt x="37927" y="10066"/>
                    <a:pt x="37753" y="9979"/>
                  </a:cubicBezTo>
                  <a:cubicBezTo>
                    <a:pt x="37666" y="9609"/>
                    <a:pt x="37470" y="9152"/>
                    <a:pt x="37383" y="8783"/>
                  </a:cubicBezTo>
                  <a:cubicBezTo>
                    <a:pt x="36927" y="7609"/>
                    <a:pt x="36470" y="6434"/>
                    <a:pt x="35926" y="5260"/>
                  </a:cubicBezTo>
                  <a:cubicBezTo>
                    <a:pt x="35296" y="3890"/>
                    <a:pt x="33861" y="2455"/>
                    <a:pt x="33665" y="824"/>
                  </a:cubicBezTo>
                  <a:cubicBezTo>
                    <a:pt x="33665" y="333"/>
                    <a:pt x="33283" y="0"/>
                    <a:pt x="328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3800;p76">
              <a:extLst>
                <a:ext uri="{FF2B5EF4-FFF2-40B4-BE49-F238E27FC236}">
                  <a16:creationId xmlns:a16="http://schemas.microsoft.com/office/drawing/2014/main" id="{E76D828C-64C0-4FAD-9A4E-0C2C11F85F20}"/>
                </a:ext>
              </a:extLst>
            </p:cNvPr>
            <p:cNvSpPr/>
            <p:nvPr/>
          </p:nvSpPr>
          <p:spPr>
            <a:xfrm>
              <a:off x="2039375" y="367500"/>
              <a:ext cx="1071275" cy="815425"/>
            </a:xfrm>
            <a:custGeom>
              <a:avLst/>
              <a:gdLst/>
              <a:ahLst/>
              <a:cxnLst/>
              <a:rect l="l" t="t" r="r" b="b"/>
              <a:pathLst>
                <a:path w="42851" h="32617" extrusionOk="0">
                  <a:moveTo>
                    <a:pt x="33198" y="497"/>
                  </a:moveTo>
                  <a:cubicBezTo>
                    <a:pt x="33347" y="497"/>
                    <a:pt x="33416" y="655"/>
                    <a:pt x="33609" y="1087"/>
                  </a:cubicBezTo>
                  <a:cubicBezTo>
                    <a:pt x="34153" y="2262"/>
                    <a:pt x="34696" y="3349"/>
                    <a:pt x="35240" y="4523"/>
                  </a:cubicBezTo>
                  <a:cubicBezTo>
                    <a:pt x="36675" y="7502"/>
                    <a:pt x="38132" y="10503"/>
                    <a:pt x="39589" y="13482"/>
                  </a:cubicBezTo>
                  <a:cubicBezTo>
                    <a:pt x="40132" y="14678"/>
                    <a:pt x="40763" y="15852"/>
                    <a:pt x="41307" y="17026"/>
                  </a:cubicBezTo>
                  <a:cubicBezTo>
                    <a:pt x="41568" y="17396"/>
                    <a:pt x="41763" y="17744"/>
                    <a:pt x="41937" y="18200"/>
                  </a:cubicBezTo>
                  <a:cubicBezTo>
                    <a:pt x="42163" y="18532"/>
                    <a:pt x="42218" y="18596"/>
                    <a:pt x="42267" y="18596"/>
                  </a:cubicBezTo>
                  <a:cubicBezTo>
                    <a:pt x="42298" y="18596"/>
                    <a:pt x="42326" y="18570"/>
                    <a:pt x="42394" y="18570"/>
                  </a:cubicBezTo>
                  <a:cubicBezTo>
                    <a:pt x="41133" y="19026"/>
                    <a:pt x="39937" y="19570"/>
                    <a:pt x="38676" y="20114"/>
                  </a:cubicBezTo>
                  <a:cubicBezTo>
                    <a:pt x="29608" y="23810"/>
                    <a:pt x="20563" y="27528"/>
                    <a:pt x="11408" y="30986"/>
                  </a:cubicBezTo>
                  <a:cubicBezTo>
                    <a:pt x="10321" y="31334"/>
                    <a:pt x="9234" y="31790"/>
                    <a:pt x="8147" y="32160"/>
                  </a:cubicBezTo>
                  <a:cubicBezTo>
                    <a:pt x="8060" y="32160"/>
                    <a:pt x="6342" y="27528"/>
                    <a:pt x="6059" y="26985"/>
                  </a:cubicBezTo>
                  <a:cubicBezTo>
                    <a:pt x="4086" y="21903"/>
                    <a:pt x="2304" y="16715"/>
                    <a:pt x="524" y="11526"/>
                  </a:cubicBezTo>
                  <a:lnTo>
                    <a:pt x="524" y="11526"/>
                  </a:lnTo>
                  <a:cubicBezTo>
                    <a:pt x="10976" y="7383"/>
                    <a:pt x="21792" y="4331"/>
                    <a:pt x="32435" y="805"/>
                  </a:cubicBezTo>
                  <a:cubicBezTo>
                    <a:pt x="32860" y="628"/>
                    <a:pt x="33063" y="497"/>
                    <a:pt x="33198" y="497"/>
                  </a:cubicBezTo>
                  <a:close/>
                  <a:moveTo>
                    <a:pt x="33413" y="0"/>
                  </a:moveTo>
                  <a:cubicBezTo>
                    <a:pt x="22367" y="3805"/>
                    <a:pt x="11039" y="6871"/>
                    <a:pt x="166" y="11133"/>
                  </a:cubicBezTo>
                  <a:cubicBezTo>
                    <a:pt x="1" y="11188"/>
                    <a:pt x="10" y="11392"/>
                    <a:pt x="111" y="11512"/>
                  </a:cubicBezTo>
                  <a:lnTo>
                    <a:pt x="111" y="11512"/>
                  </a:lnTo>
                  <a:cubicBezTo>
                    <a:pt x="1277" y="15003"/>
                    <a:pt x="2548" y="18515"/>
                    <a:pt x="3798" y="22005"/>
                  </a:cubicBezTo>
                  <a:cubicBezTo>
                    <a:pt x="4515" y="24093"/>
                    <a:pt x="5255" y="26093"/>
                    <a:pt x="6059" y="28159"/>
                  </a:cubicBezTo>
                  <a:cubicBezTo>
                    <a:pt x="6603" y="29529"/>
                    <a:pt x="7429" y="30986"/>
                    <a:pt x="7777" y="32421"/>
                  </a:cubicBezTo>
                  <a:cubicBezTo>
                    <a:pt x="7777" y="32508"/>
                    <a:pt x="7864" y="32617"/>
                    <a:pt x="7973" y="32617"/>
                  </a:cubicBezTo>
                  <a:cubicBezTo>
                    <a:pt x="8516" y="32617"/>
                    <a:pt x="9060" y="32334"/>
                    <a:pt x="9495" y="32160"/>
                  </a:cubicBezTo>
                  <a:cubicBezTo>
                    <a:pt x="10778" y="31703"/>
                    <a:pt x="12039" y="31247"/>
                    <a:pt x="13213" y="30790"/>
                  </a:cubicBezTo>
                  <a:cubicBezTo>
                    <a:pt x="17105" y="29246"/>
                    <a:pt x="20910" y="27724"/>
                    <a:pt x="24716" y="26267"/>
                  </a:cubicBezTo>
                  <a:lnTo>
                    <a:pt x="42655" y="18918"/>
                  </a:lnTo>
                  <a:cubicBezTo>
                    <a:pt x="42763" y="18831"/>
                    <a:pt x="42850" y="18744"/>
                    <a:pt x="42763" y="18570"/>
                  </a:cubicBezTo>
                  <a:cubicBezTo>
                    <a:pt x="40937" y="16026"/>
                    <a:pt x="39763" y="12764"/>
                    <a:pt x="38415" y="10046"/>
                  </a:cubicBezTo>
                  <a:cubicBezTo>
                    <a:pt x="36784" y="6697"/>
                    <a:pt x="35240" y="3436"/>
                    <a:pt x="33609" y="87"/>
                  </a:cubicBezTo>
                  <a:cubicBezTo>
                    <a:pt x="33609" y="0"/>
                    <a:pt x="33522" y="0"/>
                    <a:pt x="334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3801;p76">
              <a:extLst>
                <a:ext uri="{FF2B5EF4-FFF2-40B4-BE49-F238E27FC236}">
                  <a16:creationId xmlns:a16="http://schemas.microsoft.com/office/drawing/2014/main" id="{1DB99254-66F0-4941-A577-A544A689F0FA}"/>
                </a:ext>
              </a:extLst>
            </p:cNvPr>
            <p:cNvSpPr/>
            <p:nvPr/>
          </p:nvSpPr>
          <p:spPr>
            <a:xfrm>
              <a:off x="2112700" y="421850"/>
              <a:ext cx="916400" cy="697475"/>
            </a:xfrm>
            <a:custGeom>
              <a:avLst/>
              <a:gdLst/>
              <a:ahLst/>
              <a:cxnLst/>
              <a:rect l="l" t="t" r="r" b="b"/>
              <a:pathLst>
                <a:path w="36656" h="27899" extrusionOk="0">
                  <a:moveTo>
                    <a:pt x="28342" y="591"/>
                  </a:moveTo>
                  <a:cubicBezTo>
                    <a:pt x="28716" y="591"/>
                    <a:pt x="28695" y="1038"/>
                    <a:pt x="29045" y="1805"/>
                  </a:cubicBezTo>
                  <a:cubicBezTo>
                    <a:pt x="30393" y="4523"/>
                    <a:pt x="31676" y="7328"/>
                    <a:pt x="33024" y="10046"/>
                  </a:cubicBezTo>
                  <a:cubicBezTo>
                    <a:pt x="33655" y="11308"/>
                    <a:pt x="34286" y="12591"/>
                    <a:pt x="34938" y="13852"/>
                  </a:cubicBezTo>
                  <a:cubicBezTo>
                    <a:pt x="35199" y="14308"/>
                    <a:pt x="35373" y="14765"/>
                    <a:pt x="35656" y="15222"/>
                  </a:cubicBezTo>
                  <a:cubicBezTo>
                    <a:pt x="35743" y="15396"/>
                    <a:pt x="35830" y="15570"/>
                    <a:pt x="35916" y="15765"/>
                  </a:cubicBezTo>
                  <a:cubicBezTo>
                    <a:pt x="35956" y="15814"/>
                    <a:pt x="35987" y="15853"/>
                    <a:pt x="36011" y="15883"/>
                  </a:cubicBezTo>
                  <a:lnTo>
                    <a:pt x="36011" y="15883"/>
                  </a:lnTo>
                  <a:cubicBezTo>
                    <a:pt x="32294" y="17469"/>
                    <a:pt x="28497" y="18955"/>
                    <a:pt x="24783" y="20462"/>
                  </a:cubicBezTo>
                  <a:cubicBezTo>
                    <a:pt x="18978" y="22832"/>
                    <a:pt x="13281" y="25354"/>
                    <a:pt x="7388" y="27268"/>
                  </a:cubicBezTo>
                  <a:cubicBezTo>
                    <a:pt x="7214" y="27355"/>
                    <a:pt x="7018" y="27442"/>
                    <a:pt x="6844" y="27442"/>
                  </a:cubicBezTo>
                  <a:cubicBezTo>
                    <a:pt x="7105" y="27442"/>
                    <a:pt x="6475" y="26094"/>
                    <a:pt x="6388" y="25898"/>
                  </a:cubicBezTo>
                  <a:cubicBezTo>
                    <a:pt x="5583" y="24006"/>
                    <a:pt x="4931" y="22093"/>
                    <a:pt x="4213" y="20201"/>
                  </a:cubicBezTo>
                  <a:cubicBezTo>
                    <a:pt x="2975" y="16720"/>
                    <a:pt x="1715" y="13343"/>
                    <a:pt x="558" y="9866"/>
                  </a:cubicBezTo>
                  <a:lnTo>
                    <a:pt x="558" y="9866"/>
                  </a:lnTo>
                  <a:cubicBezTo>
                    <a:pt x="5746" y="7823"/>
                    <a:pt x="11099" y="6214"/>
                    <a:pt x="16347" y="4436"/>
                  </a:cubicBezTo>
                  <a:cubicBezTo>
                    <a:pt x="19260" y="3523"/>
                    <a:pt x="22239" y="2523"/>
                    <a:pt x="25153" y="1631"/>
                  </a:cubicBezTo>
                  <a:cubicBezTo>
                    <a:pt x="26045" y="1262"/>
                    <a:pt x="26958" y="979"/>
                    <a:pt x="27871" y="718"/>
                  </a:cubicBezTo>
                  <a:cubicBezTo>
                    <a:pt x="28079" y="632"/>
                    <a:pt x="28229" y="591"/>
                    <a:pt x="28342" y="591"/>
                  </a:cubicBezTo>
                  <a:close/>
                  <a:moveTo>
                    <a:pt x="28502" y="1"/>
                  </a:moveTo>
                  <a:cubicBezTo>
                    <a:pt x="19065" y="3262"/>
                    <a:pt x="9475" y="5872"/>
                    <a:pt x="234" y="9503"/>
                  </a:cubicBezTo>
                  <a:cubicBezTo>
                    <a:pt x="205" y="9512"/>
                    <a:pt x="180" y="9524"/>
                    <a:pt x="159" y="9540"/>
                  </a:cubicBezTo>
                  <a:lnTo>
                    <a:pt x="159" y="9540"/>
                  </a:lnTo>
                  <a:cubicBezTo>
                    <a:pt x="66" y="9576"/>
                    <a:pt x="0" y="9662"/>
                    <a:pt x="38" y="9786"/>
                  </a:cubicBezTo>
                  <a:cubicBezTo>
                    <a:pt x="1039" y="12764"/>
                    <a:pt x="2126" y="15765"/>
                    <a:pt x="3126" y="18657"/>
                  </a:cubicBezTo>
                  <a:cubicBezTo>
                    <a:pt x="3844" y="20462"/>
                    <a:pt x="4496" y="22289"/>
                    <a:pt x="5214" y="24093"/>
                  </a:cubicBezTo>
                  <a:cubicBezTo>
                    <a:pt x="5670" y="25267"/>
                    <a:pt x="6301" y="26442"/>
                    <a:pt x="6670" y="27725"/>
                  </a:cubicBezTo>
                  <a:cubicBezTo>
                    <a:pt x="6670" y="27812"/>
                    <a:pt x="6757" y="27899"/>
                    <a:pt x="6844" y="27899"/>
                  </a:cubicBezTo>
                  <a:cubicBezTo>
                    <a:pt x="8192" y="27899"/>
                    <a:pt x="10019" y="26811"/>
                    <a:pt x="11280" y="26355"/>
                  </a:cubicBezTo>
                  <a:cubicBezTo>
                    <a:pt x="14542" y="25094"/>
                    <a:pt x="17803" y="23811"/>
                    <a:pt x="21065" y="22462"/>
                  </a:cubicBezTo>
                  <a:cubicBezTo>
                    <a:pt x="26240" y="20375"/>
                    <a:pt x="31307" y="18375"/>
                    <a:pt x="36460" y="16200"/>
                  </a:cubicBezTo>
                  <a:cubicBezTo>
                    <a:pt x="36569" y="16113"/>
                    <a:pt x="36656" y="16026"/>
                    <a:pt x="36569" y="15852"/>
                  </a:cubicBezTo>
                  <a:cubicBezTo>
                    <a:pt x="34938" y="13678"/>
                    <a:pt x="33938" y="10873"/>
                    <a:pt x="32764" y="8416"/>
                  </a:cubicBezTo>
                  <a:cubicBezTo>
                    <a:pt x="31394" y="5611"/>
                    <a:pt x="30133" y="2893"/>
                    <a:pt x="28763" y="88"/>
                  </a:cubicBezTo>
                  <a:cubicBezTo>
                    <a:pt x="28763" y="1"/>
                    <a:pt x="28589" y="1"/>
                    <a:pt x="285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3802;p76">
              <a:extLst>
                <a:ext uri="{FF2B5EF4-FFF2-40B4-BE49-F238E27FC236}">
                  <a16:creationId xmlns:a16="http://schemas.microsoft.com/office/drawing/2014/main" id="{BE7DA6B3-908B-41F3-86DE-6C0E5B5A687C}"/>
                </a:ext>
              </a:extLst>
            </p:cNvPr>
            <p:cNvSpPr/>
            <p:nvPr/>
          </p:nvSpPr>
          <p:spPr>
            <a:xfrm>
              <a:off x="2449800" y="549650"/>
              <a:ext cx="189925" cy="433325"/>
            </a:xfrm>
            <a:custGeom>
              <a:avLst/>
              <a:gdLst/>
              <a:ahLst/>
              <a:cxnLst/>
              <a:rect l="l" t="t" r="r" b="b"/>
              <a:pathLst>
                <a:path w="7597" h="17333" extrusionOk="0">
                  <a:moveTo>
                    <a:pt x="330" y="1"/>
                  </a:moveTo>
                  <a:cubicBezTo>
                    <a:pt x="177" y="1"/>
                    <a:pt x="1" y="139"/>
                    <a:pt x="58" y="325"/>
                  </a:cubicBezTo>
                  <a:cubicBezTo>
                    <a:pt x="2428" y="5935"/>
                    <a:pt x="4776" y="11545"/>
                    <a:pt x="7124" y="17177"/>
                  </a:cubicBezTo>
                  <a:cubicBezTo>
                    <a:pt x="7160" y="17284"/>
                    <a:pt x="7259" y="17332"/>
                    <a:pt x="7350" y="17332"/>
                  </a:cubicBezTo>
                  <a:cubicBezTo>
                    <a:pt x="7481" y="17332"/>
                    <a:pt x="7596" y="17234"/>
                    <a:pt x="7494" y="17068"/>
                  </a:cubicBezTo>
                  <a:cubicBezTo>
                    <a:pt x="5146" y="11458"/>
                    <a:pt x="2776" y="5848"/>
                    <a:pt x="514" y="129"/>
                  </a:cubicBezTo>
                  <a:cubicBezTo>
                    <a:pt x="484" y="39"/>
                    <a:pt x="410" y="1"/>
                    <a:pt x="3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3803;p76">
              <a:extLst>
                <a:ext uri="{FF2B5EF4-FFF2-40B4-BE49-F238E27FC236}">
                  <a16:creationId xmlns:a16="http://schemas.microsoft.com/office/drawing/2014/main" id="{0CF6B87E-C7B0-4B1F-B001-400122D79006}"/>
                </a:ext>
              </a:extLst>
            </p:cNvPr>
            <p:cNvSpPr/>
            <p:nvPr/>
          </p:nvSpPr>
          <p:spPr>
            <a:xfrm>
              <a:off x="2190850" y="627875"/>
              <a:ext cx="244625" cy="113100"/>
            </a:xfrm>
            <a:custGeom>
              <a:avLst/>
              <a:gdLst/>
              <a:ahLst/>
              <a:cxnLst/>
              <a:rect l="l" t="t" r="r" b="b"/>
              <a:pathLst>
                <a:path w="9785" h="4524" extrusionOk="0">
                  <a:moveTo>
                    <a:pt x="9328" y="1"/>
                  </a:moveTo>
                  <a:cubicBezTo>
                    <a:pt x="7524" y="718"/>
                    <a:pt x="1805" y="2262"/>
                    <a:pt x="0" y="3067"/>
                  </a:cubicBezTo>
                  <a:cubicBezTo>
                    <a:pt x="87" y="3523"/>
                    <a:pt x="370" y="4067"/>
                    <a:pt x="370" y="4523"/>
                  </a:cubicBezTo>
                  <a:cubicBezTo>
                    <a:pt x="457" y="4523"/>
                    <a:pt x="8785" y="1892"/>
                    <a:pt x="9785" y="1545"/>
                  </a:cubicBezTo>
                  <a:cubicBezTo>
                    <a:pt x="9611" y="1349"/>
                    <a:pt x="9698" y="1545"/>
                    <a:pt x="93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3804;p76">
              <a:extLst>
                <a:ext uri="{FF2B5EF4-FFF2-40B4-BE49-F238E27FC236}">
                  <a16:creationId xmlns:a16="http://schemas.microsoft.com/office/drawing/2014/main" id="{7B02E8C1-4C38-4F38-9E8F-D54D5B4CA56E}"/>
                </a:ext>
              </a:extLst>
            </p:cNvPr>
            <p:cNvSpPr/>
            <p:nvPr/>
          </p:nvSpPr>
          <p:spPr>
            <a:xfrm>
              <a:off x="2205225" y="699900"/>
              <a:ext cx="259050" cy="89175"/>
            </a:xfrm>
            <a:custGeom>
              <a:avLst/>
              <a:gdLst/>
              <a:ahLst/>
              <a:cxnLst/>
              <a:rect l="l" t="t" r="r" b="b"/>
              <a:pathLst>
                <a:path w="10362" h="3567" extrusionOk="0">
                  <a:moveTo>
                    <a:pt x="9998" y="1"/>
                  </a:moveTo>
                  <a:cubicBezTo>
                    <a:pt x="9976" y="1"/>
                    <a:pt x="9952" y="4"/>
                    <a:pt x="9928" y="12"/>
                  </a:cubicBezTo>
                  <a:cubicBezTo>
                    <a:pt x="8405" y="468"/>
                    <a:pt x="6949" y="1186"/>
                    <a:pt x="5318" y="1729"/>
                  </a:cubicBezTo>
                  <a:cubicBezTo>
                    <a:pt x="3687" y="2360"/>
                    <a:pt x="1969" y="2643"/>
                    <a:pt x="338" y="3099"/>
                  </a:cubicBezTo>
                  <a:cubicBezTo>
                    <a:pt x="1" y="3179"/>
                    <a:pt x="117" y="3567"/>
                    <a:pt x="355" y="3567"/>
                  </a:cubicBezTo>
                  <a:cubicBezTo>
                    <a:pt x="377" y="3567"/>
                    <a:pt x="401" y="3563"/>
                    <a:pt x="425" y="3556"/>
                  </a:cubicBezTo>
                  <a:cubicBezTo>
                    <a:pt x="2056" y="3099"/>
                    <a:pt x="3861" y="2817"/>
                    <a:pt x="5492" y="2186"/>
                  </a:cubicBezTo>
                  <a:cubicBezTo>
                    <a:pt x="7036" y="1642"/>
                    <a:pt x="8492" y="925"/>
                    <a:pt x="10123" y="468"/>
                  </a:cubicBezTo>
                  <a:cubicBezTo>
                    <a:pt x="10362" y="389"/>
                    <a:pt x="10237" y="1"/>
                    <a:pt x="99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3805;p76">
              <a:extLst>
                <a:ext uri="{FF2B5EF4-FFF2-40B4-BE49-F238E27FC236}">
                  <a16:creationId xmlns:a16="http://schemas.microsoft.com/office/drawing/2014/main" id="{01BFBFBE-1A70-4D3B-BB23-FC66AA06DA30}"/>
                </a:ext>
              </a:extLst>
            </p:cNvPr>
            <p:cNvSpPr/>
            <p:nvPr/>
          </p:nvSpPr>
          <p:spPr>
            <a:xfrm>
              <a:off x="2214700" y="731425"/>
              <a:ext cx="258775" cy="89900"/>
            </a:xfrm>
            <a:custGeom>
              <a:avLst/>
              <a:gdLst/>
              <a:ahLst/>
              <a:cxnLst/>
              <a:rect l="l" t="t" r="r" b="b"/>
              <a:pathLst>
                <a:path w="10351" h="3596" extrusionOk="0">
                  <a:moveTo>
                    <a:pt x="10074" y="1"/>
                  </a:moveTo>
                  <a:cubicBezTo>
                    <a:pt x="10053" y="1"/>
                    <a:pt x="10030" y="4"/>
                    <a:pt x="10005" y="12"/>
                  </a:cubicBezTo>
                  <a:cubicBezTo>
                    <a:pt x="8461" y="664"/>
                    <a:pt x="6939" y="1382"/>
                    <a:pt x="5308" y="1838"/>
                  </a:cubicBezTo>
                  <a:cubicBezTo>
                    <a:pt x="3569" y="2186"/>
                    <a:pt x="1938" y="2556"/>
                    <a:pt x="220" y="3187"/>
                  </a:cubicBezTo>
                  <a:cubicBezTo>
                    <a:pt x="0" y="3260"/>
                    <a:pt x="89" y="3595"/>
                    <a:pt x="292" y="3595"/>
                  </a:cubicBezTo>
                  <a:cubicBezTo>
                    <a:pt x="330" y="3595"/>
                    <a:pt x="371" y="3584"/>
                    <a:pt x="416" y="3556"/>
                  </a:cubicBezTo>
                  <a:cubicBezTo>
                    <a:pt x="2047" y="3013"/>
                    <a:pt x="3678" y="2556"/>
                    <a:pt x="5395" y="2186"/>
                  </a:cubicBezTo>
                  <a:cubicBezTo>
                    <a:pt x="7026" y="1925"/>
                    <a:pt x="8570" y="1099"/>
                    <a:pt x="10092" y="468"/>
                  </a:cubicBezTo>
                  <a:cubicBezTo>
                    <a:pt x="10350" y="389"/>
                    <a:pt x="10300" y="1"/>
                    <a:pt x="100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3806;p76">
              <a:extLst>
                <a:ext uri="{FF2B5EF4-FFF2-40B4-BE49-F238E27FC236}">
                  <a16:creationId xmlns:a16="http://schemas.microsoft.com/office/drawing/2014/main" id="{D36BFE0A-210C-4D0F-BD83-0D95CF08AA95}"/>
                </a:ext>
              </a:extLst>
            </p:cNvPr>
            <p:cNvSpPr/>
            <p:nvPr/>
          </p:nvSpPr>
          <p:spPr>
            <a:xfrm>
              <a:off x="2232225" y="763775"/>
              <a:ext cx="259800" cy="93250"/>
            </a:xfrm>
            <a:custGeom>
              <a:avLst/>
              <a:gdLst/>
              <a:ahLst/>
              <a:cxnLst/>
              <a:rect l="l" t="t" r="r" b="b"/>
              <a:pathLst>
                <a:path w="10392" h="3730" extrusionOk="0">
                  <a:moveTo>
                    <a:pt x="10044" y="1"/>
                  </a:moveTo>
                  <a:cubicBezTo>
                    <a:pt x="6673" y="892"/>
                    <a:pt x="3607" y="2436"/>
                    <a:pt x="259" y="3262"/>
                  </a:cubicBezTo>
                  <a:cubicBezTo>
                    <a:pt x="0" y="3342"/>
                    <a:pt x="51" y="3730"/>
                    <a:pt x="343" y="3730"/>
                  </a:cubicBezTo>
                  <a:cubicBezTo>
                    <a:pt x="371" y="3730"/>
                    <a:pt x="401" y="3727"/>
                    <a:pt x="433" y="3719"/>
                  </a:cubicBezTo>
                  <a:cubicBezTo>
                    <a:pt x="3694" y="2893"/>
                    <a:pt x="6782" y="1349"/>
                    <a:pt x="10130" y="457"/>
                  </a:cubicBezTo>
                  <a:cubicBezTo>
                    <a:pt x="10391" y="349"/>
                    <a:pt x="10304" y="1"/>
                    <a:pt x="10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3807;p76">
              <a:extLst>
                <a:ext uri="{FF2B5EF4-FFF2-40B4-BE49-F238E27FC236}">
                  <a16:creationId xmlns:a16="http://schemas.microsoft.com/office/drawing/2014/main" id="{FB1923AF-AC68-4AB3-BED4-4209BF7690A4}"/>
                </a:ext>
              </a:extLst>
            </p:cNvPr>
            <p:cNvSpPr/>
            <p:nvPr/>
          </p:nvSpPr>
          <p:spPr>
            <a:xfrm>
              <a:off x="2254700" y="851000"/>
              <a:ext cx="185125" cy="186775"/>
            </a:xfrm>
            <a:custGeom>
              <a:avLst/>
              <a:gdLst/>
              <a:ahLst/>
              <a:cxnLst/>
              <a:rect l="l" t="t" r="r" b="b"/>
              <a:pathLst>
                <a:path w="7405" h="7471" extrusionOk="0">
                  <a:moveTo>
                    <a:pt x="5023" y="538"/>
                  </a:moveTo>
                  <a:cubicBezTo>
                    <a:pt x="5312" y="1628"/>
                    <a:pt x="5905" y="2647"/>
                    <a:pt x="6231" y="3666"/>
                  </a:cubicBezTo>
                  <a:cubicBezTo>
                    <a:pt x="6426" y="4209"/>
                    <a:pt x="6600" y="4753"/>
                    <a:pt x="6861" y="5296"/>
                  </a:cubicBezTo>
                  <a:cubicBezTo>
                    <a:pt x="6861" y="5470"/>
                    <a:pt x="5057" y="6101"/>
                    <a:pt x="4883" y="6210"/>
                  </a:cubicBezTo>
                  <a:cubicBezTo>
                    <a:pt x="4056" y="6471"/>
                    <a:pt x="3339" y="6645"/>
                    <a:pt x="2512" y="6927"/>
                  </a:cubicBezTo>
                  <a:cubicBezTo>
                    <a:pt x="2496" y="6931"/>
                    <a:pt x="2480" y="6932"/>
                    <a:pt x="2464" y="6932"/>
                  </a:cubicBezTo>
                  <a:cubicBezTo>
                    <a:pt x="2063" y="6932"/>
                    <a:pt x="1879" y="5913"/>
                    <a:pt x="1795" y="5557"/>
                  </a:cubicBezTo>
                  <a:cubicBezTo>
                    <a:pt x="1279" y="4444"/>
                    <a:pt x="920" y="3251"/>
                    <a:pt x="513" y="2055"/>
                  </a:cubicBezTo>
                  <a:lnTo>
                    <a:pt x="513" y="2055"/>
                  </a:lnTo>
                  <a:cubicBezTo>
                    <a:pt x="1988" y="1504"/>
                    <a:pt x="3544" y="1146"/>
                    <a:pt x="5023" y="538"/>
                  </a:cubicBezTo>
                  <a:close/>
                  <a:moveTo>
                    <a:pt x="5194" y="1"/>
                  </a:moveTo>
                  <a:cubicBezTo>
                    <a:pt x="5150" y="1"/>
                    <a:pt x="5102" y="11"/>
                    <a:pt x="5057" y="34"/>
                  </a:cubicBezTo>
                  <a:cubicBezTo>
                    <a:pt x="3513" y="774"/>
                    <a:pt x="1795" y="1035"/>
                    <a:pt x="164" y="1665"/>
                  </a:cubicBezTo>
                  <a:cubicBezTo>
                    <a:pt x="0" y="1720"/>
                    <a:pt x="8" y="1920"/>
                    <a:pt x="101" y="2040"/>
                  </a:cubicBezTo>
                  <a:lnTo>
                    <a:pt x="101" y="2040"/>
                  </a:lnTo>
                  <a:cubicBezTo>
                    <a:pt x="558" y="3814"/>
                    <a:pt x="1262" y="5587"/>
                    <a:pt x="1882" y="7297"/>
                  </a:cubicBezTo>
                  <a:cubicBezTo>
                    <a:pt x="1969" y="7471"/>
                    <a:pt x="2078" y="7471"/>
                    <a:pt x="2252" y="7471"/>
                  </a:cubicBezTo>
                  <a:cubicBezTo>
                    <a:pt x="3969" y="7014"/>
                    <a:pt x="5600" y="6384"/>
                    <a:pt x="7231" y="5666"/>
                  </a:cubicBezTo>
                  <a:cubicBezTo>
                    <a:pt x="7405" y="5666"/>
                    <a:pt x="7405" y="5470"/>
                    <a:pt x="7318" y="5383"/>
                  </a:cubicBezTo>
                  <a:cubicBezTo>
                    <a:pt x="7057" y="4579"/>
                    <a:pt x="6774" y="3753"/>
                    <a:pt x="6513" y="3035"/>
                  </a:cubicBezTo>
                  <a:cubicBezTo>
                    <a:pt x="6144" y="2035"/>
                    <a:pt x="5687" y="1122"/>
                    <a:pt x="5426" y="230"/>
                  </a:cubicBezTo>
                  <a:cubicBezTo>
                    <a:pt x="5426" y="86"/>
                    <a:pt x="5320" y="1"/>
                    <a:pt x="5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3808;p76">
              <a:extLst>
                <a:ext uri="{FF2B5EF4-FFF2-40B4-BE49-F238E27FC236}">
                  <a16:creationId xmlns:a16="http://schemas.microsoft.com/office/drawing/2014/main" id="{7E3D1430-F448-4FA5-B8B6-C18920BF6B79}"/>
                </a:ext>
              </a:extLst>
            </p:cNvPr>
            <p:cNvSpPr/>
            <p:nvPr/>
          </p:nvSpPr>
          <p:spPr>
            <a:xfrm>
              <a:off x="2408900" y="817800"/>
              <a:ext cx="103250" cy="41425"/>
            </a:xfrm>
            <a:custGeom>
              <a:avLst/>
              <a:gdLst/>
              <a:ahLst/>
              <a:cxnLst/>
              <a:rect l="l" t="t" r="r" b="b"/>
              <a:pathLst>
                <a:path w="4130" h="1657" extrusionOk="0">
                  <a:moveTo>
                    <a:pt x="3777" y="0"/>
                  </a:moveTo>
                  <a:cubicBezTo>
                    <a:pt x="3750" y="0"/>
                    <a:pt x="3723" y="5"/>
                    <a:pt x="3694" y="14"/>
                  </a:cubicBezTo>
                  <a:cubicBezTo>
                    <a:pt x="2607" y="558"/>
                    <a:pt x="1433" y="1014"/>
                    <a:pt x="258" y="1275"/>
                  </a:cubicBezTo>
                  <a:cubicBezTo>
                    <a:pt x="0" y="1275"/>
                    <a:pt x="50" y="1656"/>
                    <a:pt x="342" y="1656"/>
                  </a:cubicBezTo>
                  <a:cubicBezTo>
                    <a:pt x="370" y="1656"/>
                    <a:pt x="400" y="1653"/>
                    <a:pt x="432" y="1645"/>
                  </a:cubicBezTo>
                  <a:cubicBezTo>
                    <a:pt x="1607" y="1449"/>
                    <a:pt x="2781" y="1014"/>
                    <a:pt x="3955" y="362"/>
                  </a:cubicBezTo>
                  <a:cubicBezTo>
                    <a:pt x="4129" y="285"/>
                    <a:pt x="3993" y="0"/>
                    <a:pt x="37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3809;p76">
              <a:extLst>
                <a:ext uri="{FF2B5EF4-FFF2-40B4-BE49-F238E27FC236}">
                  <a16:creationId xmlns:a16="http://schemas.microsoft.com/office/drawing/2014/main" id="{4E0C11F9-AFA6-48CA-BADE-C5A1D812E73B}"/>
                </a:ext>
              </a:extLst>
            </p:cNvPr>
            <p:cNvSpPr/>
            <p:nvPr/>
          </p:nvSpPr>
          <p:spPr>
            <a:xfrm>
              <a:off x="2422475" y="851850"/>
              <a:ext cx="101625" cy="45950"/>
            </a:xfrm>
            <a:custGeom>
              <a:avLst/>
              <a:gdLst/>
              <a:ahLst/>
              <a:cxnLst/>
              <a:rect l="l" t="t" r="r" b="b"/>
              <a:pathLst>
                <a:path w="4065" h="1838" extrusionOk="0">
                  <a:moveTo>
                    <a:pt x="3695" y="0"/>
                  </a:moveTo>
                  <a:cubicBezTo>
                    <a:pt x="2434" y="283"/>
                    <a:pt x="1433" y="1088"/>
                    <a:pt x="259" y="1370"/>
                  </a:cubicBezTo>
                  <a:cubicBezTo>
                    <a:pt x="1" y="1450"/>
                    <a:pt x="51" y="1838"/>
                    <a:pt x="277" y="1838"/>
                  </a:cubicBezTo>
                  <a:cubicBezTo>
                    <a:pt x="299" y="1838"/>
                    <a:pt x="322" y="1834"/>
                    <a:pt x="346" y="1827"/>
                  </a:cubicBezTo>
                  <a:cubicBezTo>
                    <a:pt x="1607" y="1544"/>
                    <a:pt x="2607" y="631"/>
                    <a:pt x="3782" y="457"/>
                  </a:cubicBezTo>
                  <a:cubicBezTo>
                    <a:pt x="4064" y="457"/>
                    <a:pt x="3956" y="0"/>
                    <a:pt x="36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3810;p76">
              <a:extLst>
                <a:ext uri="{FF2B5EF4-FFF2-40B4-BE49-F238E27FC236}">
                  <a16:creationId xmlns:a16="http://schemas.microsoft.com/office/drawing/2014/main" id="{0C91F2E8-0990-4FB7-B83C-E75423AB0BF4}"/>
                </a:ext>
              </a:extLst>
            </p:cNvPr>
            <p:cNvSpPr/>
            <p:nvPr/>
          </p:nvSpPr>
          <p:spPr>
            <a:xfrm>
              <a:off x="2429975" y="885800"/>
              <a:ext cx="109250" cy="42075"/>
            </a:xfrm>
            <a:custGeom>
              <a:avLst/>
              <a:gdLst/>
              <a:ahLst/>
              <a:cxnLst/>
              <a:rect l="l" t="t" r="r" b="b"/>
              <a:pathLst>
                <a:path w="4370" h="1683" extrusionOk="0">
                  <a:moveTo>
                    <a:pt x="4031" y="1"/>
                  </a:moveTo>
                  <a:cubicBezTo>
                    <a:pt x="4002" y="1"/>
                    <a:pt x="3972" y="4"/>
                    <a:pt x="3938" y="12"/>
                  </a:cubicBezTo>
                  <a:cubicBezTo>
                    <a:pt x="3395" y="186"/>
                    <a:pt x="2851" y="556"/>
                    <a:pt x="2220" y="730"/>
                  </a:cubicBezTo>
                  <a:cubicBezTo>
                    <a:pt x="1590" y="904"/>
                    <a:pt x="851" y="1012"/>
                    <a:pt x="220" y="1273"/>
                  </a:cubicBezTo>
                  <a:cubicBezTo>
                    <a:pt x="0" y="1347"/>
                    <a:pt x="151" y="1682"/>
                    <a:pt x="373" y="1682"/>
                  </a:cubicBezTo>
                  <a:cubicBezTo>
                    <a:pt x="414" y="1682"/>
                    <a:pt x="458" y="1670"/>
                    <a:pt x="503" y="1643"/>
                  </a:cubicBezTo>
                  <a:cubicBezTo>
                    <a:pt x="1046" y="1360"/>
                    <a:pt x="1677" y="1360"/>
                    <a:pt x="2307" y="1186"/>
                  </a:cubicBezTo>
                  <a:cubicBezTo>
                    <a:pt x="2938" y="1012"/>
                    <a:pt x="3482" y="643"/>
                    <a:pt x="4112" y="469"/>
                  </a:cubicBezTo>
                  <a:cubicBezTo>
                    <a:pt x="4370" y="370"/>
                    <a:pt x="4321" y="1"/>
                    <a:pt x="40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3811;p76">
              <a:extLst>
                <a:ext uri="{FF2B5EF4-FFF2-40B4-BE49-F238E27FC236}">
                  <a16:creationId xmlns:a16="http://schemas.microsoft.com/office/drawing/2014/main" id="{D2923961-8E07-4D8E-B7A6-89996C359AA1}"/>
                </a:ext>
              </a:extLst>
            </p:cNvPr>
            <p:cNvSpPr/>
            <p:nvPr/>
          </p:nvSpPr>
          <p:spPr>
            <a:xfrm>
              <a:off x="2445450" y="921700"/>
              <a:ext cx="113950" cy="53700"/>
            </a:xfrm>
            <a:custGeom>
              <a:avLst/>
              <a:gdLst/>
              <a:ahLst/>
              <a:cxnLst/>
              <a:rect l="l" t="t" r="r" b="b"/>
              <a:pathLst>
                <a:path w="4558" h="2148" extrusionOk="0">
                  <a:moveTo>
                    <a:pt x="4296" y="0"/>
                  </a:moveTo>
                  <a:cubicBezTo>
                    <a:pt x="4276" y="0"/>
                    <a:pt x="4255" y="4"/>
                    <a:pt x="4233" y="11"/>
                  </a:cubicBezTo>
                  <a:cubicBezTo>
                    <a:pt x="3493" y="294"/>
                    <a:pt x="2863" y="751"/>
                    <a:pt x="2145" y="1012"/>
                  </a:cubicBezTo>
                  <a:cubicBezTo>
                    <a:pt x="1406" y="1294"/>
                    <a:pt x="775" y="1294"/>
                    <a:pt x="145" y="1751"/>
                  </a:cubicBezTo>
                  <a:cubicBezTo>
                    <a:pt x="1" y="1823"/>
                    <a:pt x="95" y="2147"/>
                    <a:pt x="291" y="2147"/>
                  </a:cubicBezTo>
                  <a:cubicBezTo>
                    <a:pt x="332" y="2147"/>
                    <a:pt x="378" y="2133"/>
                    <a:pt x="427" y="2099"/>
                  </a:cubicBezTo>
                  <a:cubicBezTo>
                    <a:pt x="1058" y="1751"/>
                    <a:pt x="1775" y="1555"/>
                    <a:pt x="2493" y="1381"/>
                  </a:cubicBezTo>
                  <a:cubicBezTo>
                    <a:pt x="3145" y="1099"/>
                    <a:pt x="3689" y="751"/>
                    <a:pt x="4320" y="468"/>
                  </a:cubicBezTo>
                  <a:cubicBezTo>
                    <a:pt x="4558" y="389"/>
                    <a:pt x="4506" y="0"/>
                    <a:pt x="42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3812;p76">
              <a:extLst>
                <a:ext uri="{FF2B5EF4-FFF2-40B4-BE49-F238E27FC236}">
                  <a16:creationId xmlns:a16="http://schemas.microsoft.com/office/drawing/2014/main" id="{F7F86903-9783-4143-9F36-0734C895BDEB}"/>
                </a:ext>
              </a:extLst>
            </p:cNvPr>
            <p:cNvSpPr/>
            <p:nvPr/>
          </p:nvSpPr>
          <p:spPr>
            <a:xfrm>
              <a:off x="2511225" y="478375"/>
              <a:ext cx="363500" cy="229025"/>
            </a:xfrm>
            <a:custGeom>
              <a:avLst/>
              <a:gdLst/>
              <a:ahLst/>
              <a:cxnLst/>
              <a:rect l="l" t="t" r="r" b="b"/>
              <a:pathLst>
                <a:path w="14540" h="9161" extrusionOk="0">
                  <a:moveTo>
                    <a:pt x="11692" y="681"/>
                  </a:moveTo>
                  <a:cubicBezTo>
                    <a:pt x="12317" y="681"/>
                    <a:pt x="12499" y="1693"/>
                    <a:pt x="12735" y="2262"/>
                  </a:cubicBezTo>
                  <a:cubicBezTo>
                    <a:pt x="13017" y="2806"/>
                    <a:pt x="13191" y="3350"/>
                    <a:pt x="13365" y="3980"/>
                  </a:cubicBezTo>
                  <a:cubicBezTo>
                    <a:pt x="13735" y="4806"/>
                    <a:pt x="13278" y="4980"/>
                    <a:pt x="12648" y="5350"/>
                  </a:cubicBezTo>
                  <a:cubicBezTo>
                    <a:pt x="10017" y="6611"/>
                    <a:pt x="7212" y="7416"/>
                    <a:pt x="4494" y="8242"/>
                  </a:cubicBezTo>
                  <a:cubicBezTo>
                    <a:pt x="4037" y="8329"/>
                    <a:pt x="3580" y="8503"/>
                    <a:pt x="3124" y="8612"/>
                  </a:cubicBezTo>
                  <a:cubicBezTo>
                    <a:pt x="3031" y="8637"/>
                    <a:pt x="2950" y="8649"/>
                    <a:pt x="2878" y="8649"/>
                  </a:cubicBezTo>
                  <a:cubicBezTo>
                    <a:pt x="2464" y="8649"/>
                    <a:pt x="2368" y="8249"/>
                    <a:pt x="2145" y="7785"/>
                  </a:cubicBezTo>
                  <a:cubicBezTo>
                    <a:pt x="1530" y="6678"/>
                    <a:pt x="1108" y="5494"/>
                    <a:pt x="516" y="4360"/>
                  </a:cubicBezTo>
                  <a:lnTo>
                    <a:pt x="516" y="4360"/>
                  </a:lnTo>
                  <a:cubicBezTo>
                    <a:pt x="3453" y="3223"/>
                    <a:pt x="6453" y="2328"/>
                    <a:pt x="9473" y="1349"/>
                  </a:cubicBezTo>
                  <a:cubicBezTo>
                    <a:pt x="10191" y="1175"/>
                    <a:pt x="10843" y="893"/>
                    <a:pt x="11473" y="719"/>
                  </a:cubicBezTo>
                  <a:cubicBezTo>
                    <a:pt x="11552" y="693"/>
                    <a:pt x="11624" y="681"/>
                    <a:pt x="11692" y="681"/>
                  </a:cubicBezTo>
                  <a:close/>
                  <a:moveTo>
                    <a:pt x="12017" y="1"/>
                  </a:moveTo>
                  <a:cubicBezTo>
                    <a:pt x="8150" y="1427"/>
                    <a:pt x="4089" y="2424"/>
                    <a:pt x="305" y="4036"/>
                  </a:cubicBezTo>
                  <a:lnTo>
                    <a:pt x="305" y="4036"/>
                  </a:lnTo>
                  <a:cubicBezTo>
                    <a:pt x="288" y="4029"/>
                    <a:pt x="270" y="4026"/>
                    <a:pt x="251" y="4026"/>
                  </a:cubicBezTo>
                  <a:cubicBezTo>
                    <a:pt x="131" y="4026"/>
                    <a:pt x="1" y="4165"/>
                    <a:pt x="58" y="4350"/>
                  </a:cubicBezTo>
                  <a:cubicBezTo>
                    <a:pt x="514" y="5241"/>
                    <a:pt x="1493" y="9047"/>
                    <a:pt x="2580" y="9155"/>
                  </a:cubicBezTo>
                  <a:cubicBezTo>
                    <a:pt x="2642" y="9159"/>
                    <a:pt x="2705" y="9160"/>
                    <a:pt x="2769" y="9160"/>
                  </a:cubicBezTo>
                  <a:cubicBezTo>
                    <a:pt x="4384" y="9160"/>
                    <a:pt x="6552" y="8134"/>
                    <a:pt x="8016" y="7612"/>
                  </a:cubicBezTo>
                  <a:cubicBezTo>
                    <a:pt x="9299" y="7155"/>
                    <a:pt x="10560" y="6698"/>
                    <a:pt x="11821" y="6155"/>
                  </a:cubicBezTo>
                  <a:cubicBezTo>
                    <a:pt x="12365" y="5981"/>
                    <a:pt x="13735" y="5524"/>
                    <a:pt x="13996" y="5067"/>
                  </a:cubicBezTo>
                  <a:cubicBezTo>
                    <a:pt x="14539" y="4067"/>
                    <a:pt x="12735" y="1088"/>
                    <a:pt x="12278" y="88"/>
                  </a:cubicBezTo>
                  <a:cubicBezTo>
                    <a:pt x="12278" y="88"/>
                    <a:pt x="12104" y="1"/>
                    <a:pt x="120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3813;p76">
              <a:extLst>
                <a:ext uri="{FF2B5EF4-FFF2-40B4-BE49-F238E27FC236}">
                  <a16:creationId xmlns:a16="http://schemas.microsoft.com/office/drawing/2014/main" id="{E8D3AF8B-3021-4B67-80C4-E4A587002A57}"/>
                </a:ext>
              </a:extLst>
            </p:cNvPr>
            <p:cNvSpPr/>
            <p:nvPr/>
          </p:nvSpPr>
          <p:spPr>
            <a:xfrm>
              <a:off x="2587550" y="643650"/>
              <a:ext cx="294250" cy="106850"/>
            </a:xfrm>
            <a:custGeom>
              <a:avLst/>
              <a:gdLst/>
              <a:ahLst/>
              <a:cxnLst/>
              <a:rect l="l" t="t" r="r" b="b"/>
              <a:pathLst>
                <a:path w="11770" h="4274" extrusionOk="0">
                  <a:moveTo>
                    <a:pt x="11312" y="0"/>
                  </a:moveTo>
                  <a:cubicBezTo>
                    <a:pt x="9682" y="261"/>
                    <a:pt x="8051" y="1174"/>
                    <a:pt x="6507" y="1718"/>
                  </a:cubicBezTo>
                  <a:cubicBezTo>
                    <a:pt x="4420" y="2436"/>
                    <a:pt x="2528" y="3523"/>
                    <a:pt x="353" y="3806"/>
                  </a:cubicBezTo>
                  <a:cubicBezTo>
                    <a:pt x="95" y="3885"/>
                    <a:pt x="0" y="4273"/>
                    <a:pt x="268" y="4273"/>
                  </a:cubicBezTo>
                  <a:cubicBezTo>
                    <a:pt x="293" y="4273"/>
                    <a:pt x="321" y="4270"/>
                    <a:pt x="353" y="4262"/>
                  </a:cubicBezTo>
                  <a:cubicBezTo>
                    <a:pt x="2158" y="4066"/>
                    <a:pt x="3789" y="3349"/>
                    <a:pt x="5420" y="2631"/>
                  </a:cubicBezTo>
                  <a:cubicBezTo>
                    <a:pt x="6420" y="2262"/>
                    <a:pt x="7420" y="1892"/>
                    <a:pt x="8420" y="1544"/>
                  </a:cubicBezTo>
                  <a:cubicBezTo>
                    <a:pt x="9508" y="1174"/>
                    <a:pt x="10399" y="631"/>
                    <a:pt x="11486" y="457"/>
                  </a:cubicBezTo>
                  <a:cubicBezTo>
                    <a:pt x="11769" y="370"/>
                    <a:pt x="11595" y="0"/>
                    <a:pt x="113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3814;p76">
              <a:extLst>
                <a:ext uri="{FF2B5EF4-FFF2-40B4-BE49-F238E27FC236}">
                  <a16:creationId xmlns:a16="http://schemas.microsoft.com/office/drawing/2014/main" id="{A2276CBC-C93E-497C-8866-3E20697C3809}"/>
                </a:ext>
              </a:extLst>
            </p:cNvPr>
            <p:cNvSpPr/>
            <p:nvPr/>
          </p:nvSpPr>
          <p:spPr>
            <a:xfrm>
              <a:off x="2604050" y="690600"/>
              <a:ext cx="292825" cy="105750"/>
            </a:xfrm>
            <a:custGeom>
              <a:avLst/>
              <a:gdLst/>
              <a:ahLst/>
              <a:cxnLst/>
              <a:rect l="l" t="t" r="r" b="b"/>
              <a:pathLst>
                <a:path w="11713" h="4230" extrusionOk="0">
                  <a:moveTo>
                    <a:pt x="11366" y="1"/>
                  </a:moveTo>
                  <a:cubicBezTo>
                    <a:pt x="11340" y="1"/>
                    <a:pt x="11312" y="5"/>
                    <a:pt x="11283" y="14"/>
                  </a:cubicBezTo>
                  <a:cubicBezTo>
                    <a:pt x="7673" y="1558"/>
                    <a:pt x="3868" y="2384"/>
                    <a:pt x="237" y="3819"/>
                  </a:cubicBezTo>
                  <a:cubicBezTo>
                    <a:pt x="0" y="3910"/>
                    <a:pt x="38" y="4230"/>
                    <a:pt x="209" y="4230"/>
                  </a:cubicBezTo>
                  <a:cubicBezTo>
                    <a:pt x="243" y="4230"/>
                    <a:pt x="281" y="4217"/>
                    <a:pt x="324" y="4189"/>
                  </a:cubicBezTo>
                  <a:cubicBezTo>
                    <a:pt x="4042" y="2841"/>
                    <a:pt x="7934" y="2014"/>
                    <a:pt x="11479" y="471"/>
                  </a:cubicBezTo>
                  <a:cubicBezTo>
                    <a:pt x="11713" y="315"/>
                    <a:pt x="11597" y="1"/>
                    <a:pt x="113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3815;p76">
              <a:extLst>
                <a:ext uri="{FF2B5EF4-FFF2-40B4-BE49-F238E27FC236}">
                  <a16:creationId xmlns:a16="http://schemas.microsoft.com/office/drawing/2014/main" id="{BB3C8401-2D4F-4AB8-8AF9-57F86CFCF56D}"/>
                </a:ext>
              </a:extLst>
            </p:cNvPr>
            <p:cNvSpPr/>
            <p:nvPr/>
          </p:nvSpPr>
          <p:spPr>
            <a:xfrm>
              <a:off x="2628650" y="724175"/>
              <a:ext cx="297200" cy="116700"/>
            </a:xfrm>
            <a:custGeom>
              <a:avLst/>
              <a:gdLst/>
              <a:ahLst/>
              <a:cxnLst/>
              <a:rect l="l" t="t" r="r" b="b"/>
              <a:pathLst>
                <a:path w="11888" h="4668" extrusionOk="0">
                  <a:moveTo>
                    <a:pt x="11521" y="0"/>
                  </a:moveTo>
                  <a:cubicBezTo>
                    <a:pt x="11478" y="0"/>
                    <a:pt x="11432" y="12"/>
                    <a:pt x="11386" y="41"/>
                  </a:cubicBezTo>
                  <a:cubicBezTo>
                    <a:pt x="7777" y="1585"/>
                    <a:pt x="3971" y="2933"/>
                    <a:pt x="253" y="4216"/>
                  </a:cubicBezTo>
                  <a:cubicBezTo>
                    <a:pt x="0" y="4294"/>
                    <a:pt x="43" y="4667"/>
                    <a:pt x="258" y="4667"/>
                  </a:cubicBezTo>
                  <a:cubicBezTo>
                    <a:pt x="283" y="4667"/>
                    <a:pt x="310" y="4662"/>
                    <a:pt x="340" y="4651"/>
                  </a:cubicBezTo>
                  <a:cubicBezTo>
                    <a:pt x="4145" y="3390"/>
                    <a:pt x="7951" y="1933"/>
                    <a:pt x="11669" y="411"/>
                  </a:cubicBezTo>
                  <a:cubicBezTo>
                    <a:pt x="11887" y="320"/>
                    <a:pt x="11740" y="0"/>
                    <a:pt x="115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3816;p76">
              <a:extLst>
                <a:ext uri="{FF2B5EF4-FFF2-40B4-BE49-F238E27FC236}">
                  <a16:creationId xmlns:a16="http://schemas.microsoft.com/office/drawing/2014/main" id="{6B35A202-9E9B-4A8D-A5B5-FB77E644A348}"/>
                </a:ext>
              </a:extLst>
            </p:cNvPr>
            <p:cNvSpPr/>
            <p:nvPr/>
          </p:nvSpPr>
          <p:spPr>
            <a:xfrm>
              <a:off x="2649250" y="764950"/>
              <a:ext cx="301625" cy="125850"/>
            </a:xfrm>
            <a:custGeom>
              <a:avLst/>
              <a:gdLst/>
              <a:ahLst/>
              <a:cxnLst/>
              <a:rect l="l" t="t" r="r" b="b"/>
              <a:pathLst>
                <a:path w="12065" h="5034" extrusionOk="0">
                  <a:moveTo>
                    <a:pt x="11747" y="1"/>
                  </a:moveTo>
                  <a:cubicBezTo>
                    <a:pt x="11714" y="1"/>
                    <a:pt x="11681" y="13"/>
                    <a:pt x="11649" y="41"/>
                  </a:cubicBezTo>
                  <a:cubicBezTo>
                    <a:pt x="10019" y="1302"/>
                    <a:pt x="7844" y="1498"/>
                    <a:pt x="6039" y="2302"/>
                  </a:cubicBezTo>
                  <a:cubicBezTo>
                    <a:pt x="4039" y="3020"/>
                    <a:pt x="2060" y="3672"/>
                    <a:pt x="234" y="4564"/>
                  </a:cubicBezTo>
                  <a:cubicBezTo>
                    <a:pt x="1" y="4738"/>
                    <a:pt x="114" y="5034"/>
                    <a:pt x="342" y="5034"/>
                  </a:cubicBezTo>
                  <a:cubicBezTo>
                    <a:pt x="370" y="5034"/>
                    <a:pt x="399" y="5030"/>
                    <a:pt x="429" y="5020"/>
                  </a:cubicBezTo>
                  <a:cubicBezTo>
                    <a:pt x="2604" y="3846"/>
                    <a:pt x="4865" y="3128"/>
                    <a:pt x="7127" y="2302"/>
                  </a:cubicBezTo>
                  <a:cubicBezTo>
                    <a:pt x="8757" y="1759"/>
                    <a:pt x="10475" y="1585"/>
                    <a:pt x="11845" y="497"/>
                  </a:cubicBezTo>
                  <a:cubicBezTo>
                    <a:pt x="12064" y="333"/>
                    <a:pt x="11916" y="1"/>
                    <a:pt x="117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82" name="Picture 181">
            <a:extLst>
              <a:ext uri="{FF2B5EF4-FFF2-40B4-BE49-F238E27FC236}">
                <a16:creationId xmlns:a16="http://schemas.microsoft.com/office/drawing/2014/main" id="{388DE57F-A6F9-4ED9-B8FC-5FF4EB2DD5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0637" y="1190123"/>
            <a:ext cx="2077089" cy="3230292"/>
          </a:xfrm>
          <a:prstGeom prst="roundRect">
            <a:avLst/>
          </a:prstGeom>
          <a:ln>
            <a:solidFill>
              <a:schemeClr val="bg2"/>
            </a:solidFill>
          </a:ln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1570955-0B22-480F-953D-2B0920728764}"/>
              </a:ext>
            </a:extLst>
          </p:cNvPr>
          <p:cNvSpPr/>
          <p:nvPr/>
        </p:nvSpPr>
        <p:spPr>
          <a:xfrm>
            <a:off x="1189821" y="1200839"/>
            <a:ext cx="3822853" cy="627962"/>
          </a:xfrm>
          <a:prstGeom prst="roundRect">
            <a:avLst/>
          </a:prstGeom>
          <a:solidFill>
            <a:srgbClr val="C5F5A1"/>
          </a:solidFill>
          <a:ln>
            <a:solidFill>
              <a:srgbClr val="B3F1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Hãy</a:t>
            </a:r>
            <a:r>
              <a:rPr lang="en-US" sz="1800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tính</a:t>
            </a:r>
            <a:r>
              <a:rPr lang="en-US" sz="1800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áp</a:t>
            </a:r>
            <a:r>
              <a:rPr lang="en-US" sz="1800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suất</a:t>
            </a:r>
            <a:r>
              <a:rPr lang="en-US" sz="1800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khí</a:t>
            </a:r>
            <a:r>
              <a:rPr lang="en-US" sz="1800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quyển</a:t>
            </a:r>
            <a:r>
              <a:rPr lang="en-US" sz="1800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bằng</a:t>
            </a:r>
            <a:r>
              <a:rPr lang="en-US" sz="1800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cách</a:t>
            </a:r>
            <a:r>
              <a:rPr lang="en-US" sz="1800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trả</a:t>
            </a:r>
            <a:r>
              <a:rPr lang="en-US" sz="1800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lời</a:t>
            </a:r>
            <a:r>
              <a:rPr lang="en-US" sz="1800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các</a:t>
            </a:r>
            <a:r>
              <a:rPr lang="en-US" sz="1800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câu</a:t>
            </a:r>
            <a:r>
              <a:rPr lang="en-US" sz="1800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hỏi</a:t>
            </a:r>
            <a:r>
              <a:rPr lang="en-US" sz="1800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sau</a:t>
            </a:r>
            <a:r>
              <a:rPr lang="en-US" sz="1800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:</a:t>
            </a:r>
          </a:p>
        </p:txBody>
      </p:sp>
      <p:pic>
        <p:nvPicPr>
          <p:cNvPr id="185" name="Picture 2" descr="Pin by Melani Isnaini on Gifs and Stickers | Cute gif, Animation, Stickers">
            <a:extLst>
              <a:ext uri="{FF2B5EF4-FFF2-40B4-BE49-F238E27FC236}">
                <a16:creationId xmlns:a16="http://schemas.microsoft.com/office/drawing/2014/main" id="{0344B100-16B1-4D62-BEA5-434039608C8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35" y="716096"/>
            <a:ext cx="1501746" cy="122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032A1F1-ED99-40F3-A286-F2BE6389503C}"/>
              </a:ext>
            </a:extLst>
          </p:cNvPr>
          <p:cNvSpPr/>
          <p:nvPr/>
        </p:nvSpPr>
        <p:spPr>
          <a:xfrm>
            <a:off x="826265" y="1961003"/>
            <a:ext cx="4384713" cy="815248"/>
          </a:xfrm>
          <a:prstGeom prst="roundRect">
            <a:avLst/>
          </a:prstGeom>
          <a:ln w="19050">
            <a:solidFill>
              <a:srgbClr val="92D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600" dirty="0">
                <a:solidFill>
                  <a:srgbClr val="FF000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(1) </a:t>
            </a:r>
            <a:r>
              <a:rPr lang="en-US" sz="1600" dirty="0" err="1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Các</a:t>
            </a:r>
            <a:r>
              <a:rPr lang="en-US" sz="1600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áp</a:t>
            </a:r>
            <a:r>
              <a:rPr lang="en-US" sz="1600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suất</a:t>
            </a:r>
            <a:r>
              <a:rPr lang="en-US" sz="1600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tác</a:t>
            </a:r>
            <a:r>
              <a:rPr lang="en-US" sz="1600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dụng</a:t>
            </a:r>
            <a:r>
              <a:rPr lang="en-US" sz="1600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lên</a:t>
            </a:r>
            <a:r>
              <a:rPr lang="en-US" sz="1600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A (ở </a:t>
            </a:r>
            <a:r>
              <a:rPr lang="en-US" sz="1600" dirty="0" err="1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ngoài</a:t>
            </a:r>
            <a:r>
              <a:rPr lang="en-US" sz="1600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ống</a:t>
            </a:r>
            <a:r>
              <a:rPr lang="en-US" sz="1600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) </a:t>
            </a:r>
            <a:r>
              <a:rPr lang="en-US" sz="1600" dirty="0" err="1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và</a:t>
            </a:r>
            <a:r>
              <a:rPr lang="en-US" sz="1600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lên</a:t>
            </a:r>
            <a:r>
              <a:rPr lang="en-US" sz="1600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B (ở </a:t>
            </a:r>
            <a:r>
              <a:rPr lang="en-US" sz="1600" dirty="0" err="1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trong</a:t>
            </a:r>
            <a:r>
              <a:rPr lang="en-US" sz="1600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ống</a:t>
            </a:r>
            <a:r>
              <a:rPr lang="en-US" sz="1600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) </a:t>
            </a:r>
            <a:r>
              <a:rPr lang="en-US" sz="1600" dirty="0" err="1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có</a:t>
            </a:r>
            <a:r>
              <a:rPr lang="en-US" sz="1600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bằng</a:t>
            </a:r>
            <a:r>
              <a:rPr lang="en-US" sz="1600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nhau</a:t>
            </a:r>
            <a:r>
              <a:rPr lang="en-US" sz="1600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không</a:t>
            </a:r>
            <a:r>
              <a:rPr lang="en-US" sz="1600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? </a:t>
            </a:r>
            <a:r>
              <a:rPr lang="en-US" sz="1600" dirty="0" err="1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Tại</a:t>
            </a:r>
            <a:r>
              <a:rPr lang="en-US" sz="1600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sao</a:t>
            </a:r>
            <a:r>
              <a:rPr lang="en-US" sz="1600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?  </a:t>
            </a:r>
          </a:p>
        </p:txBody>
      </p:sp>
      <p:pic>
        <p:nvPicPr>
          <p:cNvPr id="187" name="Picture 2" descr="Pin by Melani Isnaini on Gifs and Stickers | Cute gif, Animation, Stickers">
            <a:extLst>
              <a:ext uri="{FF2B5EF4-FFF2-40B4-BE49-F238E27FC236}">
                <a16:creationId xmlns:a16="http://schemas.microsoft.com/office/drawing/2014/main" id="{FF6875D5-4E55-4B64-AA15-BFA0DEEA885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27113"/>
            <a:ext cx="1501746" cy="122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8" name="Rectangle: Rounded Corners 187">
            <a:extLst>
              <a:ext uri="{FF2B5EF4-FFF2-40B4-BE49-F238E27FC236}">
                <a16:creationId xmlns:a16="http://schemas.microsoft.com/office/drawing/2014/main" id="{7641B980-5FD1-4F5A-A2A6-040AE8D814E6}"/>
              </a:ext>
            </a:extLst>
          </p:cNvPr>
          <p:cNvSpPr/>
          <p:nvPr/>
        </p:nvSpPr>
        <p:spPr>
          <a:xfrm>
            <a:off x="835446" y="2950685"/>
            <a:ext cx="4384713" cy="815248"/>
          </a:xfrm>
          <a:prstGeom prst="roundRect">
            <a:avLst/>
          </a:prstGeom>
          <a:ln w="19050">
            <a:solidFill>
              <a:srgbClr val="92D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600" dirty="0">
                <a:solidFill>
                  <a:srgbClr val="FF000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(2) </a:t>
            </a:r>
            <a:r>
              <a:rPr lang="en-US" sz="1600" dirty="0" err="1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Áp</a:t>
            </a:r>
            <a:r>
              <a:rPr lang="en-US" sz="1600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suất</a:t>
            </a:r>
            <a:r>
              <a:rPr lang="en-US" sz="1600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tác</a:t>
            </a:r>
            <a:r>
              <a:rPr lang="en-US" sz="1600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dụng</a:t>
            </a:r>
            <a:r>
              <a:rPr lang="en-US" sz="1600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lên</a:t>
            </a:r>
            <a:r>
              <a:rPr lang="en-US" sz="1600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A </a:t>
            </a:r>
            <a:r>
              <a:rPr lang="en-US" sz="1600" dirty="0" err="1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là</a:t>
            </a:r>
            <a:r>
              <a:rPr lang="en-US" sz="1600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áp</a:t>
            </a:r>
            <a:r>
              <a:rPr lang="en-US" sz="1600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suất</a:t>
            </a:r>
            <a:r>
              <a:rPr lang="en-US" sz="1600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nào</a:t>
            </a:r>
            <a:r>
              <a:rPr lang="en-US" sz="1600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? </a:t>
            </a:r>
            <a:r>
              <a:rPr lang="en-US" sz="1600" dirty="0" err="1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Áp</a:t>
            </a:r>
            <a:r>
              <a:rPr lang="en-US" sz="1600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suất</a:t>
            </a:r>
            <a:r>
              <a:rPr lang="en-US" sz="1600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tác</a:t>
            </a:r>
            <a:r>
              <a:rPr lang="en-US" sz="1600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dụng</a:t>
            </a:r>
            <a:r>
              <a:rPr lang="en-US" sz="1600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lên</a:t>
            </a:r>
            <a:r>
              <a:rPr lang="en-US" sz="1600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B </a:t>
            </a:r>
            <a:r>
              <a:rPr lang="en-US" sz="1600" dirty="0" err="1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là</a:t>
            </a:r>
            <a:r>
              <a:rPr lang="en-US" sz="1600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áp</a:t>
            </a:r>
            <a:r>
              <a:rPr lang="en-US" sz="1600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suất</a:t>
            </a:r>
            <a:r>
              <a:rPr lang="en-US" sz="1600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nào</a:t>
            </a:r>
            <a:r>
              <a:rPr lang="en-US" sz="1600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757045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2338;p46">
            <a:extLst>
              <a:ext uri="{FF2B5EF4-FFF2-40B4-BE49-F238E27FC236}">
                <a16:creationId xmlns:a16="http://schemas.microsoft.com/office/drawing/2014/main" id="{89A24DEB-A8FF-4109-BF53-685C646F5BEC}"/>
              </a:ext>
            </a:extLst>
          </p:cNvPr>
          <p:cNvSpPr txBox="1">
            <a:spLocks/>
          </p:cNvSpPr>
          <p:nvPr/>
        </p:nvSpPr>
        <p:spPr>
          <a:xfrm>
            <a:off x="265611" y="0"/>
            <a:ext cx="8765178" cy="670619"/>
          </a:xfrm>
          <a:prstGeom prst="rect">
            <a:avLst/>
          </a:prstGeom>
          <a:solidFill>
            <a:srgbClr val="FCFAEE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Neucha"/>
              <a:buNone/>
              <a:defRPr sz="3500" b="0" i="0" u="none" strike="noStrike" cap="none">
                <a:solidFill>
                  <a:schemeClr val="accent2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400" dirty="0">
                <a:solidFill>
                  <a:schemeClr val="accent4">
                    <a:lumMod val="75000"/>
                  </a:schemeClr>
                </a:solidFill>
                <a:latin typeface="#9Slide04 SVN-Aleo Bold" panose="020F0802020204030203" pitchFamily="34" charset="0"/>
              </a:rPr>
              <a:t>II. ĐỘ LỚN CỦA ÁP SUẤT KHÍ QUYỂN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43C81D47-30CA-411B-B701-85CF5B64A47C}"/>
              </a:ext>
            </a:extLst>
          </p:cNvPr>
          <p:cNvSpPr txBox="1"/>
          <p:nvPr/>
        </p:nvSpPr>
        <p:spPr>
          <a:xfrm>
            <a:off x="1406770" y="536198"/>
            <a:ext cx="6231987" cy="646331"/>
          </a:xfrm>
          <a:prstGeom prst="rect">
            <a:avLst/>
          </a:prstGeom>
          <a:solidFill>
            <a:srgbClr val="FCFAEE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>
                <a:solidFill>
                  <a:srgbClr val="FFC000"/>
                </a:solidFill>
                <a:latin typeface="#9Slide07 SVNKG Ten Thousand Re" panose="02040603050506020204" pitchFamily="18" charset="0"/>
              </a:rPr>
              <a:t>2. </a:t>
            </a:r>
            <a:r>
              <a:rPr lang="en-US" sz="3600" b="1" u="sng" dirty="0" err="1">
                <a:solidFill>
                  <a:srgbClr val="FFC000"/>
                </a:solidFill>
                <a:latin typeface="#9Slide07 SVNKG Ten Thousand Re" panose="02040603050506020204" pitchFamily="18" charset="0"/>
              </a:rPr>
              <a:t>Độ</a:t>
            </a:r>
            <a:r>
              <a:rPr lang="en-US" sz="3600" b="1" u="sng" dirty="0">
                <a:solidFill>
                  <a:srgbClr val="FFC000"/>
                </a:solidFill>
                <a:latin typeface="#9Slide07 SVNKG Ten Thousand Re" panose="02040603050506020204" pitchFamily="18" charset="0"/>
              </a:rPr>
              <a:t> </a:t>
            </a:r>
            <a:r>
              <a:rPr lang="en-US" sz="3600" b="1" u="sng" dirty="0" err="1">
                <a:solidFill>
                  <a:srgbClr val="FFC000"/>
                </a:solidFill>
                <a:latin typeface="#9Slide07 SVNKG Ten Thousand Re" panose="02040603050506020204" pitchFamily="18" charset="0"/>
              </a:rPr>
              <a:t>lớn</a:t>
            </a:r>
            <a:r>
              <a:rPr lang="en-US" sz="3600" b="1" u="sng" dirty="0">
                <a:solidFill>
                  <a:srgbClr val="FFC000"/>
                </a:solidFill>
                <a:latin typeface="#9Slide07 SVNKG Ten Thousand Re" panose="02040603050506020204" pitchFamily="18" charset="0"/>
              </a:rPr>
              <a:t> </a:t>
            </a:r>
            <a:r>
              <a:rPr lang="en-US" sz="3600" b="1" u="sng" dirty="0" err="1">
                <a:solidFill>
                  <a:srgbClr val="FFC000"/>
                </a:solidFill>
                <a:latin typeface="#9Slide07 SVNKG Ten Thousand Re" panose="02040603050506020204" pitchFamily="18" charset="0"/>
              </a:rPr>
              <a:t>của</a:t>
            </a:r>
            <a:r>
              <a:rPr lang="en-US" sz="3600" b="1" u="sng" dirty="0">
                <a:solidFill>
                  <a:srgbClr val="FFC000"/>
                </a:solidFill>
                <a:latin typeface="#9Slide07 SVNKG Ten Thousand Re" panose="02040603050506020204" pitchFamily="18" charset="0"/>
              </a:rPr>
              <a:t> </a:t>
            </a:r>
            <a:r>
              <a:rPr lang="en-US" sz="3600" b="1" u="sng" dirty="0" err="1">
                <a:solidFill>
                  <a:srgbClr val="FFC000"/>
                </a:solidFill>
                <a:latin typeface="#9Slide07 SVNKG Ten Thousand Re" panose="02040603050506020204" pitchFamily="18" charset="0"/>
              </a:rPr>
              <a:t>áp</a:t>
            </a:r>
            <a:r>
              <a:rPr lang="en-US" sz="3600" b="1" u="sng" dirty="0">
                <a:solidFill>
                  <a:srgbClr val="FFC000"/>
                </a:solidFill>
                <a:latin typeface="#9Slide07 SVNKG Ten Thousand Re" panose="02040603050506020204" pitchFamily="18" charset="0"/>
              </a:rPr>
              <a:t> </a:t>
            </a:r>
            <a:r>
              <a:rPr lang="en-US" sz="3600" b="1" u="sng" dirty="0" err="1">
                <a:solidFill>
                  <a:srgbClr val="FFC000"/>
                </a:solidFill>
                <a:latin typeface="#9Slide07 SVNKG Ten Thousand Re" panose="02040603050506020204" pitchFamily="18" charset="0"/>
              </a:rPr>
              <a:t>suất</a:t>
            </a:r>
            <a:r>
              <a:rPr lang="en-US" sz="3600" b="1" u="sng" dirty="0">
                <a:solidFill>
                  <a:srgbClr val="FFC000"/>
                </a:solidFill>
                <a:latin typeface="#9Slide07 SVNKG Ten Thousand Re" panose="02040603050506020204" pitchFamily="18" charset="0"/>
              </a:rPr>
              <a:t> </a:t>
            </a:r>
            <a:r>
              <a:rPr lang="en-US" sz="3600" b="1" u="sng" dirty="0" err="1">
                <a:solidFill>
                  <a:srgbClr val="FFC000"/>
                </a:solidFill>
                <a:latin typeface="#9Slide07 SVNKG Ten Thousand Re" panose="02040603050506020204" pitchFamily="18" charset="0"/>
              </a:rPr>
              <a:t>khí</a:t>
            </a:r>
            <a:r>
              <a:rPr lang="en-US" sz="3600" b="1" u="sng" dirty="0">
                <a:solidFill>
                  <a:srgbClr val="FFC000"/>
                </a:solidFill>
                <a:latin typeface="#9Slide07 SVNKG Ten Thousand Re" panose="02040603050506020204" pitchFamily="18" charset="0"/>
              </a:rPr>
              <a:t> </a:t>
            </a:r>
            <a:r>
              <a:rPr lang="en-US" sz="3600" b="1" u="sng" dirty="0" err="1">
                <a:solidFill>
                  <a:srgbClr val="FFC000"/>
                </a:solidFill>
                <a:latin typeface="#9Slide07 SVNKG Ten Thousand Re" panose="02040603050506020204" pitchFamily="18" charset="0"/>
              </a:rPr>
              <a:t>quyển</a:t>
            </a:r>
            <a:endParaRPr lang="en-US" sz="3600" b="1" u="sng" dirty="0">
              <a:solidFill>
                <a:srgbClr val="FFC000"/>
              </a:solidFill>
              <a:latin typeface="#9Slide07 SVNKG Ten Thousand Re" panose="02040603050506020204" pitchFamily="18" charset="0"/>
            </a:endParaRPr>
          </a:p>
        </p:txBody>
      </p:sp>
      <p:pic>
        <p:nvPicPr>
          <p:cNvPr id="182" name="Picture 181">
            <a:extLst>
              <a:ext uri="{FF2B5EF4-FFF2-40B4-BE49-F238E27FC236}">
                <a16:creationId xmlns:a16="http://schemas.microsoft.com/office/drawing/2014/main" id="{388DE57F-A6F9-4ED9-B8FC-5FF4EB2DD5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1481" y="1190123"/>
            <a:ext cx="2077089" cy="3230292"/>
          </a:xfrm>
          <a:prstGeom prst="roundRect">
            <a:avLst/>
          </a:prstGeom>
          <a:ln>
            <a:solidFill>
              <a:schemeClr val="bg2"/>
            </a:solidFill>
          </a:ln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1570955-0B22-480F-953D-2B0920728764}"/>
              </a:ext>
            </a:extLst>
          </p:cNvPr>
          <p:cNvSpPr/>
          <p:nvPr/>
        </p:nvSpPr>
        <p:spPr>
          <a:xfrm>
            <a:off x="1189821" y="1161927"/>
            <a:ext cx="4627085" cy="627962"/>
          </a:xfrm>
          <a:prstGeom prst="roundRect">
            <a:avLst/>
          </a:prstGeom>
          <a:solidFill>
            <a:srgbClr val="C5F5A1"/>
          </a:solidFill>
          <a:ln>
            <a:solidFill>
              <a:srgbClr val="B3F1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Hãy</a:t>
            </a:r>
            <a:r>
              <a:rPr lang="en-US" sz="1800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tính</a:t>
            </a:r>
            <a:r>
              <a:rPr lang="en-US" sz="1800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áp</a:t>
            </a:r>
            <a:r>
              <a:rPr lang="en-US" sz="1800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suất</a:t>
            </a:r>
            <a:r>
              <a:rPr lang="en-US" sz="1800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khí</a:t>
            </a:r>
            <a:r>
              <a:rPr lang="en-US" sz="1800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quyển</a:t>
            </a:r>
            <a:r>
              <a:rPr lang="en-US" sz="1800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bằng</a:t>
            </a:r>
            <a:r>
              <a:rPr lang="en-US" sz="1800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cách</a:t>
            </a:r>
            <a:r>
              <a:rPr lang="en-US" sz="1800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trả</a:t>
            </a:r>
            <a:r>
              <a:rPr lang="en-US" sz="1800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lời</a:t>
            </a:r>
            <a:r>
              <a:rPr lang="en-US" sz="1800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các</a:t>
            </a:r>
            <a:r>
              <a:rPr lang="en-US" sz="1800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câu</a:t>
            </a:r>
            <a:r>
              <a:rPr lang="en-US" sz="1800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hỏi</a:t>
            </a:r>
            <a:r>
              <a:rPr lang="en-US" sz="1800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sau</a:t>
            </a:r>
            <a:r>
              <a:rPr lang="en-US" sz="1800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:</a:t>
            </a:r>
          </a:p>
        </p:txBody>
      </p:sp>
      <p:pic>
        <p:nvPicPr>
          <p:cNvPr id="185" name="Picture 2" descr="Pin by Melani Isnaini on Gifs and Stickers | Cute gif, Animation, Stickers">
            <a:extLst>
              <a:ext uri="{FF2B5EF4-FFF2-40B4-BE49-F238E27FC236}">
                <a16:creationId xmlns:a16="http://schemas.microsoft.com/office/drawing/2014/main" id="{0344B100-16B1-4D62-BEA5-434039608C8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215" y="721217"/>
            <a:ext cx="1409925" cy="1149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032A1F1-ED99-40F3-A286-F2BE6389503C}"/>
              </a:ext>
            </a:extLst>
          </p:cNvPr>
          <p:cNvSpPr/>
          <p:nvPr/>
        </p:nvSpPr>
        <p:spPr>
          <a:xfrm>
            <a:off x="859315" y="1867007"/>
            <a:ext cx="5221996" cy="545452"/>
          </a:xfrm>
          <a:prstGeom prst="roundRect">
            <a:avLst/>
          </a:prstGeom>
          <a:solidFill>
            <a:srgbClr val="DFF9CB"/>
          </a:solidFill>
          <a:ln w="19050">
            <a:solidFill>
              <a:srgbClr val="92D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500" dirty="0">
                <a:solidFill>
                  <a:srgbClr val="FF000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(1) </a:t>
            </a:r>
            <a:r>
              <a:rPr lang="en-US" sz="1500" dirty="0" err="1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Các</a:t>
            </a:r>
            <a:r>
              <a:rPr lang="en-US" sz="1500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áp</a:t>
            </a:r>
            <a:r>
              <a:rPr lang="en-US" sz="1500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suất</a:t>
            </a:r>
            <a:r>
              <a:rPr lang="en-US" sz="1500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tác</a:t>
            </a:r>
            <a:r>
              <a:rPr lang="en-US" sz="1500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dụng</a:t>
            </a:r>
            <a:r>
              <a:rPr lang="en-US" sz="1500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lên</a:t>
            </a:r>
            <a:r>
              <a:rPr lang="en-US" sz="1500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A (ở </a:t>
            </a:r>
            <a:r>
              <a:rPr lang="en-US" sz="1500" dirty="0" err="1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ngoài</a:t>
            </a:r>
            <a:r>
              <a:rPr lang="en-US" sz="1500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ống</a:t>
            </a:r>
            <a:r>
              <a:rPr lang="en-US" sz="1500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) </a:t>
            </a:r>
            <a:r>
              <a:rPr lang="en-US" sz="1500" dirty="0" err="1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và</a:t>
            </a:r>
            <a:r>
              <a:rPr lang="en-US" sz="1500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lên</a:t>
            </a:r>
            <a:r>
              <a:rPr lang="en-US" sz="1500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B (ở </a:t>
            </a:r>
            <a:r>
              <a:rPr lang="en-US" sz="1500" dirty="0" err="1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trong</a:t>
            </a:r>
            <a:r>
              <a:rPr lang="en-US" sz="1500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ống</a:t>
            </a:r>
            <a:r>
              <a:rPr lang="en-US" sz="1500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) </a:t>
            </a:r>
            <a:r>
              <a:rPr lang="en-US" sz="1500" dirty="0" err="1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có</a:t>
            </a:r>
            <a:r>
              <a:rPr lang="en-US" sz="1500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bằng</a:t>
            </a:r>
            <a:r>
              <a:rPr lang="en-US" sz="1500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nhau</a:t>
            </a:r>
            <a:r>
              <a:rPr lang="en-US" sz="1500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không</a:t>
            </a:r>
            <a:r>
              <a:rPr lang="en-US" sz="1500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? </a:t>
            </a:r>
            <a:r>
              <a:rPr lang="en-US" sz="1500" dirty="0" err="1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Tại</a:t>
            </a:r>
            <a:r>
              <a:rPr lang="en-US" sz="1500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sao</a:t>
            </a:r>
            <a:r>
              <a:rPr lang="en-US" sz="1500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?  </a:t>
            </a:r>
          </a:p>
        </p:txBody>
      </p:sp>
      <p:sp>
        <p:nvSpPr>
          <p:cNvPr id="188" name="Rectangle: Rounded Corners 187">
            <a:extLst>
              <a:ext uri="{FF2B5EF4-FFF2-40B4-BE49-F238E27FC236}">
                <a16:creationId xmlns:a16="http://schemas.microsoft.com/office/drawing/2014/main" id="{7641B980-5FD1-4F5A-A2A6-040AE8D814E6}"/>
              </a:ext>
            </a:extLst>
          </p:cNvPr>
          <p:cNvSpPr/>
          <p:nvPr/>
        </p:nvSpPr>
        <p:spPr>
          <a:xfrm>
            <a:off x="847751" y="3096710"/>
            <a:ext cx="5190781" cy="543857"/>
          </a:xfrm>
          <a:prstGeom prst="roundRect">
            <a:avLst/>
          </a:prstGeom>
          <a:solidFill>
            <a:srgbClr val="DFF9CB"/>
          </a:solidFill>
          <a:ln w="19050">
            <a:solidFill>
              <a:srgbClr val="92D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500" dirty="0">
                <a:solidFill>
                  <a:srgbClr val="FF000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(2) </a:t>
            </a:r>
            <a:r>
              <a:rPr lang="en-US" sz="1500" dirty="0" err="1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Áp</a:t>
            </a:r>
            <a:r>
              <a:rPr lang="en-US" sz="1500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suất</a:t>
            </a:r>
            <a:r>
              <a:rPr lang="en-US" sz="1500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tác</a:t>
            </a:r>
            <a:r>
              <a:rPr lang="en-US" sz="1500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dụng</a:t>
            </a:r>
            <a:r>
              <a:rPr lang="en-US" sz="1500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lên</a:t>
            </a:r>
            <a:r>
              <a:rPr lang="en-US" sz="1500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A </a:t>
            </a:r>
            <a:r>
              <a:rPr lang="en-US" sz="1500" dirty="0" err="1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là</a:t>
            </a:r>
            <a:r>
              <a:rPr lang="en-US" sz="1500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áp</a:t>
            </a:r>
            <a:r>
              <a:rPr lang="en-US" sz="1500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suất</a:t>
            </a:r>
            <a:r>
              <a:rPr lang="en-US" sz="1500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nào</a:t>
            </a:r>
            <a:r>
              <a:rPr lang="en-US" sz="1500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? </a:t>
            </a:r>
            <a:r>
              <a:rPr lang="en-US" sz="1500" dirty="0" err="1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Áp</a:t>
            </a:r>
            <a:r>
              <a:rPr lang="en-US" sz="1500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suất</a:t>
            </a:r>
            <a:r>
              <a:rPr lang="en-US" sz="1500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tác</a:t>
            </a:r>
            <a:r>
              <a:rPr lang="en-US" sz="1500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dụng</a:t>
            </a:r>
            <a:r>
              <a:rPr lang="en-US" sz="1500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lên</a:t>
            </a:r>
            <a:r>
              <a:rPr lang="en-US" sz="1500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B </a:t>
            </a:r>
            <a:r>
              <a:rPr lang="en-US" sz="1500" dirty="0" err="1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là</a:t>
            </a:r>
            <a:r>
              <a:rPr lang="en-US" sz="1500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áp</a:t>
            </a:r>
            <a:r>
              <a:rPr lang="en-US" sz="1500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suất</a:t>
            </a:r>
            <a:r>
              <a:rPr lang="en-US" sz="1500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nào</a:t>
            </a:r>
            <a:r>
              <a:rPr lang="en-US" sz="1500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BC7E09B-C71A-42D3-B122-D9C215D4C7A4}"/>
              </a:ext>
            </a:extLst>
          </p:cNvPr>
          <p:cNvSpPr/>
          <p:nvPr/>
        </p:nvSpPr>
        <p:spPr>
          <a:xfrm>
            <a:off x="969817" y="2460392"/>
            <a:ext cx="4965469" cy="584775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altLang="en-US" sz="1600" b="1" dirty="0" err="1">
                <a:solidFill>
                  <a:srgbClr val="002060"/>
                </a:solidFill>
                <a:latin typeface="#9Slide03 AmpleSoft Thin" panose="02000000000000000000" pitchFamily="2" charset="0"/>
              </a:rPr>
              <a:t>Bằng</a:t>
            </a:r>
            <a:r>
              <a:rPr lang="en-US" altLang="en-US" sz="1600" b="1" dirty="0">
                <a:solidFill>
                  <a:srgbClr val="002060"/>
                </a:solidFill>
                <a:latin typeface="#9Slide03 AmpleSoft Thin" panose="02000000000000000000" pitchFamily="2" charset="0"/>
              </a:rPr>
              <a:t> </a:t>
            </a:r>
            <a:r>
              <a:rPr lang="en-US" altLang="en-US" sz="1600" b="1" dirty="0" err="1">
                <a:solidFill>
                  <a:srgbClr val="002060"/>
                </a:solidFill>
                <a:latin typeface="#9Slide03 AmpleSoft Thin" panose="02000000000000000000" pitchFamily="2" charset="0"/>
              </a:rPr>
              <a:t>nhau</a:t>
            </a:r>
            <a:r>
              <a:rPr lang="en-US" altLang="en-US" sz="1600" b="1" dirty="0">
                <a:solidFill>
                  <a:srgbClr val="002060"/>
                </a:solidFill>
                <a:latin typeface="#9Slide03 AmpleSoft Thin" panose="02000000000000000000" pitchFamily="2" charset="0"/>
              </a:rPr>
              <a:t>, </a:t>
            </a:r>
            <a:r>
              <a:rPr lang="en-US" altLang="en-US" sz="1600" b="1" dirty="0" err="1">
                <a:solidFill>
                  <a:srgbClr val="002060"/>
                </a:solidFill>
                <a:latin typeface="#9Slide03 AmpleSoft Thin" panose="02000000000000000000" pitchFamily="2" charset="0"/>
              </a:rPr>
              <a:t>vì</a:t>
            </a:r>
            <a:r>
              <a:rPr lang="en-US" altLang="en-US" sz="1600" b="1" dirty="0">
                <a:solidFill>
                  <a:srgbClr val="002060"/>
                </a:solidFill>
                <a:latin typeface="#9Slide03 AmpleSoft Thin" panose="02000000000000000000" pitchFamily="2" charset="0"/>
              </a:rPr>
              <a:t> </a:t>
            </a:r>
            <a:r>
              <a:rPr lang="en-US" altLang="en-US" sz="1600" b="1" dirty="0" err="1">
                <a:solidFill>
                  <a:srgbClr val="002060"/>
                </a:solidFill>
                <a:latin typeface="#9Slide03 AmpleSoft Thin" panose="02000000000000000000" pitchFamily="2" charset="0"/>
              </a:rPr>
              <a:t>hai</a:t>
            </a:r>
            <a:r>
              <a:rPr lang="en-US" altLang="en-US" sz="1600" b="1" dirty="0">
                <a:solidFill>
                  <a:srgbClr val="002060"/>
                </a:solidFill>
                <a:latin typeface="#9Slide03 AmpleSoft Thin" panose="02000000000000000000" pitchFamily="2" charset="0"/>
              </a:rPr>
              <a:t> </a:t>
            </a:r>
            <a:r>
              <a:rPr lang="en-US" altLang="en-US" sz="1600" b="1" dirty="0" err="1">
                <a:solidFill>
                  <a:srgbClr val="002060"/>
                </a:solidFill>
                <a:latin typeface="#9Slide03 AmpleSoft Thin" panose="02000000000000000000" pitchFamily="2" charset="0"/>
              </a:rPr>
              <a:t>điểm</a:t>
            </a:r>
            <a:r>
              <a:rPr lang="en-US" altLang="en-US" sz="1600" b="1" dirty="0">
                <a:solidFill>
                  <a:srgbClr val="002060"/>
                </a:solidFill>
                <a:latin typeface="#9Slide03 AmpleSoft Thin" panose="02000000000000000000" pitchFamily="2" charset="0"/>
              </a:rPr>
              <a:t> A </a:t>
            </a:r>
            <a:r>
              <a:rPr lang="en-US" altLang="en-US" sz="1600" b="1" dirty="0" err="1">
                <a:solidFill>
                  <a:srgbClr val="002060"/>
                </a:solidFill>
                <a:latin typeface="#9Slide03 AmpleSoft Thin" panose="02000000000000000000" pitchFamily="2" charset="0"/>
              </a:rPr>
              <a:t>và</a:t>
            </a:r>
            <a:r>
              <a:rPr lang="en-US" altLang="en-US" sz="1600" b="1" dirty="0">
                <a:solidFill>
                  <a:srgbClr val="002060"/>
                </a:solidFill>
                <a:latin typeface="#9Slide03 AmpleSoft Thin" panose="02000000000000000000" pitchFamily="2" charset="0"/>
              </a:rPr>
              <a:t> B </a:t>
            </a:r>
            <a:r>
              <a:rPr lang="en-US" altLang="en-US" sz="1600" b="1" dirty="0" err="1">
                <a:solidFill>
                  <a:srgbClr val="002060"/>
                </a:solidFill>
                <a:latin typeface="#9Slide03 AmpleSoft Thin" panose="02000000000000000000" pitchFamily="2" charset="0"/>
              </a:rPr>
              <a:t>cùng</a:t>
            </a:r>
            <a:r>
              <a:rPr lang="en-US" altLang="en-US" sz="1600" b="1" dirty="0">
                <a:solidFill>
                  <a:srgbClr val="002060"/>
                </a:solidFill>
                <a:latin typeface="#9Slide03 AmpleSoft Thin" panose="02000000000000000000" pitchFamily="2" charset="0"/>
              </a:rPr>
              <a:t> </a:t>
            </a:r>
            <a:r>
              <a:rPr lang="en-US" altLang="en-US" sz="1600" b="1" dirty="0" err="1">
                <a:solidFill>
                  <a:srgbClr val="002060"/>
                </a:solidFill>
                <a:latin typeface="#9Slide03 AmpleSoft Thin" panose="02000000000000000000" pitchFamily="2" charset="0"/>
              </a:rPr>
              <a:t>nằm</a:t>
            </a:r>
            <a:r>
              <a:rPr lang="en-US" altLang="en-US" sz="1600" b="1" dirty="0">
                <a:solidFill>
                  <a:srgbClr val="002060"/>
                </a:solidFill>
                <a:latin typeface="#9Slide03 AmpleSoft Thin" panose="02000000000000000000" pitchFamily="2" charset="0"/>
              </a:rPr>
              <a:t> </a:t>
            </a:r>
            <a:r>
              <a:rPr lang="en-US" altLang="en-US" sz="1600" b="1" dirty="0" err="1">
                <a:solidFill>
                  <a:srgbClr val="002060"/>
                </a:solidFill>
                <a:latin typeface="#9Slide03 AmpleSoft Thin" panose="02000000000000000000" pitchFamily="2" charset="0"/>
              </a:rPr>
              <a:t>trên</a:t>
            </a:r>
            <a:r>
              <a:rPr lang="en-US" altLang="en-US" sz="1600" b="1" dirty="0">
                <a:solidFill>
                  <a:srgbClr val="002060"/>
                </a:solidFill>
                <a:latin typeface="#9Slide03 AmpleSoft Thin" panose="02000000000000000000" pitchFamily="2" charset="0"/>
              </a:rPr>
              <a:t> </a:t>
            </a:r>
            <a:r>
              <a:rPr lang="en-US" altLang="en-US" sz="1600" b="1" dirty="0" err="1">
                <a:solidFill>
                  <a:srgbClr val="002060"/>
                </a:solidFill>
                <a:latin typeface="#9Slide03 AmpleSoft Thin" panose="02000000000000000000" pitchFamily="2" charset="0"/>
              </a:rPr>
              <a:t>một</a:t>
            </a:r>
            <a:r>
              <a:rPr lang="en-US" altLang="en-US" sz="1600" b="1" dirty="0">
                <a:solidFill>
                  <a:srgbClr val="002060"/>
                </a:solidFill>
                <a:latin typeface="#9Slide03 AmpleSoft Thin" panose="02000000000000000000" pitchFamily="2" charset="0"/>
              </a:rPr>
              <a:t> </a:t>
            </a:r>
            <a:r>
              <a:rPr lang="en-US" altLang="en-US" sz="1600" b="1" dirty="0" err="1">
                <a:solidFill>
                  <a:srgbClr val="002060"/>
                </a:solidFill>
                <a:latin typeface="#9Slide03 AmpleSoft Thin" panose="02000000000000000000" pitchFamily="2" charset="0"/>
              </a:rPr>
              <a:t>mặt</a:t>
            </a:r>
            <a:r>
              <a:rPr lang="en-US" altLang="en-US" sz="1600" b="1" dirty="0">
                <a:solidFill>
                  <a:srgbClr val="002060"/>
                </a:solidFill>
                <a:latin typeface="#9Slide03 AmpleSoft Thin" panose="02000000000000000000" pitchFamily="2" charset="0"/>
              </a:rPr>
              <a:t> </a:t>
            </a:r>
            <a:r>
              <a:rPr lang="en-US" altLang="en-US" sz="1600" b="1" dirty="0" err="1">
                <a:solidFill>
                  <a:srgbClr val="002060"/>
                </a:solidFill>
                <a:latin typeface="#9Slide03 AmpleSoft Thin" panose="02000000000000000000" pitchFamily="2" charset="0"/>
              </a:rPr>
              <a:t>nằm</a:t>
            </a:r>
            <a:r>
              <a:rPr lang="en-US" altLang="en-US" sz="1600" b="1" dirty="0">
                <a:solidFill>
                  <a:srgbClr val="002060"/>
                </a:solidFill>
                <a:latin typeface="#9Slide03 AmpleSoft Thin" panose="02000000000000000000" pitchFamily="2" charset="0"/>
              </a:rPr>
              <a:t> </a:t>
            </a:r>
            <a:r>
              <a:rPr lang="en-US" altLang="en-US" sz="1600" b="1" dirty="0" err="1">
                <a:solidFill>
                  <a:srgbClr val="002060"/>
                </a:solidFill>
                <a:latin typeface="#9Slide03 AmpleSoft Thin" panose="02000000000000000000" pitchFamily="2" charset="0"/>
              </a:rPr>
              <a:t>ngang</a:t>
            </a:r>
            <a:r>
              <a:rPr lang="en-US" altLang="en-US" sz="1600" b="1" dirty="0">
                <a:solidFill>
                  <a:srgbClr val="002060"/>
                </a:solidFill>
                <a:latin typeface="#9Slide03 AmpleSoft Thin" panose="02000000000000000000" pitchFamily="2" charset="0"/>
              </a:rPr>
              <a:t> </a:t>
            </a:r>
            <a:r>
              <a:rPr lang="en-US" altLang="en-US" sz="1600" b="1" dirty="0" err="1">
                <a:solidFill>
                  <a:srgbClr val="002060"/>
                </a:solidFill>
                <a:latin typeface="#9Slide03 AmpleSoft Thin" panose="02000000000000000000" pitchFamily="2" charset="0"/>
              </a:rPr>
              <a:t>trong</a:t>
            </a:r>
            <a:r>
              <a:rPr lang="en-US" altLang="en-US" sz="1600" b="1" dirty="0">
                <a:solidFill>
                  <a:srgbClr val="002060"/>
                </a:solidFill>
                <a:latin typeface="#9Slide03 AmpleSoft Thin" panose="02000000000000000000" pitchFamily="2" charset="0"/>
              </a:rPr>
              <a:t> </a:t>
            </a:r>
            <a:r>
              <a:rPr lang="en-US" altLang="en-US" sz="1600" b="1" dirty="0" err="1">
                <a:solidFill>
                  <a:srgbClr val="002060"/>
                </a:solidFill>
                <a:latin typeface="#9Slide03 AmpleSoft Thin" panose="02000000000000000000" pitchFamily="2" charset="0"/>
              </a:rPr>
              <a:t>chất</a:t>
            </a:r>
            <a:r>
              <a:rPr lang="en-US" altLang="en-US" sz="1600" b="1" dirty="0">
                <a:solidFill>
                  <a:srgbClr val="002060"/>
                </a:solidFill>
                <a:latin typeface="#9Slide03 AmpleSoft Thin" panose="02000000000000000000" pitchFamily="2" charset="0"/>
              </a:rPr>
              <a:t> </a:t>
            </a:r>
            <a:r>
              <a:rPr lang="en-US" altLang="en-US" sz="1600" b="1" dirty="0" err="1">
                <a:solidFill>
                  <a:srgbClr val="002060"/>
                </a:solidFill>
                <a:latin typeface="#9Slide03 AmpleSoft Thin" panose="02000000000000000000" pitchFamily="2" charset="0"/>
              </a:rPr>
              <a:t>lỏng</a:t>
            </a:r>
            <a:r>
              <a:rPr lang="en-US" altLang="en-US" sz="1600" b="1" dirty="0">
                <a:solidFill>
                  <a:srgbClr val="002060"/>
                </a:solidFill>
                <a:latin typeface="#9Slide03 AmpleSoft Thin" panose="02000000000000000000" pitchFamily="2" charset="0"/>
              </a:rPr>
              <a:t>.</a:t>
            </a:r>
            <a:endParaRPr lang="en-US" sz="1600" b="1" dirty="0">
              <a:solidFill>
                <a:srgbClr val="002060"/>
              </a:solidFill>
              <a:latin typeface="#9Slide03 AmpleSoft Thin" panose="02000000000000000000" pitchFamily="2" charset="0"/>
            </a:endParaRPr>
          </a:p>
        </p:txBody>
      </p:sp>
      <p:grpSp>
        <p:nvGrpSpPr>
          <p:cNvPr id="32" name="Google Shape;3796;p76">
            <a:extLst>
              <a:ext uri="{FF2B5EF4-FFF2-40B4-BE49-F238E27FC236}">
                <a16:creationId xmlns:a16="http://schemas.microsoft.com/office/drawing/2014/main" id="{96D7B043-A72A-4E1A-9DAE-1D4BC661516E}"/>
              </a:ext>
            </a:extLst>
          </p:cNvPr>
          <p:cNvGrpSpPr/>
          <p:nvPr/>
        </p:nvGrpSpPr>
        <p:grpSpPr>
          <a:xfrm>
            <a:off x="7801880" y="518993"/>
            <a:ext cx="1071275" cy="815425"/>
            <a:chOff x="2039375" y="367500"/>
            <a:chExt cx="1071275" cy="815425"/>
          </a:xfrm>
        </p:grpSpPr>
        <p:sp>
          <p:nvSpPr>
            <p:cNvPr id="33" name="Google Shape;3797;p76">
              <a:extLst>
                <a:ext uri="{FF2B5EF4-FFF2-40B4-BE49-F238E27FC236}">
                  <a16:creationId xmlns:a16="http://schemas.microsoft.com/office/drawing/2014/main" id="{28B5EA44-9E41-4A32-B29E-3979BE90C736}"/>
                </a:ext>
              </a:extLst>
            </p:cNvPr>
            <p:cNvSpPr/>
            <p:nvPr/>
          </p:nvSpPr>
          <p:spPr>
            <a:xfrm>
              <a:off x="2259300" y="861600"/>
              <a:ext cx="171850" cy="165175"/>
            </a:xfrm>
            <a:custGeom>
              <a:avLst/>
              <a:gdLst/>
              <a:ahLst/>
              <a:cxnLst/>
              <a:rect l="l" t="t" r="r" b="b"/>
              <a:pathLst>
                <a:path w="6874" h="6607" extrusionOk="0">
                  <a:moveTo>
                    <a:pt x="4503" y="0"/>
                  </a:moveTo>
                  <a:cubicBezTo>
                    <a:pt x="4270" y="0"/>
                    <a:pt x="4037" y="86"/>
                    <a:pt x="3872" y="241"/>
                  </a:cubicBezTo>
                  <a:cubicBezTo>
                    <a:pt x="3329" y="437"/>
                    <a:pt x="2785" y="611"/>
                    <a:pt x="2242" y="893"/>
                  </a:cubicBezTo>
                  <a:lnTo>
                    <a:pt x="2155" y="980"/>
                  </a:lnTo>
                  <a:cubicBezTo>
                    <a:pt x="2068" y="980"/>
                    <a:pt x="1981" y="980"/>
                    <a:pt x="1894" y="1067"/>
                  </a:cubicBezTo>
                  <a:cubicBezTo>
                    <a:pt x="1785" y="1067"/>
                    <a:pt x="1698" y="1067"/>
                    <a:pt x="1698" y="1154"/>
                  </a:cubicBezTo>
                  <a:lnTo>
                    <a:pt x="980" y="1154"/>
                  </a:lnTo>
                  <a:cubicBezTo>
                    <a:pt x="950" y="1151"/>
                    <a:pt x="921" y="1150"/>
                    <a:pt x="892" y="1150"/>
                  </a:cubicBezTo>
                  <a:cubicBezTo>
                    <a:pt x="62" y="1150"/>
                    <a:pt x="1" y="2344"/>
                    <a:pt x="611" y="2785"/>
                  </a:cubicBezTo>
                  <a:lnTo>
                    <a:pt x="611" y="2872"/>
                  </a:lnTo>
                  <a:cubicBezTo>
                    <a:pt x="980" y="3959"/>
                    <a:pt x="1524" y="4872"/>
                    <a:pt x="1698" y="5960"/>
                  </a:cubicBezTo>
                  <a:cubicBezTo>
                    <a:pt x="1774" y="6358"/>
                    <a:pt x="2196" y="6607"/>
                    <a:pt x="2606" y="6607"/>
                  </a:cubicBezTo>
                  <a:cubicBezTo>
                    <a:pt x="2666" y="6607"/>
                    <a:pt x="2726" y="6601"/>
                    <a:pt x="2785" y="6590"/>
                  </a:cubicBezTo>
                  <a:cubicBezTo>
                    <a:pt x="3959" y="6329"/>
                    <a:pt x="4960" y="5590"/>
                    <a:pt x="6047" y="5416"/>
                  </a:cubicBezTo>
                  <a:cubicBezTo>
                    <a:pt x="6503" y="5416"/>
                    <a:pt x="6873" y="4785"/>
                    <a:pt x="6677" y="4329"/>
                  </a:cubicBezTo>
                  <a:cubicBezTo>
                    <a:pt x="6242" y="3068"/>
                    <a:pt x="5873" y="1698"/>
                    <a:pt x="5242" y="437"/>
                  </a:cubicBezTo>
                  <a:cubicBezTo>
                    <a:pt x="5085" y="135"/>
                    <a:pt x="4794" y="0"/>
                    <a:pt x="45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798;p76">
              <a:extLst>
                <a:ext uri="{FF2B5EF4-FFF2-40B4-BE49-F238E27FC236}">
                  <a16:creationId xmlns:a16="http://schemas.microsoft.com/office/drawing/2014/main" id="{3304F984-D3F7-4991-9B3D-4547BB6CF767}"/>
                </a:ext>
              </a:extLst>
            </p:cNvPr>
            <p:cNvSpPr/>
            <p:nvPr/>
          </p:nvSpPr>
          <p:spPr>
            <a:xfrm>
              <a:off x="2517000" y="489225"/>
              <a:ext cx="339775" cy="208675"/>
            </a:xfrm>
            <a:custGeom>
              <a:avLst/>
              <a:gdLst/>
              <a:ahLst/>
              <a:cxnLst/>
              <a:rect l="l" t="t" r="r" b="b"/>
              <a:pathLst>
                <a:path w="13591" h="8347" extrusionOk="0">
                  <a:moveTo>
                    <a:pt x="11439" y="0"/>
                  </a:moveTo>
                  <a:cubicBezTo>
                    <a:pt x="11374" y="0"/>
                    <a:pt x="11309" y="8"/>
                    <a:pt x="11242" y="24"/>
                  </a:cubicBezTo>
                  <a:cubicBezTo>
                    <a:pt x="9525" y="372"/>
                    <a:pt x="8068" y="1111"/>
                    <a:pt x="6437" y="1741"/>
                  </a:cubicBezTo>
                  <a:cubicBezTo>
                    <a:pt x="4632" y="2372"/>
                    <a:pt x="2719" y="2742"/>
                    <a:pt x="827" y="3459"/>
                  </a:cubicBezTo>
                  <a:cubicBezTo>
                    <a:pt x="283" y="3633"/>
                    <a:pt x="1" y="4177"/>
                    <a:pt x="283" y="4720"/>
                  </a:cubicBezTo>
                  <a:cubicBezTo>
                    <a:pt x="914" y="5808"/>
                    <a:pt x="1544" y="6895"/>
                    <a:pt x="2175" y="7895"/>
                  </a:cubicBezTo>
                  <a:cubicBezTo>
                    <a:pt x="2360" y="8210"/>
                    <a:pt x="2632" y="8346"/>
                    <a:pt x="2904" y="8346"/>
                  </a:cubicBezTo>
                  <a:cubicBezTo>
                    <a:pt x="3175" y="8346"/>
                    <a:pt x="3447" y="8210"/>
                    <a:pt x="3632" y="7982"/>
                  </a:cubicBezTo>
                  <a:lnTo>
                    <a:pt x="3806" y="7982"/>
                  </a:lnTo>
                  <a:cubicBezTo>
                    <a:pt x="6981" y="7178"/>
                    <a:pt x="10068" y="6177"/>
                    <a:pt x="13047" y="4720"/>
                  </a:cubicBezTo>
                  <a:cubicBezTo>
                    <a:pt x="13330" y="4546"/>
                    <a:pt x="13591" y="4003"/>
                    <a:pt x="13417" y="3720"/>
                  </a:cubicBezTo>
                  <a:cubicBezTo>
                    <a:pt x="13047" y="2633"/>
                    <a:pt x="12678" y="1654"/>
                    <a:pt x="12330" y="654"/>
                  </a:cubicBezTo>
                  <a:cubicBezTo>
                    <a:pt x="12162" y="264"/>
                    <a:pt x="11820" y="0"/>
                    <a:pt x="114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799;p76">
              <a:extLst>
                <a:ext uri="{FF2B5EF4-FFF2-40B4-BE49-F238E27FC236}">
                  <a16:creationId xmlns:a16="http://schemas.microsoft.com/office/drawing/2014/main" id="{A8724232-6AE5-4308-A1DA-FDBF34A43E30}"/>
                </a:ext>
              </a:extLst>
            </p:cNvPr>
            <p:cNvSpPr/>
            <p:nvPr/>
          </p:nvSpPr>
          <p:spPr>
            <a:xfrm>
              <a:off x="2044500" y="376250"/>
              <a:ext cx="1054725" cy="795625"/>
            </a:xfrm>
            <a:custGeom>
              <a:avLst/>
              <a:gdLst/>
              <a:ahLst/>
              <a:cxnLst/>
              <a:rect l="l" t="t" r="r" b="b"/>
              <a:pathLst>
                <a:path w="42189" h="31825" extrusionOk="0">
                  <a:moveTo>
                    <a:pt x="31491" y="1912"/>
                  </a:moveTo>
                  <a:cubicBezTo>
                    <a:pt x="31578" y="2259"/>
                    <a:pt x="31773" y="2629"/>
                    <a:pt x="31947" y="2999"/>
                  </a:cubicBezTo>
                  <a:cubicBezTo>
                    <a:pt x="32861" y="5347"/>
                    <a:pt x="33578" y="7696"/>
                    <a:pt x="34839" y="9979"/>
                  </a:cubicBezTo>
                  <a:cubicBezTo>
                    <a:pt x="35579" y="11240"/>
                    <a:pt x="36122" y="12697"/>
                    <a:pt x="36840" y="14045"/>
                  </a:cubicBezTo>
                  <a:cubicBezTo>
                    <a:pt x="37209" y="14762"/>
                    <a:pt x="37666" y="15306"/>
                    <a:pt x="38101" y="16045"/>
                  </a:cubicBezTo>
                  <a:cubicBezTo>
                    <a:pt x="38384" y="16502"/>
                    <a:pt x="38644" y="17046"/>
                    <a:pt x="39014" y="17480"/>
                  </a:cubicBezTo>
                  <a:cubicBezTo>
                    <a:pt x="38927" y="17589"/>
                    <a:pt x="38927" y="17676"/>
                    <a:pt x="38927" y="17763"/>
                  </a:cubicBezTo>
                  <a:cubicBezTo>
                    <a:pt x="36840" y="18568"/>
                    <a:pt x="34948" y="19655"/>
                    <a:pt x="32861" y="20481"/>
                  </a:cubicBezTo>
                  <a:cubicBezTo>
                    <a:pt x="31773" y="20851"/>
                    <a:pt x="30773" y="21286"/>
                    <a:pt x="29773" y="21829"/>
                  </a:cubicBezTo>
                  <a:cubicBezTo>
                    <a:pt x="29711" y="21706"/>
                    <a:pt x="29552" y="21583"/>
                    <a:pt x="29402" y="21583"/>
                  </a:cubicBezTo>
                  <a:cubicBezTo>
                    <a:pt x="29340" y="21583"/>
                    <a:pt x="29280" y="21604"/>
                    <a:pt x="29229" y="21655"/>
                  </a:cubicBezTo>
                  <a:cubicBezTo>
                    <a:pt x="27142" y="22656"/>
                    <a:pt x="25163" y="23656"/>
                    <a:pt x="23076" y="24547"/>
                  </a:cubicBezTo>
                  <a:cubicBezTo>
                    <a:pt x="22162" y="24830"/>
                    <a:pt x="21249" y="25200"/>
                    <a:pt x="20358" y="25461"/>
                  </a:cubicBezTo>
                  <a:cubicBezTo>
                    <a:pt x="20271" y="25548"/>
                    <a:pt x="20162" y="25635"/>
                    <a:pt x="20075" y="25743"/>
                  </a:cubicBezTo>
                  <a:cubicBezTo>
                    <a:pt x="17639" y="26548"/>
                    <a:pt x="15095" y="27374"/>
                    <a:pt x="12747" y="28548"/>
                  </a:cubicBezTo>
                  <a:cubicBezTo>
                    <a:pt x="12747" y="28635"/>
                    <a:pt x="12660" y="28635"/>
                    <a:pt x="12660" y="28635"/>
                  </a:cubicBezTo>
                  <a:cubicBezTo>
                    <a:pt x="12377" y="28722"/>
                    <a:pt x="12203" y="28809"/>
                    <a:pt x="11921" y="28896"/>
                  </a:cubicBezTo>
                  <a:cubicBezTo>
                    <a:pt x="11892" y="28867"/>
                    <a:pt x="11863" y="28858"/>
                    <a:pt x="11834" y="28858"/>
                  </a:cubicBezTo>
                  <a:cubicBezTo>
                    <a:pt x="11776" y="28858"/>
                    <a:pt x="11718" y="28896"/>
                    <a:pt x="11660" y="28896"/>
                  </a:cubicBezTo>
                  <a:cubicBezTo>
                    <a:pt x="11464" y="29005"/>
                    <a:pt x="11203" y="29092"/>
                    <a:pt x="11029" y="29179"/>
                  </a:cubicBezTo>
                  <a:cubicBezTo>
                    <a:pt x="10920" y="29266"/>
                    <a:pt x="10834" y="29440"/>
                    <a:pt x="10834" y="29549"/>
                  </a:cubicBezTo>
                  <a:lnTo>
                    <a:pt x="10747" y="29549"/>
                  </a:lnTo>
                  <a:cubicBezTo>
                    <a:pt x="10660" y="29549"/>
                    <a:pt x="10573" y="29549"/>
                    <a:pt x="10486" y="29636"/>
                  </a:cubicBezTo>
                  <a:cubicBezTo>
                    <a:pt x="10377" y="29549"/>
                    <a:pt x="10290" y="29440"/>
                    <a:pt x="10116" y="29440"/>
                  </a:cubicBezTo>
                  <a:cubicBezTo>
                    <a:pt x="9942" y="29440"/>
                    <a:pt x="9746" y="29549"/>
                    <a:pt x="9572" y="29549"/>
                  </a:cubicBezTo>
                  <a:cubicBezTo>
                    <a:pt x="8485" y="26831"/>
                    <a:pt x="7572" y="23917"/>
                    <a:pt x="6485" y="21199"/>
                  </a:cubicBezTo>
                  <a:cubicBezTo>
                    <a:pt x="6028" y="19938"/>
                    <a:pt x="5397" y="18763"/>
                    <a:pt x="4767" y="17589"/>
                  </a:cubicBezTo>
                  <a:cubicBezTo>
                    <a:pt x="4136" y="16219"/>
                    <a:pt x="4049" y="14675"/>
                    <a:pt x="3419" y="13327"/>
                  </a:cubicBezTo>
                  <a:cubicBezTo>
                    <a:pt x="3593" y="12958"/>
                    <a:pt x="3506" y="12588"/>
                    <a:pt x="3223" y="12327"/>
                  </a:cubicBezTo>
                  <a:cubicBezTo>
                    <a:pt x="3223" y="12240"/>
                    <a:pt x="3136" y="12240"/>
                    <a:pt x="3136" y="12240"/>
                  </a:cubicBezTo>
                  <a:cubicBezTo>
                    <a:pt x="3136" y="11957"/>
                    <a:pt x="3049" y="11783"/>
                    <a:pt x="2962" y="11610"/>
                  </a:cubicBezTo>
                  <a:cubicBezTo>
                    <a:pt x="4506" y="11066"/>
                    <a:pt x="5854" y="10327"/>
                    <a:pt x="7398" y="9783"/>
                  </a:cubicBezTo>
                  <a:cubicBezTo>
                    <a:pt x="7659" y="9696"/>
                    <a:pt x="7942" y="9522"/>
                    <a:pt x="8115" y="9435"/>
                  </a:cubicBezTo>
                  <a:cubicBezTo>
                    <a:pt x="8202" y="9609"/>
                    <a:pt x="8398" y="9609"/>
                    <a:pt x="8572" y="9609"/>
                  </a:cubicBezTo>
                  <a:cubicBezTo>
                    <a:pt x="11029" y="8783"/>
                    <a:pt x="13378" y="7804"/>
                    <a:pt x="15813" y="6891"/>
                  </a:cubicBezTo>
                  <a:cubicBezTo>
                    <a:pt x="16813" y="6608"/>
                    <a:pt x="17813" y="6347"/>
                    <a:pt x="18814" y="5978"/>
                  </a:cubicBezTo>
                  <a:cubicBezTo>
                    <a:pt x="18901" y="5978"/>
                    <a:pt x="19075" y="5891"/>
                    <a:pt x="19183" y="5891"/>
                  </a:cubicBezTo>
                  <a:cubicBezTo>
                    <a:pt x="19357" y="5804"/>
                    <a:pt x="19531" y="5717"/>
                    <a:pt x="19727" y="5717"/>
                  </a:cubicBezTo>
                  <a:cubicBezTo>
                    <a:pt x="21358" y="5347"/>
                    <a:pt x="22880" y="4717"/>
                    <a:pt x="24424" y="4173"/>
                  </a:cubicBezTo>
                  <a:cubicBezTo>
                    <a:pt x="24619" y="4086"/>
                    <a:pt x="24619" y="4086"/>
                    <a:pt x="24706" y="3999"/>
                  </a:cubicBezTo>
                  <a:cubicBezTo>
                    <a:pt x="24793" y="3890"/>
                    <a:pt x="24880" y="3890"/>
                    <a:pt x="24967" y="3890"/>
                  </a:cubicBezTo>
                  <a:cubicBezTo>
                    <a:pt x="25163" y="3803"/>
                    <a:pt x="25337" y="3803"/>
                    <a:pt x="25511" y="3716"/>
                  </a:cubicBezTo>
                  <a:cubicBezTo>
                    <a:pt x="25707" y="3716"/>
                    <a:pt x="25794" y="3629"/>
                    <a:pt x="25968" y="3629"/>
                  </a:cubicBezTo>
                  <a:cubicBezTo>
                    <a:pt x="25968" y="3629"/>
                    <a:pt x="26055" y="3629"/>
                    <a:pt x="26055" y="3542"/>
                  </a:cubicBezTo>
                  <a:lnTo>
                    <a:pt x="26337" y="3542"/>
                  </a:lnTo>
                  <a:cubicBezTo>
                    <a:pt x="26381" y="3586"/>
                    <a:pt x="26446" y="3608"/>
                    <a:pt x="26525" y="3608"/>
                  </a:cubicBezTo>
                  <a:cubicBezTo>
                    <a:pt x="26604" y="3608"/>
                    <a:pt x="26696" y="3586"/>
                    <a:pt x="26794" y="3542"/>
                  </a:cubicBezTo>
                  <a:cubicBezTo>
                    <a:pt x="26968" y="3347"/>
                    <a:pt x="27229" y="3260"/>
                    <a:pt x="27511" y="3173"/>
                  </a:cubicBezTo>
                  <a:cubicBezTo>
                    <a:pt x="27598" y="3173"/>
                    <a:pt x="27685" y="3086"/>
                    <a:pt x="27772" y="3086"/>
                  </a:cubicBezTo>
                  <a:cubicBezTo>
                    <a:pt x="27881" y="3086"/>
                    <a:pt x="27968" y="2999"/>
                    <a:pt x="27968" y="2999"/>
                  </a:cubicBezTo>
                  <a:cubicBezTo>
                    <a:pt x="28142" y="2912"/>
                    <a:pt x="28229" y="2803"/>
                    <a:pt x="28316" y="2803"/>
                  </a:cubicBezTo>
                  <a:cubicBezTo>
                    <a:pt x="28599" y="2716"/>
                    <a:pt x="28773" y="2629"/>
                    <a:pt x="28968" y="2629"/>
                  </a:cubicBezTo>
                  <a:cubicBezTo>
                    <a:pt x="29055" y="2716"/>
                    <a:pt x="29142" y="2716"/>
                    <a:pt x="29316" y="2716"/>
                  </a:cubicBezTo>
                  <a:cubicBezTo>
                    <a:pt x="30055" y="2455"/>
                    <a:pt x="30773" y="2172"/>
                    <a:pt x="31491" y="1912"/>
                  </a:cubicBezTo>
                  <a:close/>
                  <a:moveTo>
                    <a:pt x="32816" y="0"/>
                  </a:moveTo>
                  <a:cubicBezTo>
                    <a:pt x="32683" y="0"/>
                    <a:pt x="32543" y="27"/>
                    <a:pt x="32404" y="85"/>
                  </a:cubicBezTo>
                  <a:cubicBezTo>
                    <a:pt x="32121" y="194"/>
                    <a:pt x="31947" y="368"/>
                    <a:pt x="31773" y="455"/>
                  </a:cubicBezTo>
                  <a:cubicBezTo>
                    <a:pt x="30947" y="542"/>
                    <a:pt x="30142" y="824"/>
                    <a:pt x="29316" y="1172"/>
                  </a:cubicBezTo>
                  <a:cubicBezTo>
                    <a:pt x="29229" y="1172"/>
                    <a:pt x="29229" y="1281"/>
                    <a:pt x="29142" y="1368"/>
                  </a:cubicBezTo>
                  <a:cubicBezTo>
                    <a:pt x="28599" y="1542"/>
                    <a:pt x="28055" y="1716"/>
                    <a:pt x="27511" y="1999"/>
                  </a:cubicBezTo>
                  <a:cubicBezTo>
                    <a:pt x="27142" y="2086"/>
                    <a:pt x="26881" y="2086"/>
                    <a:pt x="26598" y="2172"/>
                  </a:cubicBezTo>
                  <a:cubicBezTo>
                    <a:pt x="25794" y="2172"/>
                    <a:pt x="24793" y="2542"/>
                    <a:pt x="24250" y="2716"/>
                  </a:cubicBezTo>
                  <a:cubicBezTo>
                    <a:pt x="22880" y="3086"/>
                    <a:pt x="21532" y="3542"/>
                    <a:pt x="20358" y="4173"/>
                  </a:cubicBezTo>
                  <a:cubicBezTo>
                    <a:pt x="20358" y="4173"/>
                    <a:pt x="20271" y="4173"/>
                    <a:pt x="20271" y="4260"/>
                  </a:cubicBezTo>
                  <a:cubicBezTo>
                    <a:pt x="20075" y="4347"/>
                    <a:pt x="19814" y="4434"/>
                    <a:pt x="19618" y="4434"/>
                  </a:cubicBezTo>
                  <a:cubicBezTo>
                    <a:pt x="19270" y="4630"/>
                    <a:pt x="18901" y="4717"/>
                    <a:pt x="18531" y="4804"/>
                  </a:cubicBezTo>
                  <a:cubicBezTo>
                    <a:pt x="18096" y="4978"/>
                    <a:pt x="17639" y="5086"/>
                    <a:pt x="17270" y="5260"/>
                  </a:cubicBezTo>
                  <a:cubicBezTo>
                    <a:pt x="17183" y="5173"/>
                    <a:pt x="17096" y="5173"/>
                    <a:pt x="16900" y="5173"/>
                  </a:cubicBezTo>
                  <a:cubicBezTo>
                    <a:pt x="16183" y="5434"/>
                    <a:pt x="15552" y="5630"/>
                    <a:pt x="14921" y="5978"/>
                  </a:cubicBezTo>
                  <a:lnTo>
                    <a:pt x="14639" y="5978"/>
                  </a:lnTo>
                  <a:cubicBezTo>
                    <a:pt x="14552" y="6065"/>
                    <a:pt x="14378" y="6173"/>
                    <a:pt x="14291" y="6173"/>
                  </a:cubicBezTo>
                  <a:cubicBezTo>
                    <a:pt x="12834" y="6521"/>
                    <a:pt x="11464" y="6891"/>
                    <a:pt x="10116" y="7522"/>
                  </a:cubicBezTo>
                  <a:cubicBezTo>
                    <a:pt x="9746" y="7609"/>
                    <a:pt x="9290" y="7696"/>
                    <a:pt x="8942" y="7804"/>
                  </a:cubicBezTo>
                  <a:cubicBezTo>
                    <a:pt x="8115" y="8065"/>
                    <a:pt x="7311" y="8522"/>
                    <a:pt x="6485" y="8891"/>
                  </a:cubicBezTo>
                  <a:cubicBezTo>
                    <a:pt x="5941" y="9065"/>
                    <a:pt x="5397" y="9152"/>
                    <a:pt x="4854" y="9326"/>
                  </a:cubicBezTo>
                  <a:cubicBezTo>
                    <a:pt x="4680" y="9326"/>
                    <a:pt x="4593" y="9435"/>
                    <a:pt x="4593" y="9522"/>
                  </a:cubicBezTo>
                  <a:cubicBezTo>
                    <a:pt x="3593" y="9783"/>
                    <a:pt x="2679" y="10066"/>
                    <a:pt x="1679" y="10522"/>
                  </a:cubicBezTo>
                  <a:cubicBezTo>
                    <a:pt x="1592" y="10522"/>
                    <a:pt x="1592" y="10609"/>
                    <a:pt x="1505" y="10609"/>
                  </a:cubicBezTo>
                  <a:cubicBezTo>
                    <a:pt x="1404" y="10556"/>
                    <a:pt x="1291" y="10532"/>
                    <a:pt x="1175" y="10532"/>
                  </a:cubicBezTo>
                  <a:cubicBezTo>
                    <a:pt x="867" y="10532"/>
                    <a:pt x="544" y="10704"/>
                    <a:pt x="418" y="10957"/>
                  </a:cubicBezTo>
                  <a:cubicBezTo>
                    <a:pt x="331" y="11153"/>
                    <a:pt x="331" y="11414"/>
                    <a:pt x="331" y="11610"/>
                  </a:cubicBezTo>
                  <a:cubicBezTo>
                    <a:pt x="1" y="11765"/>
                    <a:pt x="191" y="12354"/>
                    <a:pt x="561" y="12354"/>
                  </a:cubicBezTo>
                  <a:cubicBezTo>
                    <a:pt x="605" y="12354"/>
                    <a:pt x="652" y="12346"/>
                    <a:pt x="701" y="12327"/>
                  </a:cubicBezTo>
                  <a:cubicBezTo>
                    <a:pt x="1679" y="15219"/>
                    <a:pt x="2505" y="18220"/>
                    <a:pt x="3593" y="21112"/>
                  </a:cubicBezTo>
                  <a:cubicBezTo>
                    <a:pt x="4854" y="24460"/>
                    <a:pt x="6137" y="27809"/>
                    <a:pt x="7311" y="31179"/>
                  </a:cubicBezTo>
                  <a:cubicBezTo>
                    <a:pt x="7502" y="31578"/>
                    <a:pt x="7846" y="31825"/>
                    <a:pt x="8230" y="31825"/>
                  </a:cubicBezTo>
                  <a:cubicBezTo>
                    <a:pt x="8370" y="31825"/>
                    <a:pt x="8514" y="31792"/>
                    <a:pt x="8659" y="31723"/>
                  </a:cubicBezTo>
                  <a:cubicBezTo>
                    <a:pt x="8942" y="31527"/>
                    <a:pt x="9203" y="31440"/>
                    <a:pt x="9485" y="31353"/>
                  </a:cubicBezTo>
                  <a:cubicBezTo>
                    <a:pt x="9485" y="31266"/>
                    <a:pt x="9572" y="31266"/>
                    <a:pt x="9572" y="31266"/>
                  </a:cubicBezTo>
                  <a:lnTo>
                    <a:pt x="10029" y="31266"/>
                  </a:lnTo>
                  <a:cubicBezTo>
                    <a:pt x="10486" y="30984"/>
                    <a:pt x="10920" y="30810"/>
                    <a:pt x="11377" y="30527"/>
                  </a:cubicBezTo>
                  <a:cubicBezTo>
                    <a:pt x="11573" y="30527"/>
                    <a:pt x="11573" y="30440"/>
                    <a:pt x="11660" y="30353"/>
                  </a:cubicBezTo>
                  <a:lnTo>
                    <a:pt x="11834" y="30353"/>
                  </a:lnTo>
                  <a:cubicBezTo>
                    <a:pt x="11877" y="30397"/>
                    <a:pt x="11948" y="30418"/>
                    <a:pt x="12029" y="30418"/>
                  </a:cubicBezTo>
                  <a:cubicBezTo>
                    <a:pt x="12111" y="30418"/>
                    <a:pt x="12203" y="30397"/>
                    <a:pt x="12290" y="30353"/>
                  </a:cubicBezTo>
                  <a:cubicBezTo>
                    <a:pt x="13008" y="30092"/>
                    <a:pt x="13747" y="29723"/>
                    <a:pt x="14378" y="29440"/>
                  </a:cubicBezTo>
                  <a:cubicBezTo>
                    <a:pt x="14465" y="29494"/>
                    <a:pt x="14530" y="29521"/>
                    <a:pt x="14598" y="29521"/>
                  </a:cubicBezTo>
                  <a:cubicBezTo>
                    <a:pt x="14666" y="29521"/>
                    <a:pt x="14737" y="29494"/>
                    <a:pt x="14834" y="29440"/>
                  </a:cubicBezTo>
                  <a:cubicBezTo>
                    <a:pt x="16270" y="28722"/>
                    <a:pt x="17813" y="28179"/>
                    <a:pt x="19357" y="27635"/>
                  </a:cubicBezTo>
                  <a:cubicBezTo>
                    <a:pt x="19727" y="27548"/>
                    <a:pt x="19988" y="27374"/>
                    <a:pt x="20358" y="27178"/>
                  </a:cubicBezTo>
                  <a:cubicBezTo>
                    <a:pt x="20358" y="27222"/>
                    <a:pt x="20379" y="27244"/>
                    <a:pt x="20412" y="27244"/>
                  </a:cubicBezTo>
                  <a:cubicBezTo>
                    <a:pt x="20444" y="27244"/>
                    <a:pt x="20488" y="27222"/>
                    <a:pt x="20531" y="27178"/>
                  </a:cubicBezTo>
                  <a:cubicBezTo>
                    <a:pt x="21075" y="27005"/>
                    <a:pt x="21532" y="26722"/>
                    <a:pt x="21988" y="26461"/>
                  </a:cubicBezTo>
                  <a:lnTo>
                    <a:pt x="22249" y="26461"/>
                  </a:lnTo>
                  <a:cubicBezTo>
                    <a:pt x="22619" y="26287"/>
                    <a:pt x="22989" y="26091"/>
                    <a:pt x="23336" y="25917"/>
                  </a:cubicBezTo>
                  <a:cubicBezTo>
                    <a:pt x="23793" y="25743"/>
                    <a:pt x="24337" y="25548"/>
                    <a:pt x="24793" y="25287"/>
                  </a:cubicBezTo>
                  <a:lnTo>
                    <a:pt x="25054" y="25287"/>
                  </a:lnTo>
                  <a:cubicBezTo>
                    <a:pt x="25163" y="25287"/>
                    <a:pt x="25250" y="25200"/>
                    <a:pt x="25337" y="25091"/>
                  </a:cubicBezTo>
                  <a:cubicBezTo>
                    <a:pt x="25337" y="25091"/>
                    <a:pt x="25424" y="25091"/>
                    <a:pt x="25424" y="25004"/>
                  </a:cubicBezTo>
                  <a:cubicBezTo>
                    <a:pt x="25467" y="25048"/>
                    <a:pt x="25538" y="25069"/>
                    <a:pt x="25620" y="25069"/>
                  </a:cubicBezTo>
                  <a:cubicBezTo>
                    <a:pt x="25701" y="25069"/>
                    <a:pt x="25794" y="25048"/>
                    <a:pt x="25881" y="25004"/>
                  </a:cubicBezTo>
                  <a:cubicBezTo>
                    <a:pt x="26424" y="24743"/>
                    <a:pt x="26968" y="24547"/>
                    <a:pt x="27511" y="24373"/>
                  </a:cubicBezTo>
                  <a:cubicBezTo>
                    <a:pt x="27583" y="24409"/>
                    <a:pt x="27641" y="24431"/>
                    <a:pt x="27697" y="24431"/>
                  </a:cubicBezTo>
                  <a:cubicBezTo>
                    <a:pt x="27776" y="24431"/>
                    <a:pt x="27853" y="24388"/>
                    <a:pt x="27968" y="24286"/>
                  </a:cubicBezTo>
                  <a:cubicBezTo>
                    <a:pt x="28316" y="24004"/>
                    <a:pt x="28773" y="23830"/>
                    <a:pt x="29229" y="23569"/>
                  </a:cubicBezTo>
                  <a:cubicBezTo>
                    <a:pt x="29283" y="23676"/>
                    <a:pt x="29411" y="23751"/>
                    <a:pt x="29563" y="23751"/>
                  </a:cubicBezTo>
                  <a:cubicBezTo>
                    <a:pt x="29657" y="23751"/>
                    <a:pt x="29760" y="23722"/>
                    <a:pt x="29860" y="23656"/>
                  </a:cubicBezTo>
                  <a:cubicBezTo>
                    <a:pt x="30055" y="23373"/>
                    <a:pt x="30316" y="23199"/>
                    <a:pt x="30599" y="23112"/>
                  </a:cubicBezTo>
                  <a:cubicBezTo>
                    <a:pt x="30773" y="23025"/>
                    <a:pt x="30860" y="22917"/>
                    <a:pt x="30860" y="22743"/>
                  </a:cubicBezTo>
                  <a:cubicBezTo>
                    <a:pt x="32861" y="22112"/>
                    <a:pt x="34752" y="21568"/>
                    <a:pt x="36579" y="20568"/>
                  </a:cubicBezTo>
                  <a:cubicBezTo>
                    <a:pt x="36753" y="20481"/>
                    <a:pt x="36927" y="20481"/>
                    <a:pt x="37122" y="20394"/>
                  </a:cubicBezTo>
                  <a:cubicBezTo>
                    <a:pt x="38014" y="20025"/>
                    <a:pt x="38927" y="19764"/>
                    <a:pt x="39732" y="19220"/>
                  </a:cubicBezTo>
                  <a:cubicBezTo>
                    <a:pt x="39812" y="19245"/>
                    <a:pt x="39891" y="19256"/>
                    <a:pt x="39970" y="19256"/>
                  </a:cubicBezTo>
                  <a:cubicBezTo>
                    <a:pt x="40165" y="19256"/>
                    <a:pt x="40356" y="19189"/>
                    <a:pt x="40558" y="19111"/>
                  </a:cubicBezTo>
                  <a:cubicBezTo>
                    <a:pt x="40732" y="18937"/>
                    <a:pt x="41102" y="18850"/>
                    <a:pt x="41363" y="18763"/>
                  </a:cubicBezTo>
                  <a:cubicBezTo>
                    <a:pt x="42015" y="18676"/>
                    <a:pt x="42189" y="17763"/>
                    <a:pt x="41732" y="17307"/>
                  </a:cubicBezTo>
                  <a:cubicBezTo>
                    <a:pt x="41363" y="16937"/>
                    <a:pt x="41189" y="16132"/>
                    <a:pt x="40928" y="15676"/>
                  </a:cubicBezTo>
                  <a:cubicBezTo>
                    <a:pt x="40558" y="15132"/>
                    <a:pt x="40101" y="14588"/>
                    <a:pt x="39840" y="13958"/>
                  </a:cubicBezTo>
                  <a:cubicBezTo>
                    <a:pt x="39645" y="13675"/>
                    <a:pt x="39471" y="13327"/>
                    <a:pt x="39297" y="12958"/>
                  </a:cubicBezTo>
                  <a:cubicBezTo>
                    <a:pt x="39014" y="12044"/>
                    <a:pt x="38644" y="11240"/>
                    <a:pt x="38210" y="10327"/>
                  </a:cubicBezTo>
                  <a:cubicBezTo>
                    <a:pt x="38101" y="10153"/>
                    <a:pt x="37927" y="10066"/>
                    <a:pt x="37753" y="9979"/>
                  </a:cubicBezTo>
                  <a:cubicBezTo>
                    <a:pt x="37666" y="9609"/>
                    <a:pt x="37470" y="9152"/>
                    <a:pt x="37383" y="8783"/>
                  </a:cubicBezTo>
                  <a:cubicBezTo>
                    <a:pt x="36927" y="7609"/>
                    <a:pt x="36470" y="6434"/>
                    <a:pt x="35926" y="5260"/>
                  </a:cubicBezTo>
                  <a:cubicBezTo>
                    <a:pt x="35296" y="3890"/>
                    <a:pt x="33861" y="2455"/>
                    <a:pt x="33665" y="824"/>
                  </a:cubicBezTo>
                  <a:cubicBezTo>
                    <a:pt x="33665" y="333"/>
                    <a:pt x="33283" y="0"/>
                    <a:pt x="328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800;p76">
              <a:extLst>
                <a:ext uri="{FF2B5EF4-FFF2-40B4-BE49-F238E27FC236}">
                  <a16:creationId xmlns:a16="http://schemas.microsoft.com/office/drawing/2014/main" id="{CA5A72FE-BDF9-4D85-A915-8D0D0699E89C}"/>
                </a:ext>
              </a:extLst>
            </p:cNvPr>
            <p:cNvSpPr/>
            <p:nvPr/>
          </p:nvSpPr>
          <p:spPr>
            <a:xfrm>
              <a:off x="2039375" y="367500"/>
              <a:ext cx="1071275" cy="815425"/>
            </a:xfrm>
            <a:custGeom>
              <a:avLst/>
              <a:gdLst/>
              <a:ahLst/>
              <a:cxnLst/>
              <a:rect l="l" t="t" r="r" b="b"/>
              <a:pathLst>
                <a:path w="42851" h="32617" extrusionOk="0">
                  <a:moveTo>
                    <a:pt x="33198" y="497"/>
                  </a:moveTo>
                  <a:cubicBezTo>
                    <a:pt x="33347" y="497"/>
                    <a:pt x="33416" y="655"/>
                    <a:pt x="33609" y="1087"/>
                  </a:cubicBezTo>
                  <a:cubicBezTo>
                    <a:pt x="34153" y="2262"/>
                    <a:pt x="34696" y="3349"/>
                    <a:pt x="35240" y="4523"/>
                  </a:cubicBezTo>
                  <a:cubicBezTo>
                    <a:pt x="36675" y="7502"/>
                    <a:pt x="38132" y="10503"/>
                    <a:pt x="39589" y="13482"/>
                  </a:cubicBezTo>
                  <a:cubicBezTo>
                    <a:pt x="40132" y="14678"/>
                    <a:pt x="40763" y="15852"/>
                    <a:pt x="41307" y="17026"/>
                  </a:cubicBezTo>
                  <a:cubicBezTo>
                    <a:pt x="41568" y="17396"/>
                    <a:pt x="41763" y="17744"/>
                    <a:pt x="41937" y="18200"/>
                  </a:cubicBezTo>
                  <a:cubicBezTo>
                    <a:pt x="42163" y="18532"/>
                    <a:pt x="42218" y="18596"/>
                    <a:pt x="42267" y="18596"/>
                  </a:cubicBezTo>
                  <a:cubicBezTo>
                    <a:pt x="42298" y="18596"/>
                    <a:pt x="42326" y="18570"/>
                    <a:pt x="42394" y="18570"/>
                  </a:cubicBezTo>
                  <a:cubicBezTo>
                    <a:pt x="41133" y="19026"/>
                    <a:pt x="39937" y="19570"/>
                    <a:pt x="38676" y="20114"/>
                  </a:cubicBezTo>
                  <a:cubicBezTo>
                    <a:pt x="29608" y="23810"/>
                    <a:pt x="20563" y="27528"/>
                    <a:pt x="11408" y="30986"/>
                  </a:cubicBezTo>
                  <a:cubicBezTo>
                    <a:pt x="10321" y="31334"/>
                    <a:pt x="9234" y="31790"/>
                    <a:pt x="8147" y="32160"/>
                  </a:cubicBezTo>
                  <a:cubicBezTo>
                    <a:pt x="8060" y="32160"/>
                    <a:pt x="6342" y="27528"/>
                    <a:pt x="6059" y="26985"/>
                  </a:cubicBezTo>
                  <a:cubicBezTo>
                    <a:pt x="4086" y="21903"/>
                    <a:pt x="2304" y="16715"/>
                    <a:pt x="524" y="11526"/>
                  </a:cubicBezTo>
                  <a:lnTo>
                    <a:pt x="524" y="11526"/>
                  </a:lnTo>
                  <a:cubicBezTo>
                    <a:pt x="10976" y="7383"/>
                    <a:pt x="21792" y="4331"/>
                    <a:pt x="32435" y="805"/>
                  </a:cubicBezTo>
                  <a:cubicBezTo>
                    <a:pt x="32860" y="628"/>
                    <a:pt x="33063" y="497"/>
                    <a:pt x="33198" y="497"/>
                  </a:cubicBezTo>
                  <a:close/>
                  <a:moveTo>
                    <a:pt x="33413" y="0"/>
                  </a:moveTo>
                  <a:cubicBezTo>
                    <a:pt x="22367" y="3805"/>
                    <a:pt x="11039" y="6871"/>
                    <a:pt x="166" y="11133"/>
                  </a:cubicBezTo>
                  <a:cubicBezTo>
                    <a:pt x="1" y="11188"/>
                    <a:pt x="10" y="11392"/>
                    <a:pt x="111" y="11512"/>
                  </a:cubicBezTo>
                  <a:lnTo>
                    <a:pt x="111" y="11512"/>
                  </a:lnTo>
                  <a:cubicBezTo>
                    <a:pt x="1277" y="15003"/>
                    <a:pt x="2548" y="18515"/>
                    <a:pt x="3798" y="22005"/>
                  </a:cubicBezTo>
                  <a:cubicBezTo>
                    <a:pt x="4515" y="24093"/>
                    <a:pt x="5255" y="26093"/>
                    <a:pt x="6059" y="28159"/>
                  </a:cubicBezTo>
                  <a:cubicBezTo>
                    <a:pt x="6603" y="29529"/>
                    <a:pt x="7429" y="30986"/>
                    <a:pt x="7777" y="32421"/>
                  </a:cubicBezTo>
                  <a:cubicBezTo>
                    <a:pt x="7777" y="32508"/>
                    <a:pt x="7864" y="32617"/>
                    <a:pt x="7973" y="32617"/>
                  </a:cubicBezTo>
                  <a:cubicBezTo>
                    <a:pt x="8516" y="32617"/>
                    <a:pt x="9060" y="32334"/>
                    <a:pt x="9495" y="32160"/>
                  </a:cubicBezTo>
                  <a:cubicBezTo>
                    <a:pt x="10778" y="31703"/>
                    <a:pt x="12039" y="31247"/>
                    <a:pt x="13213" y="30790"/>
                  </a:cubicBezTo>
                  <a:cubicBezTo>
                    <a:pt x="17105" y="29246"/>
                    <a:pt x="20910" y="27724"/>
                    <a:pt x="24716" y="26267"/>
                  </a:cubicBezTo>
                  <a:lnTo>
                    <a:pt x="42655" y="18918"/>
                  </a:lnTo>
                  <a:cubicBezTo>
                    <a:pt x="42763" y="18831"/>
                    <a:pt x="42850" y="18744"/>
                    <a:pt x="42763" y="18570"/>
                  </a:cubicBezTo>
                  <a:cubicBezTo>
                    <a:pt x="40937" y="16026"/>
                    <a:pt x="39763" y="12764"/>
                    <a:pt x="38415" y="10046"/>
                  </a:cubicBezTo>
                  <a:cubicBezTo>
                    <a:pt x="36784" y="6697"/>
                    <a:pt x="35240" y="3436"/>
                    <a:pt x="33609" y="87"/>
                  </a:cubicBezTo>
                  <a:cubicBezTo>
                    <a:pt x="33609" y="0"/>
                    <a:pt x="33522" y="0"/>
                    <a:pt x="334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801;p76">
              <a:extLst>
                <a:ext uri="{FF2B5EF4-FFF2-40B4-BE49-F238E27FC236}">
                  <a16:creationId xmlns:a16="http://schemas.microsoft.com/office/drawing/2014/main" id="{98683502-D5DE-43C2-B41E-A330D7159652}"/>
                </a:ext>
              </a:extLst>
            </p:cNvPr>
            <p:cNvSpPr/>
            <p:nvPr/>
          </p:nvSpPr>
          <p:spPr>
            <a:xfrm>
              <a:off x="2112700" y="421850"/>
              <a:ext cx="916400" cy="697475"/>
            </a:xfrm>
            <a:custGeom>
              <a:avLst/>
              <a:gdLst/>
              <a:ahLst/>
              <a:cxnLst/>
              <a:rect l="l" t="t" r="r" b="b"/>
              <a:pathLst>
                <a:path w="36656" h="27899" extrusionOk="0">
                  <a:moveTo>
                    <a:pt x="28342" y="591"/>
                  </a:moveTo>
                  <a:cubicBezTo>
                    <a:pt x="28716" y="591"/>
                    <a:pt x="28695" y="1038"/>
                    <a:pt x="29045" y="1805"/>
                  </a:cubicBezTo>
                  <a:cubicBezTo>
                    <a:pt x="30393" y="4523"/>
                    <a:pt x="31676" y="7328"/>
                    <a:pt x="33024" y="10046"/>
                  </a:cubicBezTo>
                  <a:cubicBezTo>
                    <a:pt x="33655" y="11308"/>
                    <a:pt x="34286" y="12591"/>
                    <a:pt x="34938" y="13852"/>
                  </a:cubicBezTo>
                  <a:cubicBezTo>
                    <a:pt x="35199" y="14308"/>
                    <a:pt x="35373" y="14765"/>
                    <a:pt x="35656" y="15222"/>
                  </a:cubicBezTo>
                  <a:cubicBezTo>
                    <a:pt x="35743" y="15396"/>
                    <a:pt x="35830" y="15570"/>
                    <a:pt x="35916" y="15765"/>
                  </a:cubicBezTo>
                  <a:cubicBezTo>
                    <a:pt x="35956" y="15814"/>
                    <a:pt x="35987" y="15853"/>
                    <a:pt x="36011" y="15883"/>
                  </a:cubicBezTo>
                  <a:lnTo>
                    <a:pt x="36011" y="15883"/>
                  </a:lnTo>
                  <a:cubicBezTo>
                    <a:pt x="32294" y="17469"/>
                    <a:pt x="28497" y="18955"/>
                    <a:pt x="24783" y="20462"/>
                  </a:cubicBezTo>
                  <a:cubicBezTo>
                    <a:pt x="18978" y="22832"/>
                    <a:pt x="13281" y="25354"/>
                    <a:pt x="7388" y="27268"/>
                  </a:cubicBezTo>
                  <a:cubicBezTo>
                    <a:pt x="7214" y="27355"/>
                    <a:pt x="7018" y="27442"/>
                    <a:pt x="6844" y="27442"/>
                  </a:cubicBezTo>
                  <a:cubicBezTo>
                    <a:pt x="7105" y="27442"/>
                    <a:pt x="6475" y="26094"/>
                    <a:pt x="6388" y="25898"/>
                  </a:cubicBezTo>
                  <a:cubicBezTo>
                    <a:pt x="5583" y="24006"/>
                    <a:pt x="4931" y="22093"/>
                    <a:pt x="4213" y="20201"/>
                  </a:cubicBezTo>
                  <a:cubicBezTo>
                    <a:pt x="2975" y="16720"/>
                    <a:pt x="1715" y="13343"/>
                    <a:pt x="558" y="9866"/>
                  </a:cubicBezTo>
                  <a:lnTo>
                    <a:pt x="558" y="9866"/>
                  </a:lnTo>
                  <a:cubicBezTo>
                    <a:pt x="5746" y="7823"/>
                    <a:pt x="11099" y="6214"/>
                    <a:pt x="16347" y="4436"/>
                  </a:cubicBezTo>
                  <a:cubicBezTo>
                    <a:pt x="19260" y="3523"/>
                    <a:pt x="22239" y="2523"/>
                    <a:pt x="25153" y="1631"/>
                  </a:cubicBezTo>
                  <a:cubicBezTo>
                    <a:pt x="26045" y="1262"/>
                    <a:pt x="26958" y="979"/>
                    <a:pt x="27871" y="718"/>
                  </a:cubicBezTo>
                  <a:cubicBezTo>
                    <a:pt x="28079" y="632"/>
                    <a:pt x="28229" y="591"/>
                    <a:pt x="28342" y="591"/>
                  </a:cubicBezTo>
                  <a:close/>
                  <a:moveTo>
                    <a:pt x="28502" y="1"/>
                  </a:moveTo>
                  <a:cubicBezTo>
                    <a:pt x="19065" y="3262"/>
                    <a:pt x="9475" y="5872"/>
                    <a:pt x="234" y="9503"/>
                  </a:cubicBezTo>
                  <a:cubicBezTo>
                    <a:pt x="205" y="9512"/>
                    <a:pt x="180" y="9524"/>
                    <a:pt x="159" y="9540"/>
                  </a:cubicBezTo>
                  <a:lnTo>
                    <a:pt x="159" y="9540"/>
                  </a:lnTo>
                  <a:cubicBezTo>
                    <a:pt x="66" y="9576"/>
                    <a:pt x="0" y="9662"/>
                    <a:pt x="38" y="9786"/>
                  </a:cubicBezTo>
                  <a:cubicBezTo>
                    <a:pt x="1039" y="12764"/>
                    <a:pt x="2126" y="15765"/>
                    <a:pt x="3126" y="18657"/>
                  </a:cubicBezTo>
                  <a:cubicBezTo>
                    <a:pt x="3844" y="20462"/>
                    <a:pt x="4496" y="22289"/>
                    <a:pt x="5214" y="24093"/>
                  </a:cubicBezTo>
                  <a:cubicBezTo>
                    <a:pt x="5670" y="25267"/>
                    <a:pt x="6301" y="26442"/>
                    <a:pt x="6670" y="27725"/>
                  </a:cubicBezTo>
                  <a:cubicBezTo>
                    <a:pt x="6670" y="27812"/>
                    <a:pt x="6757" y="27899"/>
                    <a:pt x="6844" y="27899"/>
                  </a:cubicBezTo>
                  <a:cubicBezTo>
                    <a:pt x="8192" y="27899"/>
                    <a:pt x="10019" y="26811"/>
                    <a:pt x="11280" y="26355"/>
                  </a:cubicBezTo>
                  <a:cubicBezTo>
                    <a:pt x="14542" y="25094"/>
                    <a:pt x="17803" y="23811"/>
                    <a:pt x="21065" y="22462"/>
                  </a:cubicBezTo>
                  <a:cubicBezTo>
                    <a:pt x="26240" y="20375"/>
                    <a:pt x="31307" y="18375"/>
                    <a:pt x="36460" y="16200"/>
                  </a:cubicBezTo>
                  <a:cubicBezTo>
                    <a:pt x="36569" y="16113"/>
                    <a:pt x="36656" y="16026"/>
                    <a:pt x="36569" y="15852"/>
                  </a:cubicBezTo>
                  <a:cubicBezTo>
                    <a:pt x="34938" y="13678"/>
                    <a:pt x="33938" y="10873"/>
                    <a:pt x="32764" y="8416"/>
                  </a:cubicBezTo>
                  <a:cubicBezTo>
                    <a:pt x="31394" y="5611"/>
                    <a:pt x="30133" y="2893"/>
                    <a:pt x="28763" y="88"/>
                  </a:cubicBezTo>
                  <a:cubicBezTo>
                    <a:pt x="28763" y="1"/>
                    <a:pt x="28589" y="1"/>
                    <a:pt x="285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02;p76">
              <a:extLst>
                <a:ext uri="{FF2B5EF4-FFF2-40B4-BE49-F238E27FC236}">
                  <a16:creationId xmlns:a16="http://schemas.microsoft.com/office/drawing/2014/main" id="{E61773BB-8463-456A-B8CD-6BD434763EDA}"/>
                </a:ext>
              </a:extLst>
            </p:cNvPr>
            <p:cNvSpPr/>
            <p:nvPr/>
          </p:nvSpPr>
          <p:spPr>
            <a:xfrm>
              <a:off x="2449800" y="549650"/>
              <a:ext cx="189925" cy="433325"/>
            </a:xfrm>
            <a:custGeom>
              <a:avLst/>
              <a:gdLst/>
              <a:ahLst/>
              <a:cxnLst/>
              <a:rect l="l" t="t" r="r" b="b"/>
              <a:pathLst>
                <a:path w="7597" h="17333" extrusionOk="0">
                  <a:moveTo>
                    <a:pt x="330" y="1"/>
                  </a:moveTo>
                  <a:cubicBezTo>
                    <a:pt x="177" y="1"/>
                    <a:pt x="1" y="139"/>
                    <a:pt x="58" y="325"/>
                  </a:cubicBezTo>
                  <a:cubicBezTo>
                    <a:pt x="2428" y="5935"/>
                    <a:pt x="4776" y="11545"/>
                    <a:pt x="7124" y="17177"/>
                  </a:cubicBezTo>
                  <a:cubicBezTo>
                    <a:pt x="7160" y="17284"/>
                    <a:pt x="7259" y="17332"/>
                    <a:pt x="7350" y="17332"/>
                  </a:cubicBezTo>
                  <a:cubicBezTo>
                    <a:pt x="7481" y="17332"/>
                    <a:pt x="7596" y="17234"/>
                    <a:pt x="7494" y="17068"/>
                  </a:cubicBezTo>
                  <a:cubicBezTo>
                    <a:pt x="5146" y="11458"/>
                    <a:pt x="2776" y="5848"/>
                    <a:pt x="514" y="129"/>
                  </a:cubicBezTo>
                  <a:cubicBezTo>
                    <a:pt x="484" y="39"/>
                    <a:pt x="410" y="1"/>
                    <a:pt x="3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803;p76">
              <a:extLst>
                <a:ext uri="{FF2B5EF4-FFF2-40B4-BE49-F238E27FC236}">
                  <a16:creationId xmlns:a16="http://schemas.microsoft.com/office/drawing/2014/main" id="{A02B6457-0A7F-482F-8988-70EB3D7E0DC8}"/>
                </a:ext>
              </a:extLst>
            </p:cNvPr>
            <p:cNvSpPr/>
            <p:nvPr/>
          </p:nvSpPr>
          <p:spPr>
            <a:xfrm>
              <a:off x="2190850" y="627875"/>
              <a:ext cx="244625" cy="113100"/>
            </a:xfrm>
            <a:custGeom>
              <a:avLst/>
              <a:gdLst/>
              <a:ahLst/>
              <a:cxnLst/>
              <a:rect l="l" t="t" r="r" b="b"/>
              <a:pathLst>
                <a:path w="9785" h="4524" extrusionOk="0">
                  <a:moveTo>
                    <a:pt x="9328" y="1"/>
                  </a:moveTo>
                  <a:cubicBezTo>
                    <a:pt x="7524" y="718"/>
                    <a:pt x="1805" y="2262"/>
                    <a:pt x="0" y="3067"/>
                  </a:cubicBezTo>
                  <a:cubicBezTo>
                    <a:pt x="87" y="3523"/>
                    <a:pt x="370" y="4067"/>
                    <a:pt x="370" y="4523"/>
                  </a:cubicBezTo>
                  <a:cubicBezTo>
                    <a:pt x="457" y="4523"/>
                    <a:pt x="8785" y="1892"/>
                    <a:pt x="9785" y="1545"/>
                  </a:cubicBezTo>
                  <a:cubicBezTo>
                    <a:pt x="9611" y="1349"/>
                    <a:pt x="9698" y="1545"/>
                    <a:pt x="93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3804;p76">
              <a:extLst>
                <a:ext uri="{FF2B5EF4-FFF2-40B4-BE49-F238E27FC236}">
                  <a16:creationId xmlns:a16="http://schemas.microsoft.com/office/drawing/2014/main" id="{FED2751C-9EC6-4E25-A3A9-EB5B48636A28}"/>
                </a:ext>
              </a:extLst>
            </p:cNvPr>
            <p:cNvSpPr/>
            <p:nvPr/>
          </p:nvSpPr>
          <p:spPr>
            <a:xfrm>
              <a:off x="2205225" y="699900"/>
              <a:ext cx="259050" cy="89175"/>
            </a:xfrm>
            <a:custGeom>
              <a:avLst/>
              <a:gdLst/>
              <a:ahLst/>
              <a:cxnLst/>
              <a:rect l="l" t="t" r="r" b="b"/>
              <a:pathLst>
                <a:path w="10362" h="3567" extrusionOk="0">
                  <a:moveTo>
                    <a:pt x="9998" y="1"/>
                  </a:moveTo>
                  <a:cubicBezTo>
                    <a:pt x="9976" y="1"/>
                    <a:pt x="9952" y="4"/>
                    <a:pt x="9928" y="12"/>
                  </a:cubicBezTo>
                  <a:cubicBezTo>
                    <a:pt x="8405" y="468"/>
                    <a:pt x="6949" y="1186"/>
                    <a:pt x="5318" y="1729"/>
                  </a:cubicBezTo>
                  <a:cubicBezTo>
                    <a:pt x="3687" y="2360"/>
                    <a:pt x="1969" y="2643"/>
                    <a:pt x="338" y="3099"/>
                  </a:cubicBezTo>
                  <a:cubicBezTo>
                    <a:pt x="1" y="3179"/>
                    <a:pt x="117" y="3567"/>
                    <a:pt x="355" y="3567"/>
                  </a:cubicBezTo>
                  <a:cubicBezTo>
                    <a:pt x="377" y="3567"/>
                    <a:pt x="401" y="3563"/>
                    <a:pt x="425" y="3556"/>
                  </a:cubicBezTo>
                  <a:cubicBezTo>
                    <a:pt x="2056" y="3099"/>
                    <a:pt x="3861" y="2817"/>
                    <a:pt x="5492" y="2186"/>
                  </a:cubicBezTo>
                  <a:cubicBezTo>
                    <a:pt x="7036" y="1642"/>
                    <a:pt x="8492" y="925"/>
                    <a:pt x="10123" y="468"/>
                  </a:cubicBezTo>
                  <a:cubicBezTo>
                    <a:pt x="10362" y="389"/>
                    <a:pt x="10237" y="1"/>
                    <a:pt x="99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3805;p76">
              <a:extLst>
                <a:ext uri="{FF2B5EF4-FFF2-40B4-BE49-F238E27FC236}">
                  <a16:creationId xmlns:a16="http://schemas.microsoft.com/office/drawing/2014/main" id="{724141CA-0D17-4F33-AAE0-05F1251A24AF}"/>
                </a:ext>
              </a:extLst>
            </p:cNvPr>
            <p:cNvSpPr/>
            <p:nvPr/>
          </p:nvSpPr>
          <p:spPr>
            <a:xfrm>
              <a:off x="2214700" y="731425"/>
              <a:ext cx="258775" cy="89900"/>
            </a:xfrm>
            <a:custGeom>
              <a:avLst/>
              <a:gdLst/>
              <a:ahLst/>
              <a:cxnLst/>
              <a:rect l="l" t="t" r="r" b="b"/>
              <a:pathLst>
                <a:path w="10351" h="3596" extrusionOk="0">
                  <a:moveTo>
                    <a:pt x="10074" y="1"/>
                  </a:moveTo>
                  <a:cubicBezTo>
                    <a:pt x="10053" y="1"/>
                    <a:pt x="10030" y="4"/>
                    <a:pt x="10005" y="12"/>
                  </a:cubicBezTo>
                  <a:cubicBezTo>
                    <a:pt x="8461" y="664"/>
                    <a:pt x="6939" y="1382"/>
                    <a:pt x="5308" y="1838"/>
                  </a:cubicBezTo>
                  <a:cubicBezTo>
                    <a:pt x="3569" y="2186"/>
                    <a:pt x="1938" y="2556"/>
                    <a:pt x="220" y="3187"/>
                  </a:cubicBezTo>
                  <a:cubicBezTo>
                    <a:pt x="0" y="3260"/>
                    <a:pt x="89" y="3595"/>
                    <a:pt x="292" y="3595"/>
                  </a:cubicBezTo>
                  <a:cubicBezTo>
                    <a:pt x="330" y="3595"/>
                    <a:pt x="371" y="3584"/>
                    <a:pt x="416" y="3556"/>
                  </a:cubicBezTo>
                  <a:cubicBezTo>
                    <a:pt x="2047" y="3013"/>
                    <a:pt x="3678" y="2556"/>
                    <a:pt x="5395" y="2186"/>
                  </a:cubicBezTo>
                  <a:cubicBezTo>
                    <a:pt x="7026" y="1925"/>
                    <a:pt x="8570" y="1099"/>
                    <a:pt x="10092" y="468"/>
                  </a:cubicBezTo>
                  <a:cubicBezTo>
                    <a:pt x="10350" y="389"/>
                    <a:pt x="10300" y="1"/>
                    <a:pt x="100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3806;p76">
              <a:extLst>
                <a:ext uri="{FF2B5EF4-FFF2-40B4-BE49-F238E27FC236}">
                  <a16:creationId xmlns:a16="http://schemas.microsoft.com/office/drawing/2014/main" id="{1BB83AD9-ACF9-47E3-BF06-370D8995CFC2}"/>
                </a:ext>
              </a:extLst>
            </p:cNvPr>
            <p:cNvSpPr/>
            <p:nvPr/>
          </p:nvSpPr>
          <p:spPr>
            <a:xfrm>
              <a:off x="2232225" y="763775"/>
              <a:ext cx="259800" cy="93250"/>
            </a:xfrm>
            <a:custGeom>
              <a:avLst/>
              <a:gdLst/>
              <a:ahLst/>
              <a:cxnLst/>
              <a:rect l="l" t="t" r="r" b="b"/>
              <a:pathLst>
                <a:path w="10392" h="3730" extrusionOk="0">
                  <a:moveTo>
                    <a:pt x="10044" y="1"/>
                  </a:moveTo>
                  <a:cubicBezTo>
                    <a:pt x="6673" y="892"/>
                    <a:pt x="3607" y="2436"/>
                    <a:pt x="259" y="3262"/>
                  </a:cubicBezTo>
                  <a:cubicBezTo>
                    <a:pt x="0" y="3342"/>
                    <a:pt x="51" y="3730"/>
                    <a:pt x="343" y="3730"/>
                  </a:cubicBezTo>
                  <a:cubicBezTo>
                    <a:pt x="371" y="3730"/>
                    <a:pt x="401" y="3727"/>
                    <a:pt x="433" y="3719"/>
                  </a:cubicBezTo>
                  <a:cubicBezTo>
                    <a:pt x="3694" y="2893"/>
                    <a:pt x="6782" y="1349"/>
                    <a:pt x="10130" y="457"/>
                  </a:cubicBezTo>
                  <a:cubicBezTo>
                    <a:pt x="10391" y="349"/>
                    <a:pt x="10304" y="1"/>
                    <a:pt x="10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3807;p76">
              <a:extLst>
                <a:ext uri="{FF2B5EF4-FFF2-40B4-BE49-F238E27FC236}">
                  <a16:creationId xmlns:a16="http://schemas.microsoft.com/office/drawing/2014/main" id="{7D4599E5-F874-4225-858C-53363C8C543C}"/>
                </a:ext>
              </a:extLst>
            </p:cNvPr>
            <p:cNvSpPr/>
            <p:nvPr/>
          </p:nvSpPr>
          <p:spPr>
            <a:xfrm>
              <a:off x="2254700" y="851000"/>
              <a:ext cx="185125" cy="186775"/>
            </a:xfrm>
            <a:custGeom>
              <a:avLst/>
              <a:gdLst/>
              <a:ahLst/>
              <a:cxnLst/>
              <a:rect l="l" t="t" r="r" b="b"/>
              <a:pathLst>
                <a:path w="7405" h="7471" extrusionOk="0">
                  <a:moveTo>
                    <a:pt x="5023" y="538"/>
                  </a:moveTo>
                  <a:cubicBezTo>
                    <a:pt x="5312" y="1628"/>
                    <a:pt x="5905" y="2647"/>
                    <a:pt x="6231" y="3666"/>
                  </a:cubicBezTo>
                  <a:cubicBezTo>
                    <a:pt x="6426" y="4209"/>
                    <a:pt x="6600" y="4753"/>
                    <a:pt x="6861" y="5296"/>
                  </a:cubicBezTo>
                  <a:cubicBezTo>
                    <a:pt x="6861" y="5470"/>
                    <a:pt x="5057" y="6101"/>
                    <a:pt x="4883" y="6210"/>
                  </a:cubicBezTo>
                  <a:cubicBezTo>
                    <a:pt x="4056" y="6471"/>
                    <a:pt x="3339" y="6645"/>
                    <a:pt x="2512" y="6927"/>
                  </a:cubicBezTo>
                  <a:cubicBezTo>
                    <a:pt x="2496" y="6931"/>
                    <a:pt x="2480" y="6932"/>
                    <a:pt x="2464" y="6932"/>
                  </a:cubicBezTo>
                  <a:cubicBezTo>
                    <a:pt x="2063" y="6932"/>
                    <a:pt x="1879" y="5913"/>
                    <a:pt x="1795" y="5557"/>
                  </a:cubicBezTo>
                  <a:cubicBezTo>
                    <a:pt x="1279" y="4444"/>
                    <a:pt x="920" y="3251"/>
                    <a:pt x="513" y="2055"/>
                  </a:cubicBezTo>
                  <a:lnTo>
                    <a:pt x="513" y="2055"/>
                  </a:lnTo>
                  <a:cubicBezTo>
                    <a:pt x="1988" y="1504"/>
                    <a:pt x="3544" y="1146"/>
                    <a:pt x="5023" y="538"/>
                  </a:cubicBezTo>
                  <a:close/>
                  <a:moveTo>
                    <a:pt x="5194" y="1"/>
                  </a:moveTo>
                  <a:cubicBezTo>
                    <a:pt x="5150" y="1"/>
                    <a:pt x="5102" y="11"/>
                    <a:pt x="5057" y="34"/>
                  </a:cubicBezTo>
                  <a:cubicBezTo>
                    <a:pt x="3513" y="774"/>
                    <a:pt x="1795" y="1035"/>
                    <a:pt x="164" y="1665"/>
                  </a:cubicBezTo>
                  <a:cubicBezTo>
                    <a:pt x="0" y="1720"/>
                    <a:pt x="8" y="1920"/>
                    <a:pt x="101" y="2040"/>
                  </a:cubicBezTo>
                  <a:lnTo>
                    <a:pt x="101" y="2040"/>
                  </a:lnTo>
                  <a:cubicBezTo>
                    <a:pt x="558" y="3814"/>
                    <a:pt x="1262" y="5587"/>
                    <a:pt x="1882" y="7297"/>
                  </a:cubicBezTo>
                  <a:cubicBezTo>
                    <a:pt x="1969" y="7471"/>
                    <a:pt x="2078" y="7471"/>
                    <a:pt x="2252" y="7471"/>
                  </a:cubicBezTo>
                  <a:cubicBezTo>
                    <a:pt x="3969" y="7014"/>
                    <a:pt x="5600" y="6384"/>
                    <a:pt x="7231" y="5666"/>
                  </a:cubicBezTo>
                  <a:cubicBezTo>
                    <a:pt x="7405" y="5666"/>
                    <a:pt x="7405" y="5470"/>
                    <a:pt x="7318" y="5383"/>
                  </a:cubicBezTo>
                  <a:cubicBezTo>
                    <a:pt x="7057" y="4579"/>
                    <a:pt x="6774" y="3753"/>
                    <a:pt x="6513" y="3035"/>
                  </a:cubicBezTo>
                  <a:cubicBezTo>
                    <a:pt x="6144" y="2035"/>
                    <a:pt x="5687" y="1122"/>
                    <a:pt x="5426" y="230"/>
                  </a:cubicBezTo>
                  <a:cubicBezTo>
                    <a:pt x="5426" y="86"/>
                    <a:pt x="5320" y="1"/>
                    <a:pt x="5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3808;p76">
              <a:extLst>
                <a:ext uri="{FF2B5EF4-FFF2-40B4-BE49-F238E27FC236}">
                  <a16:creationId xmlns:a16="http://schemas.microsoft.com/office/drawing/2014/main" id="{777BE8AB-5CDD-4CA2-98FD-55B333995BA6}"/>
                </a:ext>
              </a:extLst>
            </p:cNvPr>
            <p:cNvSpPr/>
            <p:nvPr/>
          </p:nvSpPr>
          <p:spPr>
            <a:xfrm>
              <a:off x="2408900" y="817800"/>
              <a:ext cx="103250" cy="41425"/>
            </a:xfrm>
            <a:custGeom>
              <a:avLst/>
              <a:gdLst/>
              <a:ahLst/>
              <a:cxnLst/>
              <a:rect l="l" t="t" r="r" b="b"/>
              <a:pathLst>
                <a:path w="4130" h="1657" extrusionOk="0">
                  <a:moveTo>
                    <a:pt x="3777" y="0"/>
                  </a:moveTo>
                  <a:cubicBezTo>
                    <a:pt x="3750" y="0"/>
                    <a:pt x="3723" y="5"/>
                    <a:pt x="3694" y="14"/>
                  </a:cubicBezTo>
                  <a:cubicBezTo>
                    <a:pt x="2607" y="558"/>
                    <a:pt x="1433" y="1014"/>
                    <a:pt x="258" y="1275"/>
                  </a:cubicBezTo>
                  <a:cubicBezTo>
                    <a:pt x="0" y="1275"/>
                    <a:pt x="50" y="1656"/>
                    <a:pt x="342" y="1656"/>
                  </a:cubicBezTo>
                  <a:cubicBezTo>
                    <a:pt x="370" y="1656"/>
                    <a:pt x="400" y="1653"/>
                    <a:pt x="432" y="1645"/>
                  </a:cubicBezTo>
                  <a:cubicBezTo>
                    <a:pt x="1607" y="1449"/>
                    <a:pt x="2781" y="1014"/>
                    <a:pt x="3955" y="362"/>
                  </a:cubicBezTo>
                  <a:cubicBezTo>
                    <a:pt x="4129" y="285"/>
                    <a:pt x="3993" y="0"/>
                    <a:pt x="37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3809;p76">
              <a:extLst>
                <a:ext uri="{FF2B5EF4-FFF2-40B4-BE49-F238E27FC236}">
                  <a16:creationId xmlns:a16="http://schemas.microsoft.com/office/drawing/2014/main" id="{C15F9C9F-4342-41FC-9DAB-47CA8CD9D644}"/>
                </a:ext>
              </a:extLst>
            </p:cNvPr>
            <p:cNvSpPr/>
            <p:nvPr/>
          </p:nvSpPr>
          <p:spPr>
            <a:xfrm>
              <a:off x="2422475" y="851850"/>
              <a:ext cx="101625" cy="45950"/>
            </a:xfrm>
            <a:custGeom>
              <a:avLst/>
              <a:gdLst/>
              <a:ahLst/>
              <a:cxnLst/>
              <a:rect l="l" t="t" r="r" b="b"/>
              <a:pathLst>
                <a:path w="4065" h="1838" extrusionOk="0">
                  <a:moveTo>
                    <a:pt x="3695" y="0"/>
                  </a:moveTo>
                  <a:cubicBezTo>
                    <a:pt x="2434" y="283"/>
                    <a:pt x="1433" y="1088"/>
                    <a:pt x="259" y="1370"/>
                  </a:cubicBezTo>
                  <a:cubicBezTo>
                    <a:pt x="1" y="1450"/>
                    <a:pt x="51" y="1838"/>
                    <a:pt x="277" y="1838"/>
                  </a:cubicBezTo>
                  <a:cubicBezTo>
                    <a:pt x="299" y="1838"/>
                    <a:pt x="322" y="1834"/>
                    <a:pt x="346" y="1827"/>
                  </a:cubicBezTo>
                  <a:cubicBezTo>
                    <a:pt x="1607" y="1544"/>
                    <a:pt x="2607" y="631"/>
                    <a:pt x="3782" y="457"/>
                  </a:cubicBezTo>
                  <a:cubicBezTo>
                    <a:pt x="4064" y="457"/>
                    <a:pt x="3956" y="0"/>
                    <a:pt x="36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3810;p76">
              <a:extLst>
                <a:ext uri="{FF2B5EF4-FFF2-40B4-BE49-F238E27FC236}">
                  <a16:creationId xmlns:a16="http://schemas.microsoft.com/office/drawing/2014/main" id="{EE8900A7-844D-4ACE-A9CC-0871EA586CBE}"/>
                </a:ext>
              </a:extLst>
            </p:cNvPr>
            <p:cNvSpPr/>
            <p:nvPr/>
          </p:nvSpPr>
          <p:spPr>
            <a:xfrm>
              <a:off x="2429975" y="885800"/>
              <a:ext cx="109250" cy="42075"/>
            </a:xfrm>
            <a:custGeom>
              <a:avLst/>
              <a:gdLst/>
              <a:ahLst/>
              <a:cxnLst/>
              <a:rect l="l" t="t" r="r" b="b"/>
              <a:pathLst>
                <a:path w="4370" h="1683" extrusionOk="0">
                  <a:moveTo>
                    <a:pt x="4031" y="1"/>
                  </a:moveTo>
                  <a:cubicBezTo>
                    <a:pt x="4002" y="1"/>
                    <a:pt x="3972" y="4"/>
                    <a:pt x="3938" y="12"/>
                  </a:cubicBezTo>
                  <a:cubicBezTo>
                    <a:pt x="3395" y="186"/>
                    <a:pt x="2851" y="556"/>
                    <a:pt x="2220" y="730"/>
                  </a:cubicBezTo>
                  <a:cubicBezTo>
                    <a:pt x="1590" y="904"/>
                    <a:pt x="851" y="1012"/>
                    <a:pt x="220" y="1273"/>
                  </a:cubicBezTo>
                  <a:cubicBezTo>
                    <a:pt x="0" y="1347"/>
                    <a:pt x="151" y="1682"/>
                    <a:pt x="373" y="1682"/>
                  </a:cubicBezTo>
                  <a:cubicBezTo>
                    <a:pt x="414" y="1682"/>
                    <a:pt x="458" y="1670"/>
                    <a:pt x="503" y="1643"/>
                  </a:cubicBezTo>
                  <a:cubicBezTo>
                    <a:pt x="1046" y="1360"/>
                    <a:pt x="1677" y="1360"/>
                    <a:pt x="2307" y="1186"/>
                  </a:cubicBezTo>
                  <a:cubicBezTo>
                    <a:pt x="2938" y="1012"/>
                    <a:pt x="3482" y="643"/>
                    <a:pt x="4112" y="469"/>
                  </a:cubicBezTo>
                  <a:cubicBezTo>
                    <a:pt x="4370" y="370"/>
                    <a:pt x="4321" y="1"/>
                    <a:pt x="40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3811;p76">
              <a:extLst>
                <a:ext uri="{FF2B5EF4-FFF2-40B4-BE49-F238E27FC236}">
                  <a16:creationId xmlns:a16="http://schemas.microsoft.com/office/drawing/2014/main" id="{989DC8B2-F8E2-4141-BE07-468595228284}"/>
                </a:ext>
              </a:extLst>
            </p:cNvPr>
            <p:cNvSpPr/>
            <p:nvPr/>
          </p:nvSpPr>
          <p:spPr>
            <a:xfrm>
              <a:off x="2445450" y="921700"/>
              <a:ext cx="113950" cy="53700"/>
            </a:xfrm>
            <a:custGeom>
              <a:avLst/>
              <a:gdLst/>
              <a:ahLst/>
              <a:cxnLst/>
              <a:rect l="l" t="t" r="r" b="b"/>
              <a:pathLst>
                <a:path w="4558" h="2148" extrusionOk="0">
                  <a:moveTo>
                    <a:pt x="4296" y="0"/>
                  </a:moveTo>
                  <a:cubicBezTo>
                    <a:pt x="4276" y="0"/>
                    <a:pt x="4255" y="4"/>
                    <a:pt x="4233" y="11"/>
                  </a:cubicBezTo>
                  <a:cubicBezTo>
                    <a:pt x="3493" y="294"/>
                    <a:pt x="2863" y="751"/>
                    <a:pt x="2145" y="1012"/>
                  </a:cubicBezTo>
                  <a:cubicBezTo>
                    <a:pt x="1406" y="1294"/>
                    <a:pt x="775" y="1294"/>
                    <a:pt x="145" y="1751"/>
                  </a:cubicBezTo>
                  <a:cubicBezTo>
                    <a:pt x="1" y="1823"/>
                    <a:pt x="95" y="2147"/>
                    <a:pt x="291" y="2147"/>
                  </a:cubicBezTo>
                  <a:cubicBezTo>
                    <a:pt x="332" y="2147"/>
                    <a:pt x="378" y="2133"/>
                    <a:pt x="427" y="2099"/>
                  </a:cubicBezTo>
                  <a:cubicBezTo>
                    <a:pt x="1058" y="1751"/>
                    <a:pt x="1775" y="1555"/>
                    <a:pt x="2493" y="1381"/>
                  </a:cubicBezTo>
                  <a:cubicBezTo>
                    <a:pt x="3145" y="1099"/>
                    <a:pt x="3689" y="751"/>
                    <a:pt x="4320" y="468"/>
                  </a:cubicBezTo>
                  <a:cubicBezTo>
                    <a:pt x="4558" y="389"/>
                    <a:pt x="4506" y="0"/>
                    <a:pt x="42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3812;p76">
              <a:extLst>
                <a:ext uri="{FF2B5EF4-FFF2-40B4-BE49-F238E27FC236}">
                  <a16:creationId xmlns:a16="http://schemas.microsoft.com/office/drawing/2014/main" id="{DAADBE2D-03AA-4E49-B445-B5ABE33D5569}"/>
                </a:ext>
              </a:extLst>
            </p:cNvPr>
            <p:cNvSpPr/>
            <p:nvPr/>
          </p:nvSpPr>
          <p:spPr>
            <a:xfrm>
              <a:off x="2511225" y="478375"/>
              <a:ext cx="363500" cy="229025"/>
            </a:xfrm>
            <a:custGeom>
              <a:avLst/>
              <a:gdLst/>
              <a:ahLst/>
              <a:cxnLst/>
              <a:rect l="l" t="t" r="r" b="b"/>
              <a:pathLst>
                <a:path w="14540" h="9161" extrusionOk="0">
                  <a:moveTo>
                    <a:pt x="11692" y="681"/>
                  </a:moveTo>
                  <a:cubicBezTo>
                    <a:pt x="12317" y="681"/>
                    <a:pt x="12499" y="1693"/>
                    <a:pt x="12735" y="2262"/>
                  </a:cubicBezTo>
                  <a:cubicBezTo>
                    <a:pt x="13017" y="2806"/>
                    <a:pt x="13191" y="3350"/>
                    <a:pt x="13365" y="3980"/>
                  </a:cubicBezTo>
                  <a:cubicBezTo>
                    <a:pt x="13735" y="4806"/>
                    <a:pt x="13278" y="4980"/>
                    <a:pt x="12648" y="5350"/>
                  </a:cubicBezTo>
                  <a:cubicBezTo>
                    <a:pt x="10017" y="6611"/>
                    <a:pt x="7212" y="7416"/>
                    <a:pt x="4494" y="8242"/>
                  </a:cubicBezTo>
                  <a:cubicBezTo>
                    <a:pt x="4037" y="8329"/>
                    <a:pt x="3580" y="8503"/>
                    <a:pt x="3124" y="8612"/>
                  </a:cubicBezTo>
                  <a:cubicBezTo>
                    <a:pt x="3031" y="8637"/>
                    <a:pt x="2950" y="8649"/>
                    <a:pt x="2878" y="8649"/>
                  </a:cubicBezTo>
                  <a:cubicBezTo>
                    <a:pt x="2464" y="8649"/>
                    <a:pt x="2368" y="8249"/>
                    <a:pt x="2145" y="7785"/>
                  </a:cubicBezTo>
                  <a:cubicBezTo>
                    <a:pt x="1530" y="6678"/>
                    <a:pt x="1108" y="5494"/>
                    <a:pt x="516" y="4360"/>
                  </a:cubicBezTo>
                  <a:lnTo>
                    <a:pt x="516" y="4360"/>
                  </a:lnTo>
                  <a:cubicBezTo>
                    <a:pt x="3453" y="3223"/>
                    <a:pt x="6453" y="2328"/>
                    <a:pt x="9473" y="1349"/>
                  </a:cubicBezTo>
                  <a:cubicBezTo>
                    <a:pt x="10191" y="1175"/>
                    <a:pt x="10843" y="893"/>
                    <a:pt x="11473" y="719"/>
                  </a:cubicBezTo>
                  <a:cubicBezTo>
                    <a:pt x="11552" y="693"/>
                    <a:pt x="11624" y="681"/>
                    <a:pt x="11692" y="681"/>
                  </a:cubicBezTo>
                  <a:close/>
                  <a:moveTo>
                    <a:pt x="12017" y="1"/>
                  </a:moveTo>
                  <a:cubicBezTo>
                    <a:pt x="8150" y="1427"/>
                    <a:pt x="4089" y="2424"/>
                    <a:pt x="305" y="4036"/>
                  </a:cubicBezTo>
                  <a:lnTo>
                    <a:pt x="305" y="4036"/>
                  </a:lnTo>
                  <a:cubicBezTo>
                    <a:pt x="288" y="4029"/>
                    <a:pt x="270" y="4026"/>
                    <a:pt x="251" y="4026"/>
                  </a:cubicBezTo>
                  <a:cubicBezTo>
                    <a:pt x="131" y="4026"/>
                    <a:pt x="1" y="4165"/>
                    <a:pt x="58" y="4350"/>
                  </a:cubicBezTo>
                  <a:cubicBezTo>
                    <a:pt x="514" y="5241"/>
                    <a:pt x="1493" y="9047"/>
                    <a:pt x="2580" y="9155"/>
                  </a:cubicBezTo>
                  <a:cubicBezTo>
                    <a:pt x="2642" y="9159"/>
                    <a:pt x="2705" y="9160"/>
                    <a:pt x="2769" y="9160"/>
                  </a:cubicBezTo>
                  <a:cubicBezTo>
                    <a:pt x="4384" y="9160"/>
                    <a:pt x="6552" y="8134"/>
                    <a:pt x="8016" y="7612"/>
                  </a:cubicBezTo>
                  <a:cubicBezTo>
                    <a:pt x="9299" y="7155"/>
                    <a:pt x="10560" y="6698"/>
                    <a:pt x="11821" y="6155"/>
                  </a:cubicBezTo>
                  <a:cubicBezTo>
                    <a:pt x="12365" y="5981"/>
                    <a:pt x="13735" y="5524"/>
                    <a:pt x="13996" y="5067"/>
                  </a:cubicBezTo>
                  <a:cubicBezTo>
                    <a:pt x="14539" y="4067"/>
                    <a:pt x="12735" y="1088"/>
                    <a:pt x="12278" y="88"/>
                  </a:cubicBezTo>
                  <a:cubicBezTo>
                    <a:pt x="12278" y="88"/>
                    <a:pt x="12104" y="1"/>
                    <a:pt x="120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3813;p76">
              <a:extLst>
                <a:ext uri="{FF2B5EF4-FFF2-40B4-BE49-F238E27FC236}">
                  <a16:creationId xmlns:a16="http://schemas.microsoft.com/office/drawing/2014/main" id="{36981C79-D1B8-4307-8843-8BDDCA55E3D4}"/>
                </a:ext>
              </a:extLst>
            </p:cNvPr>
            <p:cNvSpPr/>
            <p:nvPr/>
          </p:nvSpPr>
          <p:spPr>
            <a:xfrm>
              <a:off x="2587550" y="643650"/>
              <a:ext cx="294250" cy="106850"/>
            </a:xfrm>
            <a:custGeom>
              <a:avLst/>
              <a:gdLst/>
              <a:ahLst/>
              <a:cxnLst/>
              <a:rect l="l" t="t" r="r" b="b"/>
              <a:pathLst>
                <a:path w="11770" h="4274" extrusionOk="0">
                  <a:moveTo>
                    <a:pt x="11312" y="0"/>
                  </a:moveTo>
                  <a:cubicBezTo>
                    <a:pt x="9682" y="261"/>
                    <a:pt x="8051" y="1174"/>
                    <a:pt x="6507" y="1718"/>
                  </a:cubicBezTo>
                  <a:cubicBezTo>
                    <a:pt x="4420" y="2436"/>
                    <a:pt x="2528" y="3523"/>
                    <a:pt x="353" y="3806"/>
                  </a:cubicBezTo>
                  <a:cubicBezTo>
                    <a:pt x="95" y="3885"/>
                    <a:pt x="0" y="4273"/>
                    <a:pt x="268" y="4273"/>
                  </a:cubicBezTo>
                  <a:cubicBezTo>
                    <a:pt x="293" y="4273"/>
                    <a:pt x="321" y="4270"/>
                    <a:pt x="353" y="4262"/>
                  </a:cubicBezTo>
                  <a:cubicBezTo>
                    <a:pt x="2158" y="4066"/>
                    <a:pt x="3789" y="3349"/>
                    <a:pt x="5420" y="2631"/>
                  </a:cubicBezTo>
                  <a:cubicBezTo>
                    <a:pt x="6420" y="2262"/>
                    <a:pt x="7420" y="1892"/>
                    <a:pt x="8420" y="1544"/>
                  </a:cubicBezTo>
                  <a:cubicBezTo>
                    <a:pt x="9508" y="1174"/>
                    <a:pt x="10399" y="631"/>
                    <a:pt x="11486" y="457"/>
                  </a:cubicBezTo>
                  <a:cubicBezTo>
                    <a:pt x="11769" y="370"/>
                    <a:pt x="11595" y="0"/>
                    <a:pt x="113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3814;p76">
              <a:extLst>
                <a:ext uri="{FF2B5EF4-FFF2-40B4-BE49-F238E27FC236}">
                  <a16:creationId xmlns:a16="http://schemas.microsoft.com/office/drawing/2014/main" id="{A0B3F0FF-0FFD-4528-8142-9CA2B129AFBD}"/>
                </a:ext>
              </a:extLst>
            </p:cNvPr>
            <p:cNvSpPr/>
            <p:nvPr/>
          </p:nvSpPr>
          <p:spPr>
            <a:xfrm>
              <a:off x="2604050" y="690600"/>
              <a:ext cx="292825" cy="105750"/>
            </a:xfrm>
            <a:custGeom>
              <a:avLst/>
              <a:gdLst/>
              <a:ahLst/>
              <a:cxnLst/>
              <a:rect l="l" t="t" r="r" b="b"/>
              <a:pathLst>
                <a:path w="11713" h="4230" extrusionOk="0">
                  <a:moveTo>
                    <a:pt x="11366" y="1"/>
                  </a:moveTo>
                  <a:cubicBezTo>
                    <a:pt x="11340" y="1"/>
                    <a:pt x="11312" y="5"/>
                    <a:pt x="11283" y="14"/>
                  </a:cubicBezTo>
                  <a:cubicBezTo>
                    <a:pt x="7673" y="1558"/>
                    <a:pt x="3868" y="2384"/>
                    <a:pt x="237" y="3819"/>
                  </a:cubicBezTo>
                  <a:cubicBezTo>
                    <a:pt x="0" y="3910"/>
                    <a:pt x="38" y="4230"/>
                    <a:pt x="209" y="4230"/>
                  </a:cubicBezTo>
                  <a:cubicBezTo>
                    <a:pt x="243" y="4230"/>
                    <a:pt x="281" y="4217"/>
                    <a:pt x="324" y="4189"/>
                  </a:cubicBezTo>
                  <a:cubicBezTo>
                    <a:pt x="4042" y="2841"/>
                    <a:pt x="7934" y="2014"/>
                    <a:pt x="11479" y="471"/>
                  </a:cubicBezTo>
                  <a:cubicBezTo>
                    <a:pt x="11713" y="315"/>
                    <a:pt x="11597" y="1"/>
                    <a:pt x="113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3815;p76">
              <a:extLst>
                <a:ext uri="{FF2B5EF4-FFF2-40B4-BE49-F238E27FC236}">
                  <a16:creationId xmlns:a16="http://schemas.microsoft.com/office/drawing/2014/main" id="{80E29F9A-9E74-4D44-A90E-9D8A4395EFB5}"/>
                </a:ext>
              </a:extLst>
            </p:cNvPr>
            <p:cNvSpPr/>
            <p:nvPr/>
          </p:nvSpPr>
          <p:spPr>
            <a:xfrm>
              <a:off x="2628650" y="724175"/>
              <a:ext cx="297200" cy="116700"/>
            </a:xfrm>
            <a:custGeom>
              <a:avLst/>
              <a:gdLst/>
              <a:ahLst/>
              <a:cxnLst/>
              <a:rect l="l" t="t" r="r" b="b"/>
              <a:pathLst>
                <a:path w="11888" h="4668" extrusionOk="0">
                  <a:moveTo>
                    <a:pt x="11521" y="0"/>
                  </a:moveTo>
                  <a:cubicBezTo>
                    <a:pt x="11478" y="0"/>
                    <a:pt x="11432" y="12"/>
                    <a:pt x="11386" y="41"/>
                  </a:cubicBezTo>
                  <a:cubicBezTo>
                    <a:pt x="7777" y="1585"/>
                    <a:pt x="3971" y="2933"/>
                    <a:pt x="253" y="4216"/>
                  </a:cubicBezTo>
                  <a:cubicBezTo>
                    <a:pt x="0" y="4294"/>
                    <a:pt x="43" y="4667"/>
                    <a:pt x="258" y="4667"/>
                  </a:cubicBezTo>
                  <a:cubicBezTo>
                    <a:pt x="283" y="4667"/>
                    <a:pt x="310" y="4662"/>
                    <a:pt x="340" y="4651"/>
                  </a:cubicBezTo>
                  <a:cubicBezTo>
                    <a:pt x="4145" y="3390"/>
                    <a:pt x="7951" y="1933"/>
                    <a:pt x="11669" y="411"/>
                  </a:cubicBezTo>
                  <a:cubicBezTo>
                    <a:pt x="11887" y="320"/>
                    <a:pt x="11740" y="0"/>
                    <a:pt x="115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3816;p76">
              <a:extLst>
                <a:ext uri="{FF2B5EF4-FFF2-40B4-BE49-F238E27FC236}">
                  <a16:creationId xmlns:a16="http://schemas.microsoft.com/office/drawing/2014/main" id="{A570AA19-B082-4868-B35C-130038177589}"/>
                </a:ext>
              </a:extLst>
            </p:cNvPr>
            <p:cNvSpPr/>
            <p:nvPr/>
          </p:nvSpPr>
          <p:spPr>
            <a:xfrm>
              <a:off x="2649250" y="764950"/>
              <a:ext cx="301625" cy="125850"/>
            </a:xfrm>
            <a:custGeom>
              <a:avLst/>
              <a:gdLst/>
              <a:ahLst/>
              <a:cxnLst/>
              <a:rect l="l" t="t" r="r" b="b"/>
              <a:pathLst>
                <a:path w="12065" h="5034" extrusionOk="0">
                  <a:moveTo>
                    <a:pt x="11747" y="1"/>
                  </a:moveTo>
                  <a:cubicBezTo>
                    <a:pt x="11714" y="1"/>
                    <a:pt x="11681" y="13"/>
                    <a:pt x="11649" y="41"/>
                  </a:cubicBezTo>
                  <a:cubicBezTo>
                    <a:pt x="10019" y="1302"/>
                    <a:pt x="7844" y="1498"/>
                    <a:pt x="6039" y="2302"/>
                  </a:cubicBezTo>
                  <a:cubicBezTo>
                    <a:pt x="4039" y="3020"/>
                    <a:pt x="2060" y="3672"/>
                    <a:pt x="234" y="4564"/>
                  </a:cubicBezTo>
                  <a:cubicBezTo>
                    <a:pt x="1" y="4738"/>
                    <a:pt x="114" y="5034"/>
                    <a:pt x="342" y="5034"/>
                  </a:cubicBezTo>
                  <a:cubicBezTo>
                    <a:pt x="370" y="5034"/>
                    <a:pt x="399" y="5030"/>
                    <a:pt x="429" y="5020"/>
                  </a:cubicBezTo>
                  <a:cubicBezTo>
                    <a:pt x="2604" y="3846"/>
                    <a:pt x="4865" y="3128"/>
                    <a:pt x="7127" y="2302"/>
                  </a:cubicBezTo>
                  <a:cubicBezTo>
                    <a:pt x="8757" y="1759"/>
                    <a:pt x="10475" y="1585"/>
                    <a:pt x="11845" y="497"/>
                  </a:cubicBezTo>
                  <a:cubicBezTo>
                    <a:pt x="12064" y="333"/>
                    <a:pt x="11916" y="1"/>
                    <a:pt x="117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" name="Rectangle 52">
            <a:extLst>
              <a:ext uri="{FF2B5EF4-FFF2-40B4-BE49-F238E27FC236}">
                <a16:creationId xmlns:a16="http://schemas.microsoft.com/office/drawing/2014/main" id="{117D1CEA-746C-4E91-84E6-6CFCE46701BB}"/>
              </a:ext>
            </a:extLst>
          </p:cNvPr>
          <p:cNvSpPr/>
          <p:nvPr/>
        </p:nvSpPr>
        <p:spPr>
          <a:xfrm>
            <a:off x="964276" y="3685866"/>
            <a:ext cx="4963913" cy="830997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just">
              <a:buClr>
                <a:srgbClr val="FF5050"/>
              </a:buClr>
            </a:pPr>
            <a:r>
              <a:rPr lang="en-US" altLang="en-US" sz="1600" b="1" dirty="0">
                <a:solidFill>
                  <a:srgbClr val="002060"/>
                </a:solidFill>
                <a:latin typeface="#9Slide03 AmpleSoft Thin" panose="02000000000000000000" pitchFamily="2" charset="0"/>
              </a:rPr>
              <a:t>+ </a:t>
            </a:r>
            <a:r>
              <a:rPr lang="en-US" altLang="en-US" sz="1600" b="1" dirty="0" err="1">
                <a:solidFill>
                  <a:srgbClr val="002060"/>
                </a:solidFill>
                <a:latin typeface="#9Slide03 AmpleSoft Thin" panose="02000000000000000000" pitchFamily="2" charset="0"/>
              </a:rPr>
              <a:t>Áp</a:t>
            </a:r>
            <a:r>
              <a:rPr lang="en-US" altLang="en-US" sz="1600" b="1" dirty="0">
                <a:solidFill>
                  <a:srgbClr val="002060"/>
                </a:solidFill>
                <a:latin typeface="#9Slide03 AmpleSoft Thin" panose="02000000000000000000" pitchFamily="2" charset="0"/>
              </a:rPr>
              <a:t> </a:t>
            </a:r>
            <a:r>
              <a:rPr lang="en-US" altLang="en-US" sz="1600" b="1" dirty="0" err="1">
                <a:solidFill>
                  <a:srgbClr val="002060"/>
                </a:solidFill>
                <a:latin typeface="#9Slide03 AmpleSoft Thin" panose="02000000000000000000" pitchFamily="2" charset="0"/>
              </a:rPr>
              <a:t>suất</a:t>
            </a:r>
            <a:r>
              <a:rPr lang="en-US" altLang="en-US" sz="1600" b="1" dirty="0">
                <a:solidFill>
                  <a:srgbClr val="002060"/>
                </a:solidFill>
                <a:latin typeface="#9Slide03 AmpleSoft Thin" panose="02000000000000000000" pitchFamily="2" charset="0"/>
              </a:rPr>
              <a:t> </a:t>
            </a:r>
            <a:r>
              <a:rPr lang="en-US" altLang="en-US" sz="1600" b="1" dirty="0" err="1">
                <a:solidFill>
                  <a:srgbClr val="002060"/>
                </a:solidFill>
                <a:latin typeface="#9Slide03 AmpleSoft Thin" panose="02000000000000000000" pitchFamily="2" charset="0"/>
              </a:rPr>
              <a:t>tác</a:t>
            </a:r>
            <a:r>
              <a:rPr lang="en-US" altLang="en-US" sz="1600" b="1" dirty="0">
                <a:solidFill>
                  <a:srgbClr val="002060"/>
                </a:solidFill>
                <a:latin typeface="#9Slide03 AmpleSoft Thin" panose="02000000000000000000" pitchFamily="2" charset="0"/>
              </a:rPr>
              <a:t> </a:t>
            </a:r>
            <a:r>
              <a:rPr lang="en-US" altLang="en-US" sz="1600" b="1" dirty="0" err="1">
                <a:solidFill>
                  <a:srgbClr val="002060"/>
                </a:solidFill>
                <a:latin typeface="#9Slide03 AmpleSoft Thin" panose="02000000000000000000" pitchFamily="2" charset="0"/>
              </a:rPr>
              <a:t>dụng</a:t>
            </a:r>
            <a:r>
              <a:rPr lang="en-US" altLang="en-US" sz="1600" b="1" dirty="0">
                <a:solidFill>
                  <a:srgbClr val="002060"/>
                </a:solidFill>
                <a:latin typeface="#9Slide03 AmpleSoft Thin" panose="02000000000000000000" pitchFamily="2" charset="0"/>
              </a:rPr>
              <a:t> </a:t>
            </a:r>
            <a:r>
              <a:rPr lang="en-US" altLang="en-US" sz="1600" b="1" dirty="0" err="1">
                <a:solidFill>
                  <a:srgbClr val="002060"/>
                </a:solidFill>
                <a:latin typeface="#9Slide03 AmpleSoft Thin" panose="02000000000000000000" pitchFamily="2" charset="0"/>
              </a:rPr>
              <a:t>lên</a:t>
            </a:r>
            <a:r>
              <a:rPr lang="en-US" altLang="en-US" sz="1600" b="1" dirty="0">
                <a:solidFill>
                  <a:srgbClr val="002060"/>
                </a:solidFill>
                <a:latin typeface="#9Slide03 AmpleSoft Thin" panose="02000000000000000000" pitchFamily="2" charset="0"/>
              </a:rPr>
              <a:t> A </a:t>
            </a:r>
            <a:r>
              <a:rPr lang="en-US" altLang="en-US" sz="1600" b="1" dirty="0" err="1">
                <a:solidFill>
                  <a:srgbClr val="002060"/>
                </a:solidFill>
                <a:latin typeface="#9Slide03 AmpleSoft Thin" panose="02000000000000000000" pitchFamily="2" charset="0"/>
              </a:rPr>
              <a:t>là</a:t>
            </a:r>
            <a:r>
              <a:rPr lang="en-US" altLang="en-US" sz="1600" b="1" dirty="0">
                <a:solidFill>
                  <a:srgbClr val="002060"/>
                </a:solidFill>
                <a:latin typeface="#9Slide03 AmpleSoft Thin" panose="02000000000000000000" pitchFamily="2" charset="0"/>
              </a:rPr>
              <a:t> </a:t>
            </a:r>
            <a:r>
              <a:rPr lang="en-US" altLang="en-US" sz="1600" b="1" dirty="0" err="1">
                <a:solidFill>
                  <a:srgbClr val="002060"/>
                </a:solidFill>
                <a:latin typeface="#9Slide03 AmpleSoft Thin" panose="02000000000000000000" pitchFamily="2" charset="0"/>
              </a:rPr>
              <a:t>áp</a:t>
            </a:r>
            <a:r>
              <a:rPr lang="en-US" altLang="en-US" sz="1600" b="1" dirty="0">
                <a:solidFill>
                  <a:srgbClr val="002060"/>
                </a:solidFill>
                <a:latin typeface="#9Slide03 AmpleSoft Thin" panose="02000000000000000000" pitchFamily="2" charset="0"/>
              </a:rPr>
              <a:t> </a:t>
            </a:r>
            <a:r>
              <a:rPr lang="en-US" altLang="en-US" sz="1600" b="1" dirty="0" err="1">
                <a:solidFill>
                  <a:srgbClr val="002060"/>
                </a:solidFill>
                <a:latin typeface="#9Slide03 AmpleSoft Thin" panose="02000000000000000000" pitchFamily="2" charset="0"/>
              </a:rPr>
              <a:t>suất</a:t>
            </a:r>
            <a:r>
              <a:rPr lang="en-US" altLang="en-US" sz="1600" b="1" dirty="0">
                <a:solidFill>
                  <a:srgbClr val="002060"/>
                </a:solidFill>
                <a:latin typeface="#9Slide03 AmpleSoft Thin" panose="02000000000000000000" pitchFamily="2" charset="0"/>
              </a:rPr>
              <a:t> </a:t>
            </a:r>
            <a:r>
              <a:rPr lang="en-US" altLang="en-US" sz="1600" b="1" dirty="0" err="1">
                <a:solidFill>
                  <a:srgbClr val="002060"/>
                </a:solidFill>
                <a:latin typeface="#9Slide03 AmpleSoft Thin" panose="02000000000000000000" pitchFamily="2" charset="0"/>
              </a:rPr>
              <a:t>khí</a:t>
            </a:r>
            <a:r>
              <a:rPr lang="en-US" altLang="en-US" sz="1600" b="1" dirty="0">
                <a:solidFill>
                  <a:srgbClr val="002060"/>
                </a:solidFill>
                <a:latin typeface="#9Slide03 AmpleSoft Thin" panose="02000000000000000000" pitchFamily="2" charset="0"/>
              </a:rPr>
              <a:t> </a:t>
            </a:r>
            <a:r>
              <a:rPr lang="en-US" altLang="en-US" sz="1600" b="1" dirty="0" err="1">
                <a:solidFill>
                  <a:srgbClr val="002060"/>
                </a:solidFill>
                <a:latin typeface="#9Slide03 AmpleSoft Thin" panose="02000000000000000000" pitchFamily="2" charset="0"/>
              </a:rPr>
              <a:t>quyển</a:t>
            </a:r>
            <a:r>
              <a:rPr lang="en-US" altLang="en-US" sz="1600" b="1" dirty="0">
                <a:solidFill>
                  <a:srgbClr val="002060"/>
                </a:solidFill>
                <a:latin typeface="#9Slide03 AmpleSoft Thin" panose="02000000000000000000" pitchFamily="2" charset="0"/>
              </a:rPr>
              <a:t>.</a:t>
            </a:r>
          </a:p>
          <a:p>
            <a:pPr algn="just">
              <a:buClr>
                <a:srgbClr val="FF5050"/>
              </a:buClr>
            </a:pPr>
            <a:r>
              <a:rPr lang="en-US" altLang="en-US" sz="1600" b="1" dirty="0">
                <a:solidFill>
                  <a:srgbClr val="002060"/>
                </a:solidFill>
                <a:latin typeface="#9Slide03 AmpleSoft Thin" panose="02000000000000000000" pitchFamily="2" charset="0"/>
              </a:rPr>
              <a:t>+ </a:t>
            </a:r>
            <a:r>
              <a:rPr lang="en-US" altLang="en-US" sz="1600" b="1" dirty="0" err="1">
                <a:solidFill>
                  <a:srgbClr val="002060"/>
                </a:solidFill>
                <a:latin typeface="#9Slide03 AmpleSoft Thin" panose="02000000000000000000" pitchFamily="2" charset="0"/>
              </a:rPr>
              <a:t>Áp</a:t>
            </a:r>
            <a:r>
              <a:rPr lang="en-US" altLang="en-US" sz="1600" b="1" dirty="0">
                <a:solidFill>
                  <a:srgbClr val="002060"/>
                </a:solidFill>
                <a:latin typeface="#9Slide03 AmpleSoft Thin" panose="02000000000000000000" pitchFamily="2" charset="0"/>
              </a:rPr>
              <a:t> </a:t>
            </a:r>
            <a:r>
              <a:rPr lang="en-US" altLang="en-US" sz="1600" b="1" dirty="0" err="1">
                <a:solidFill>
                  <a:srgbClr val="002060"/>
                </a:solidFill>
                <a:latin typeface="#9Slide03 AmpleSoft Thin" panose="02000000000000000000" pitchFamily="2" charset="0"/>
              </a:rPr>
              <a:t>suất</a:t>
            </a:r>
            <a:r>
              <a:rPr lang="en-US" altLang="en-US" sz="1600" b="1" dirty="0">
                <a:solidFill>
                  <a:srgbClr val="002060"/>
                </a:solidFill>
                <a:latin typeface="#9Slide03 AmpleSoft Thin" panose="02000000000000000000" pitchFamily="2" charset="0"/>
              </a:rPr>
              <a:t> </a:t>
            </a:r>
            <a:r>
              <a:rPr lang="en-US" altLang="en-US" sz="1600" b="1" dirty="0" err="1">
                <a:solidFill>
                  <a:srgbClr val="002060"/>
                </a:solidFill>
                <a:latin typeface="#9Slide03 AmpleSoft Thin" panose="02000000000000000000" pitchFamily="2" charset="0"/>
              </a:rPr>
              <a:t>tác</a:t>
            </a:r>
            <a:r>
              <a:rPr lang="en-US" altLang="en-US" sz="1600" b="1" dirty="0">
                <a:solidFill>
                  <a:srgbClr val="002060"/>
                </a:solidFill>
                <a:latin typeface="#9Slide03 AmpleSoft Thin" panose="02000000000000000000" pitchFamily="2" charset="0"/>
              </a:rPr>
              <a:t> </a:t>
            </a:r>
            <a:r>
              <a:rPr lang="en-US" altLang="en-US" sz="1600" b="1" dirty="0" err="1">
                <a:solidFill>
                  <a:srgbClr val="002060"/>
                </a:solidFill>
                <a:latin typeface="#9Slide03 AmpleSoft Thin" panose="02000000000000000000" pitchFamily="2" charset="0"/>
              </a:rPr>
              <a:t>dụng</a:t>
            </a:r>
            <a:r>
              <a:rPr lang="en-US" altLang="en-US" sz="1600" b="1" dirty="0">
                <a:solidFill>
                  <a:srgbClr val="002060"/>
                </a:solidFill>
                <a:latin typeface="#9Slide03 AmpleSoft Thin" panose="02000000000000000000" pitchFamily="2" charset="0"/>
              </a:rPr>
              <a:t> </a:t>
            </a:r>
            <a:r>
              <a:rPr lang="en-US" altLang="en-US" sz="1600" b="1" dirty="0" err="1">
                <a:solidFill>
                  <a:srgbClr val="002060"/>
                </a:solidFill>
                <a:latin typeface="#9Slide03 AmpleSoft Thin" panose="02000000000000000000" pitchFamily="2" charset="0"/>
              </a:rPr>
              <a:t>lên</a:t>
            </a:r>
            <a:r>
              <a:rPr lang="en-US" altLang="en-US" sz="1600" b="1" dirty="0">
                <a:solidFill>
                  <a:srgbClr val="002060"/>
                </a:solidFill>
                <a:latin typeface="#9Slide03 AmpleSoft Thin" panose="02000000000000000000" pitchFamily="2" charset="0"/>
              </a:rPr>
              <a:t> B </a:t>
            </a:r>
            <a:r>
              <a:rPr lang="en-US" altLang="en-US" sz="1600" b="1" dirty="0" err="1">
                <a:solidFill>
                  <a:srgbClr val="002060"/>
                </a:solidFill>
                <a:latin typeface="#9Slide03 AmpleSoft Thin" panose="02000000000000000000" pitchFamily="2" charset="0"/>
              </a:rPr>
              <a:t>là</a:t>
            </a:r>
            <a:r>
              <a:rPr lang="en-US" altLang="en-US" sz="1600" b="1" dirty="0">
                <a:solidFill>
                  <a:srgbClr val="002060"/>
                </a:solidFill>
                <a:latin typeface="#9Slide03 AmpleSoft Thin" panose="02000000000000000000" pitchFamily="2" charset="0"/>
              </a:rPr>
              <a:t> </a:t>
            </a:r>
            <a:r>
              <a:rPr lang="en-US" altLang="en-US" sz="1600" b="1" dirty="0" err="1">
                <a:solidFill>
                  <a:srgbClr val="002060"/>
                </a:solidFill>
                <a:latin typeface="#9Slide03 AmpleSoft Thin" panose="02000000000000000000" pitchFamily="2" charset="0"/>
              </a:rPr>
              <a:t>áp</a:t>
            </a:r>
            <a:r>
              <a:rPr lang="en-US" altLang="en-US" sz="1600" b="1" dirty="0">
                <a:solidFill>
                  <a:srgbClr val="002060"/>
                </a:solidFill>
                <a:latin typeface="#9Slide03 AmpleSoft Thin" panose="02000000000000000000" pitchFamily="2" charset="0"/>
              </a:rPr>
              <a:t> </a:t>
            </a:r>
            <a:r>
              <a:rPr lang="en-US" altLang="en-US" sz="1600" b="1" dirty="0" err="1">
                <a:solidFill>
                  <a:srgbClr val="002060"/>
                </a:solidFill>
                <a:latin typeface="#9Slide03 AmpleSoft Thin" panose="02000000000000000000" pitchFamily="2" charset="0"/>
              </a:rPr>
              <a:t>suất</a:t>
            </a:r>
            <a:r>
              <a:rPr lang="en-US" altLang="en-US" sz="1600" b="1" dirty="0">
                <a:solidFill>
                  <a:srgbClr val="002060"/>
                </a:solidFill>
                <a:latin typeface="#9Slide03 AmpleSoft Thin" panose="02000000000000000000" pitchFamily="2" charset="0"/>
              </a:rPr>
              <a:t> </a:t>
            </a:r>
            <a:r>
              <a:rPr lang="en-US" altLang="en-US" sz="1600" b="1" dirty="0" err="1">
                <a:solidFill>
                  <a:srgbClr val="002060"/>
                </a:solidFill>
                <a:latin typeface="#9Slide03 AmpleSoft Thin" panose="02000000000000000000" pitchFamily="2" charset="0"/>
              </a:rPr>
              <a:t>gây</a:t>
            </a:r>
            <a:r>
              <a:rPr lang="en-US" altLang="en-US" sz="1600" b="1" dirty="0">
                <a:solidFill>
                  <a:srgbClr val="002060"/>
                </a:solidFill>
                <a:latin typeface="#9Slide03 AmpleSoft Thin" panose="02000000000000000000" pitchFamily="2" charset="0"/>
              </a:rPr>
              <a:t> ra </a:t>
            </a:r>
            <a:r>
              <a:rPr lang="en-US" altLang="en-US" sz="1600" b="1" dirty="0" err="1">
                <a:solidFill>
                  <a:srgbClr val="002060"/>
                </a:solidFill>
                <a:latin typeface="#9Slide03 AmpleSoft Thin" panose="02000000000000000000" pitchFamily="2" charset="0"/>
              </a:rPr>
              <a:t>bởi</a:t>
            </a:r>
            <a:r>
              <a:rPr lang="en-US" altLang="en-US" sz="1600" b="1" dirty="0">
                <a:solidFill>
                  <a:srgbClr val="002060"/>
                </a:solidFill>
                <a:latin typeface="#9Slide03 AmpleSoft Thin" panose="02000000000000000000" pitchFamily="2" charset="0"/>
              </a:rPr>
              <a:t> </a:t>
            </a:r>
            <a:r>
              <a:rPr lang="en-US" altLang="en-US" sz="1600" b="1" dirty="0" err="1">
                <a:solidFill>
                  <a:srgbClr val="002060"/>
                </a:solidFill>
                <a:latin typeface="#9Slide03 AmpleSoft Thin" panose="02000000000000000000" pitchFamily="2" charset="0"/>
              </a:rPr>
              <a:t>trọng</a:t>
            </a:r>
            <a:r>
              <a:rPr lang="en-US" altLang="en-US" sz="1600" b="1" dirty="0">
                <a:solidFill>
                  <a:srgbClr val="002060"/>
                </a:solidFill>
                <a:latin typeface="#9Slide03 AmpleSoft Thin" panose="02000000000000000000" pitchFamily="2" charset="0"/>
              </a:rPr>
              <a:t> </a:t>
            </a:r>
            <a:r>
              <a:rPr lang="en-US" altLang="en-US" sz="1600" b="1" dirty="0" err="1">
                <a:solidFill>
                  <a:srgbClr val="002060"/>
                </a:solidFill>
                <a:latin typeface="#9Slide03 AmpleSoft Thin" panose="02000000000000000000" pitchFamily="2" charset="0"/>
              </a:rPr>
              <a:t>lượng</a:t>
            </a:r>
            <a:r>
              <a:rPr lang="en-US" altLang="en-US" sz="1600" b="1" dirty="0">
                <a:solidFill>
                  <a:srgbClr val="002060"/>
                </a:solidFill>
                <a:latin typeface="#9Slide03 AmpleSoft Thin" panose="02000000000000000000" pitchFamily="2" charset="0"/>
              </a:rPr>
              <a:t> </a:t>
            </a:r>
            <a:r>
              <a:rPr lang="en-US" altLang="en-US" sz="1600" b="1" dirty="0" err="1">
                <a:solidFill>
                  <a:srgbClr val="002060"/>
                </a:solidFill>
                <a:latin typeface="#9Slide03 AmpleSoft Thin" panose="02000000000000000000" pitchFamily="2" charset="0"/>
              </a:rPr>
              <a:t>của</a:t>
            </a:r>
            <a:r>
              <a:rPr lang="en-US" altLang="en-US" sz="1600" b="1" dirty="0">
                <a:solidFill>
                  <a:srgbClr val="002060"/>
                </a:solidFill>
                <a:latin typeface="#9Slide03 AmpleSoft Thin" panose="02000000000000000000" pitchFamily="2" charset="0"/>
              </a:rPr>
              <a:t> </a:t>
            </a:r>
            <a:r>
              <a:rPr lang="en-US" altLang="en-US" sz="1600" b="1" dirty="0" err="1">
                <a:solidFill>
                  <a:srgbClr val="002060"/>
                </a:solidFill>
                <a:latin typeface="#9Slide03 AmpleSoft Thin" panose="02000000000000000000" pitchFamily="2" charset="0"/>
              </a:rPr>
              <a:t>cột</a:t>
            </a:r>
            <a:r>
              <a:rPr lang="en-US" altLang="en-US" sz="1600" b="1" dirty="0">
                <a:solidFill>
                  <a:srgbClr val="002060"/>
                </a:solidFill>
                <a:latin typeface="#9Slide03 AmpleSoft Thin" panose="02000000000000000000" pitchFamily="2" charset="0"/>
              </a:rPr>
              <a:t> </a:t>
            </a:r>
            <a:r>
              <a:rPr lang="en-US" altLang="en-US" sz="1600" b="1" dirty="0" err="1">
                <a:solidFill>
                  <a:srgbClr val="002060"/>
                </a:solidFill>
                <a:latin typeface="#9Slide03 AmpleSoft Thin" panose="02000000000000000000" pitchFamily="2" charset="0"/>
              </a:rPr>
              <a:t>thuỷ</a:t>
            </a:r>
            <a:r>
              <a:rPr lang="en-US" altLang="en-US" sz="1600" b="1" dirty="0">
                <a:solidFill>
                  <a:srgbClr val="002060"/>
                </a:solidFill>
                <a:latin typeface="#9Slide03 AmpleSoft Thin" panose="02000000000000000000" pitchFamily="2" charset="0"/>
              </a:rPr>
              <a:t> </a:t>
            </a:r>
            <a:r>
              <a:rPr lang="en-US" altLang="en-US" sz="1600" b="1" dirty="0" err="1">
                <a:solidFill>
                  <a:srgbClr val="002060"/>
                </a:solidFill>
                <a:latin typeface="#9Slide03 AmpleSoft Thin" panose="02000000000000000000" pitchFamily="2" charset="0"/>
              </a:rPr>
              <a:t>ngân</a:t>
            </a:r>
            <a:r>
              <a:rPr lang="en-US" altLang="en-US" sz="1600" b="1" dirty="0">
                <a:solidFill>
                  <a:srgbClr val="002060"/>
                </a:solidFill>
                <a:latin typeface="#9Slide03 AmpleSoft Thin" panose="02000000000000000000" pitchFamily="2" charset="0"/>
              </a:rPr>
              <a:t> </a:t>
            </a:r>
            <a:r>
              <a:rPr lang="en-US" altLang="en-US" sz="1600" b="1" dirty="0" err="1">
                <a:solidFill>
                  <a:srgbClr val="002060"/>
                </a:solidFill>
                <a:latin typeface="#9Slide03 AmpleSoft Thin" panose="02000000000000000000" pitchFamily="2" charset="0"/>
              </a:rPr>
              <a:t>cao</a:t>
            </a:r>
            <a:r>
              <a:rPr lang="en-US" altLang="en-US" sz="1600" b="1" dirty="0">
                <a:solidFill>
                  <a:srgbClr val="002060"/>
                </a:solidFill>
                <a:latin typeface="#9Slide03 AmpleSoft Thin" panose="02000000000000000000" pitchFamily="2" charset="0"/>
              </a:rPr>
              <a:t> 76 </a:t>
            </a:r>
            <a:r>
              <a:rPr lang="en-US" altLang="en-US" sz="1600" b="1" dirty="0" err="1">
                <a:solidFill>
                  <a:srgbClr val="002060"/>
                </a:solidFill>
                <a:latin typeface="#9Slide03 AmpleSoft Thin" panose="02000000000000000000" pitchFamily="2" charset="0"/>
              </a:rPr>
              <a:t>cmHg</a:t>
            </a:r>
            <a:r>
              <a:rPr lang="en-US" altLang="en-US" sz="1600" b="1" dirty="0">
                <a:solidFill>
                  <a:srgbClr val="002060"/>
                </a:solidFill>
                <a:latin typeface="#9Slide03 AmpleSoft Thi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04816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88" grpId="0" animBg="1"/>
      <p:bldP spid="2" grpId="0" animBg="1"/>
      <p:bldP spid="5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roup 18">
            <a:extLst>
              <a:ext uri="{FF2B5EF4-FFF2-40B4-BE49-F238E27FC236}">
                <a16:creationId xmlns:a16="http://schemas.microsoft.com/office/drawing/2014/main" id="{2F205055-95F5-4A88-87A2-8E6568921D4E}"/>
              </a:ext>
            </a:extLst>
          </p:cNvPr>
          <p:cNvGrpSpPr>
            <a:grpSpLocks/>
          </p:cNvGrpSpPr>
          <p:nvPr/>
        </p:nvGrpSpPr>
        <p:grpSpPr bwMode="auto">
          <a:xfrm>
            <a:off x="3517900" y="876300"/>
            <a:ext cx="2146300" cy="2082800"/>
            <a:chOff x="1296" y="1452"/>
            <a:chExt cx="960" cy="1188"/>
          </a:xfrm>
        </p:grpSpPr>
        <p:sp>
          <p:nvSpPr>
            <p:cNvPr id="63" name="AutoShape 11">
              <a:extLst>
                <a:ext uri="{FF2B5EF4-FFF2-40B4-BE49-F238E27FC236}">
                  <a16:creationId xmlns:a16="http://schemas.microsoft.com/office/drawing/2014/main" id="{4F953AC2-EC60-41B3-AD66-704703CAF4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2" y="1584"/>
              <a:ext cx="768" cy="1056"/>
            </a:xfrm>
            <a:prstGeom prst="roundRect">
              <a:avLst>
                <a:gd name="adj" fmla="val 16667"/>
              </a:avLst>
            </a:prstGeom>
            <a:solidFill>
              <a:schemeClr val="accent3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4" name="Rectangle 16">
              <a:extLst>
                <a:ext uri="{FF2B5EF4-FFF2-40B4-BE49-F238E27FC236}">
                  <a16:creationId xmlns:a16="http://schemas.microsoft.com/office/drawing/2014/main" id="{6B28A2D5-B364-4FAB-8881-E883A2508E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6" y="1452"/>
              <a:ext cx="960" cy="240"/>
            </a:xfrm>
            <a:prstGeom prst="rect">
              <a:avLst/>
            </a:prstGeom>
            <a:solidFill>
              <a:srgbClr val="FCFAE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5" name="Line 17">
              <a:extLst>
                <a:ext uri="{FF2B5EF4-FFF2-40B4-BE49-F238E27FC236}">
                  <a16:creationId xmlns:a16="http://schemas.microsoft.com/office/drawing/2014/main" id="{C5F8DDB6-534B-4F51-B020-D374E946C3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6" y="1680"/>
              <a:ext cx="960" cy="0"/>
            </a:xfrm>
            <a:prstGeom prst="line">
              <a:avLst/>
            </a:prstGeom>
            <a:noFill/>
            <a:ln w="76200">
              <a:solidFill>
                <a:srgbClr val="99FF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9974734-B69D-4D68-84DC-40AEEB8A1423}"/>
              </a:ext>
            </a:extLst>
          </p:cNvPr>
          <p:cNvSpPr/>
          <p:nvPr/>
        </p:nvSpPr>
        <p:spPr>
          <a:xfrm>
            <a:off x="1981200" y="3187700"/>
            <a:ext cx="5600700" cy="876300"/>
          </a:xfrm>
          <a:prstGeom prst="roundRect">
            <a:avLst/>
          </a:prstGeom>
          <a:ln w="12700">
            <a:prstDash val="lg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Khi</a:t>
            </a:r>
            <a:r>
              <a:rPr lang="en-US" sz="2000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ta </a:t>
            </a:r>
            <a:r>
              <a:rPr lang="en-US" sz="2000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lộn</a:t>
            </a:r>
            <a:r>
              <a:rPr lang="en-US" sz="2000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ngược</a:t>
            </a:r>
            <a:r>
              <a:rPr lang="en-US" sz="2000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cốc</a:t>
            </a:r>
            <a:r>
              <a:rPr lang="en-US" sz="2000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nước</a:t>
            </a:r>
            <a:r>
              <a:rPr lang="en-US" sz="2000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lại</a:t>
            </a:r>
            <a:r>
              <a:rPr lang="en-US" sz="2000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nước</a:t>
            </a:r>
            <a:r>
              <a:rPr lang="en-US" sz="2000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có</a:t>
            </a:r>
            <a:r>
              <a:rPr lang="en-US" sz="2000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chảy</a:t>
            </a:r>
            <a:r>
              <a:rPr lang="en-US" sz="2000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ra </a:t>
            </a:r>
            <a:r>
              <a:rPr lang="en-US" sz="2000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ngoài</a:t>
            </a:r>
            <a:r>
              <a:rPr lang="en-US" sz="2000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hay </a:t>
            </a:r>
            <a:r>
              <a:rPr lang="en-US" sz="2000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không</a:t>
            </a:r>
            <a:r>
              <a:rPr lang="en-US" sz="2000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?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C65A2D6-B9EF-4CF3-B7C9-51098772ABAF}"/>
              </a:ext>
            </a:extLst>
          </p:cNvPr>
          <p:cNvSpPr txBox="1"/>
          <p:nvPr/>
        </p:nvSpPr>
        <p:spPr>
          <a:xfrm>
            <a:off x="5702300" y="457200"/>
            <a:ext cx="1739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err="1">
                <a:solidFill>
                  <a:srgbClr val="00206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Tờ</a:t>
            </a:r>
            <a:r>
              <a:rPr lang="en-US" sz="1800" dirty="0">
                <a:solidFill>
                  <a:srgbClr val="00206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giấy</a:t>
            </a:r>
            <a:r>
              <a:rPr lang="en-US" sz="1800" dirty="0">
                <a:solidFill>
                  <a:srgbClr val="00206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không</a:t>
            </a:r>
            <a:r>
              <a:rPr lang="en-US" sz="1800" dirty="0">
                <a:solidFill>
                  <a:srgbClr val="00206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thấm</a:t>
            </a:r>
            <a:r>
              <a:rPr lang="en-US" sz="1800" dirty="0">
                <a:solidFill>
                  <a:srgbClr val="00206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n</a:t>
            </a:r>
            <a:r>
              <a:rPr lang="vi-VN" sz="1800" dirty="0">
                <a:solidFill>
                  <a:srgbClr val="00206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ư</a:t>
            </a:r>
            <a:r>
              <a:rPr lang="en-US" sz="1800" dirty="0" err="1">
                <a:solidFill>
                  <a:srgbClr val="00206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ớc</a:t>
            </a:r>
            <a:endParaRPr lang="en-US" sz="1800" dirty="0">
              <a:solidFill>
                <a:srgbClr val="002060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29427833-314B-469B-81B5-A616017EDF4A}"/>
              </a:ext>
            </a:extLst>
          </p:cNvPr>
          <p:cNvSpPr txBox="1"/>
          <p:nvPr/>
        </p:nvSpPr>
        <p:spPr>
          <a:xfrm>
            <a:off x="5816599" y="1923762"/>
            <a:ext cx="1638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err="1">
                <a:solidFill>
                  <a:srgbClr val="00206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Cốc</a:t>
            </a:r>
            <a:r>
              <a:rPr lang="en-US" sz="1800" dirty="0">
                <a:solidFill>
                  <a:srgbClr val="00206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nước</a:t>
            </a:r>
            <a:r>
              <a:rPr lang="en-US" sz="1800" dirty="0">
                <a:solidFill>
                  <a:srgbClr val="00206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đầy</a:t>
            </a:r>
            <a:endParaRPr lang="en-US" sz="1800" dirty="0">
              <a:solidFill>
                <a:srgbClr val="002060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  <p:cxnSp>
        <p:nvCxnSpPr>
          <p:cNvPr id="24" name="Connector: Elbow 23">
            <a:extLst>
              <a:ext uri="{FF2B5EF4-FFF2-40B4-BE49-F238E27FC236}">
                <a16:creationId xmlns:a16="http://schemas.microsoft.com/office/drawing/2014/main" id="{A776CA9E-410E-43C6-AF49-410DFCDF4801}"/>
              </a:ext>
            </a:extLst>
          </p:cNvPr>
          <p:cNvCxnSpPr>
            <a:cxnSpLocks/>
            <a:stCxn id="15" idx="1"/>
          </p:cNvCxnSpPr>
          <p:nvPr/>
        </p:nvCxnSpPr>
        <p:spPr>
          <a:xfrm rot="10800000" flipV="1">
            <a:off x="4610100" y="780366"/>
            <a:ext cx="1092200" cy="489632"/>
          </a:xfrm>
          <a:prstGeom prst="bentConnector3">
            <a:avLst>
              <a:gd name="adj1" fmla="val 100000"/>
            </a:avLst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933E3E18-72CB-43C5-8163-5CA884C46BAB}"/>
              </a:ext>
            </a:extLst>
          </p:cNvPr>
          <p:cNvCxnSpPr>
            <a:cxnSpLocks/>
            <a:stCxn id="68" idx="1"/>
          </p:cNvCxnSpPr>
          <p:nvPr/>
        </p:nvCxnSpPr>
        <p:spPr>
          <a:xfrm flipH="1" flipV="1">
            <a:off x="4902201" y="2108200"/>
            <a:ext cx="914398" cy="2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026" name="Picture 2" descr="Nhung Hồng (nhanhang1001) - Hồ sơ | Pinterest">
            <a:extLst>
              <a:ext uri="{FF2B5EF4-FFF2-40B4-BE49-F238E27FC236}">
                <a16:creationId xmlns:a16="http://schemas.microsoft.com/office/drawing/2014/main" id="{2875CE1E-B447-482A-A60C-2B5DD1824DA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6" y="2311400"/>
            <a:ext cx="2187955" cy="1854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8" name="Rectangle: Rounded Corners 87">
            <a:extLst>
              <a:ext uri="{FF2B5EF4-FFF2-40B4-BE49-F238E27FC236}">
                <a16:creationId xmlns:a16="http://schemas.microsoft.com/office/drawing/2014/main" id="{925771E6-76AB-464F-8A22-2805E5DD720F}"/>
              </a:ext>
            </a:extLst>
          </p:cNvPr>
          <p:cNvSpPr/>
          <p:nvPr/>
        </p:nvSpPr>
        <p:spPr>
          <a:xfrm>
            <a:off x="1955800" y="3187700"/>
            <a:ext cx="5600700" cy="8763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prstDash val="lg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Khi</a:t>
            </a:r>
            <a:r>
              <a:rPr lang="en-US" sz="2000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ta </a:t>
            </a:r>
            <a:r>
              <a:rPr lang="en-US" sz="2000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lộn</a:t>
            </a:r>
            <a:r>
              <a:rPr lang="en-US" sz="2000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ngược</a:t>
            </a:r>
            <a:r>
              <a:rPr lang="en-US" sz="2000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cốc</a:t>
            </a:r>
            <a:r>
              <a:rPr lang="en-US" sz="2000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nước</a:t>
            </a:r>
            <a:r>
              <a:rPr lang="en-US" sz="2000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lại</a:t>
            </a:r>
            <a:r>
              <a:rPr lang="en-US" sz="2000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nước</a:t>
            </a:r>
            <a:r>
              <a:rPr lang="en-US" sz="2000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có</a:t>
            </a:r>
            <a:r>
              <a:rPr lang="en-US" sz="2000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chảy</a:t>
            </a:r>
            <a:r>
              <a:rPr lang="en-US" sz="2000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ra </a:t>
            </a:r>
            <a:r>
              <a:rPr lang="en-US" sz="2000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ngoài</a:t>
            </a:r>
            <a:r>
              <a:rPr lang="en-US" sz="2000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hay </a:t>
            </a:r>
            <a:r>
              <a:rPr lang="en-US" sz="2000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không</a:t>
            </a:r>
            <a:r>
              <a:rPr lang="en-US" sz="2000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? </a:t>
            </a:r>
          </a:p>
        </p:txBody>
      </p:sp>
      <p:pic>
        <p:nvPicPr>
          <p:cNvPr id="89" name="Picture 4" descr="Vẽ Tay Cầm Kính Lúp Hình ảnh | Định dạng hình ảnh PSD 401528505|  vn.lovepik.com">
            <a:extLst>
              <a:ext uri="{FF2B5EF4-FFF2-40B4-BE49-F238E27FC236}">
                <a16:creationId xmlns:a16="http://schemas.microsoft.com/office/drawing/2014/main" id="{E9A9D9BE-91DE-41C9-A0CB-FE1074BE8A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349" b="99767" l="6279" r="92442">
                        <a14:foregroundMark x1="73488" y1="26860" x2="73721" y2="58023"/>
                        <a14:foregroundMark x1="78140" y1="26860" x2="71744" y2="56512"/>
                        <a14:foregroundMark x1="85581" y1="26628" x2="80581" y2="42209"/>
                        <a14:foregroundMark x1="87093" y1="22442" x2="91977" y2="30233"/>
                        <a14:foregroundMark x1="91977" y1="30233" x2="92442" y2="36744"/>
                        <a14:foregroundMark x1="70930" y1="24651" x2="66744" y2="33721"/>
                        <a14:foregroundMark x1="66744" y1="33721" x2="66744" y2="33837"/>
                        <a14:foregroundMark x1="65581" y1="29186" x2="78837" y2="26163"/>
                        <a14:foregroundMark x1="78605" y1="25930" x2="79186" y2="42326"/>
                        <a14:foregroundMark x1="79186" y1="42326" x2="78372" y2="45233"/>
                        <a14:foregroundMark x1="79186" y1="33372" x2="73953" y2="47674"/>
                        <a14:foregroundMark x1="30000" y1="13372" x2="24302" y2="36279"/>
                        <a14:foregroundMark x1="24302" y1="5465" x2="18140" y2="12326"/>
                        <a14:foregroundMark x1="18140" y1="12326" x2="16163" y2="23488"/>
                        <a14:foregroundMark x1="28023" y1="9884" x2="36163" y2="18023"/>
                        <a14:foregroundMark x1="35930" y1="22209" x2="38140" y2="28140"/>
                        <a14:foregroundMark x1="39651" y1="22907" x2="39651" y2="27907"/>
                        <a14:foregroundMark x1="74419" y1="26163" x2="82326" y2="27907"/>
                        <a14:foregroundMark x1="82093" y1="23256" x2="79186" y2="39767"/>
                        <a14:foregroundMark x1="72442" y1="46860" x2="72442" y2="53605"/>
                        <a14:foregroundMark x1="76395" y1="46860" x2="76628" y2="51628"/>
                        <a14:foregroundMark x1="76163" y1="48837" x2="75465" y2="54767"/>
                        <a14:foregroundMark x1="19186" y1="31628" x2="24419" y2="44302"/>
                        <a14:foregroundMark x1="24419" y1="44302" x2="33256" y2="48837"/>
                        <a14:foregroundMark x1="35465" y1="49884" x2="35465" y2="61744"/>
                        <a14:foregroundMark x1="34186" y1="67907" x2="33488" y2="85233"/>
                        <a14:foregroundMark x1="32674" y1="63721" x2="33256" y2="80233"/>
                        <a14:foregroundMark x1="44070" y1="68837" x2="32907" y2="94535"/>
                        <a14:foregroundMark x1="65814" y1="19070" x2="60581" y2="28372"/>
                        <a14:foregroundMark x1="32209" y1="85698" x2="10930" y2="94070"/>
                        <a14:foregroundMark x1="29302" y1="89419" x2="6279" y2="99767"/>
                        <a14:foregroundMark x1="65116" y1="23953" x2="65116" y2="23953"/>
                        <a14:foregroundMark x1="68721" y1="18023" x2="82326" y2="206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2959100"/>
            <a:ext cx="1644650" cy="164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8453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8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54" dur="3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/>
      <p:bldP spid="15" grpId="1"/>
      <p:bldP spid="68" grpId="0"/>
      <p:bldP spid="68" grpId="1"/>
      <p:bldP spid="8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2338;p46">
            <a:extLst>
              <a:ext uri="{FF2B5EF4-FFF2-40B4-BE49-F238E27FC236}">
                <a16:creationId xmlns:a16="http://schemas.microsoft.com/office/drawing/2014/main" id="{89A24DEB-A8FF-4109-BF53-685C646F5BEC}"/>
              </a:ext>
            </a:extLst>
          </p:cNvPr>
          <p:cNvSpPr txBox="1">
            <a:spLocks/>
          </p:cNvSpPr>
          <p:nvPr/>
        </p:nvSpPr>
        <p:spPr>
          <a:xfrm>
            <a:off x="265611" y="0"/>
            <a:ext cx="8765178" cy="670619"/>
          </a:xfrm>
          <a:prstGeom prst="rect">
            <a:avLst/>
          </a:prstGeom>
          <a:solidFill>
            <a:srgbClr val="FCFAEE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Neucha"/>
              <a:buNone/>
              <a:defRPr sz="3500" b="0" i="0" u="none" strike="noStrike" cap="none">
                <a:solidFill>
                  <a:schemeClr val="accent2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400" dirty="0">
                <a:solidFill>
                  <a:schemeClr val="accent4">
                    <a:lumMod val="75000"/>
                  </a:schemeClr>
                </a:solidFill>
                <a:latin typeface="#9Slide04 SVN-Aleo Bold" panose="020F0802020204030203" pitchFamily="34" charset="0"/>
              </a:rPr>
              <a:t>II. ĐỘ LỚN CỦA ÁP SUẤT KHÍ QUYỂN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43C81D47-30CA-411B-B701-85CF5B64A47C}"/>
              </a:ext>
            </a:extLst>
          </p:cNvPr>
          <p:cNvSpPr txBox="1"/>
          <p:nvPr/>
        </p:nvSpPr>
        <p:spPr>
          <a:xfrm>
            <a:off x="1406770" y="536198"/>
            <a:ext cx="6231987" cy="646331"/>
          </a:xfrm>
          <a:prstGeom prst="rect">
            <a:avLst/>
          </a:prstGeom>
          <a:solidFill>
            <a:srgbClr val="FCFAEE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>
                <a:solidFill>
                  <a:srgbClr val="FFC000"/>
                </a:solidFill>
                <a:latin typeface="#9Slide07 SVNKG Ten Thousand Re" panose="02040603050506020204" pitchFamily="18" charset="0"/>
              </a:rPr>
              <a:t>2. </a:t>
            </a:r>
            <a:r>
              <a:rPr lang="en-US" sz="3600" b="1" u="sng" dirty="0" err="1">
                <a:solidFill>
                  <a:srgbClr val="FFC000"/>
                </a:solidFill>
                <a:latin typeface="#9Slide07 SVNKG Ten Thousand Re" panose="02040603050506020204" pitchFamily="18" charset="0"/>
              </a:rPr>
              <a:t>Độ</a:t>
            </a:r>
            <a:r>
              <a:rPr lang="en-US" sz="3600" b="1" u="sng" dirty="0">
                <a:solidFill>
                  <a:srgbClr val="FFC000"/>
                </a:solidFill>
                <a:latin typeface="#9Slide07 SVNKG Ten Thousand Re" panose="02040603050506020204" pitchFamily="18" charset="0"/>
              </a:rPr>
              <a:t> </a:t>
            </a:r>
            <a:r>
              <a:rPr lang="en-US" sz="3600" b="1" u="sng" dirty="0" err="1">
                <a:solidFill>
                  <a:srgbClr val="FFC000"/>
                </a:solidFill>
                <a:latin typeface="#9Slide07 SVNKG Ten Thousand Re" panose="02040603050506020204" pitchFamily="18" charset="0"/>
              </a:rPr>
              <a:t>lớn</a:t>
            </a:r>
            <a:r>
              <a:rPr lang="en-US" sz="3600" b="1" u="sng" dirty="0">
                <a:solidFill>
                  <a:srgbClr val="FFC000"/>
                </a:solidFill>
                <a:latin typeface="#9Slide07 SVNKG Ten Thousand Re" panose="02040603050506020204" pitchFamily="18" charset="0"/>
              </a:rPr>
              <a:t> </a:t>
            </a:r>
            <a:r>
              <a:rPr lang="en-US" sz="3600" b="1" u="sng" dirty="0" err="1">
                <a:solidFill>
                  <a:srgbClr val="FFC000"/>
                </a:solidFill>
                <a:latin typeface="#9Slide07 SVNKG Ten Thousand Re" panose="02040603050506020204" pitchFamily="18" charset="0"/>
              </a:rPr>
              <a:t>của</a:t>
            </a:r>
            <a:r>
              <a:rPr lang="en-US" sz="3600" b="1" u="sng" dirty="0">
                <a:solidFill>
                  <a:srgbClr val="FFC000"/>
                </a:solidFill>
                <a:latin typeface="#9Slide07 SVNKG Ten Thousand Re" panose="02040603050506020204" pitchFamily="18" charset="0"/>
              </a:rPr>
              <a:t> </a:t>
            </a:r>
            <a:r>
              <a:rPr lang="en-US" sz="3600" b="1" u="sng" dirty="0" err="1">
                <a:solidFill>
                  <a:srgbClr val="FFC000"/>
                </a:solidFill>
                <a:latin typeface="#9Slide07 SVNKG Ten Thousand Re" panose="02040603050506020204" pitchFamily="18" charset="0"/>
              </a:rPr>
              <a:t>áp</a:t>
            </a:r>
            <a:r>
              <a:rPr lang="en-US" sz="3600" b="1" u="sng" dirty="0">
                <a:solidFill>
                  <a:srgbClr val="FFC000"/>
                </a:solidFill>
                <a:latin typeface="#9Slide07 SVNKG Ten Thousand Re" panose="02040603050506020204" pitchFamily="18" charset="0"/>
              </a:rPr>
              <a:t> </a:t>
            </a:r>
            <a:r>
              <a:rPr lang="en-US" sz="3600" b="1" u="sng" dirty="0" err="1">
                <a:solidFill>
                  <a:srgbClr val="FFC000"/>
                </a:solidFill>
                <a:latin typeface="#9Slide07 SVNKG Ten Thousand Re" panose="02040603050506020204" pitchFamily="18" charset="0"/>
              </a:rPr>
              <a:t>suất</a:t>
            </a:r>
            <a:r>
              <a:rPr lang="en-US" sz="3600" b="1" u="sng" dirty="0">
                <a:solidFill>
                  <a:srgbClr val="FFC000"/>
                </a:solidFill>
                <a:latin typeface="#9Slide07 SVNKG Ten Thousand Re" panose="02040603050506020204" pitchFamily="18" charset="0"/>
              </a:rPr>
              <a:t> </a:t>
            </a:r>
            <a:r>
              <a:rPr lang="en-US" sz="3600" b="1" u="sng" dirty="0" err="1">
                <a:solidFill>
                  <a:srgbClr val="FFC000"/>
                </a:solidFill>
                <a:latin typeface="#9Slide07 SVNKG Ten Thousand Re" panose="02040603050506020204" pitchFamily="18" charset="0"/>
              </a:rPr>
              <a:t>khí</a:t>
            </a:r>
            <a:r>
              <a:rPr lang="en-US" sz="3600" b="1" u="sng" dirty="0">
                <a:solidFill>
                  <a:srgbClr val="FFC000"/>
                </a:solidFill>
                <a:latin typeface="#9Slide07 SVNKG Ten Thousand Re" panose="02040603050506020204" pitchFamily="18" charset="0"/>
              </a:rPr>
              <a:t> </a:t>
            </a:r>
            <a:r>
              <a:rPr lang="en-US" sz="3600" b="1" u="sng" dirty="0" err="1">
                <a:solidFill>
                  <a:srgbClr val="FFC000"/>
                </a:solidFill>
                <a:latin typeface="#9Slide07 SVNKG Ten Thousand Re" panose="02040603050506020204" pitchFamily="18" charset="0"/>
              </a:rPr>
              <a:t>quyển</a:t>
            </a:r>
            <a:endParaRPr lang="en-US" sz="3600" b="1" u="sng" dirty="0">
              <a:solidFill>
                <a:srgbClr val="FFC000"/>
              </a:solidFill>
              <a:latin typeface="#9Slide07 SVNKG Ten Thousand Re" panose="02040603050506020204" pitchFamily="18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1570955-0B22-480F-953D-2B0920728764}"/>
              </a:ext>
            </a:extLst>
          </p:cNvPr>
          <p:cNvSpPr/>
          <p:nvPr/>
        </p:nvSpPr>
        <p:spPr>
          <a:xfrm>
            <a:off x="1376736" y="1192750"/>
            <a:ext cx="6236414" cy="944275"/>
          </a:xfrm>
          <a:prstGeom prst="roundRect">
            <a:avLst/>
          </a:prstGeom>
          <a:solidFill>
            <a:srgbClr val="C5F5A1"/>
          </a:solidFill>
          <a:ln>
            <a:solidFill>
              <a:srgbClr val="B3F1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800" dirty="0" err="1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Hãy</a:t>
            </a:r>
            <a:r>
              <a:rPr lang="en-US" sz="1800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tính</a:t>
            </a:r>
            <a:r>
              <a:rPr lang="en-US" sz="1800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áp</a:t>
            </a:r>
            <a:r>
              <a:rPr lang="en-US" sz="1800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suất</a:t>
            </a:r>
            <a:r>
              <a:rPr lang="en-US" sz="1800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tại</a:t>
            </a:r>
            <a:r>
              <a:rPr lang="en-US" sz="1800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B, </a:t>
            </a:r>
            <a:r>
              <a:rPr lang="en-US" sz="1800" dirty="0" err="1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biết</a:t>
            </a:r>
            <a:r>
              <a:rPr lang="en-US" sz="1800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trọng</a:t>
            </a:r>
            <a:r>
              <a:rPr lang="en-US" sz="1800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lượng</a:t>
            </a:r>
            <a:r>
              <a:rPr lang="en-US" sz="1800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riêng</a:t>
            </a:r>
            <a:r>
              <a:rPr lang="en-US" sz="1800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của</a:t>
            </a:r>
            <a:r>
              <a:rPr lang="en-US" sz="1800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thủy</a:t>
            </a:r>
            <a:r>
              <a:rPr lang="en-US" sz="1800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ngân</a:t>
            </a:r>
            <a:r>
              <a:rPr lang="en-US" sz="1800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(Hg) </a:t>
            </a:r>
            <a:r>
              <a:rPr lang="en-US" sz="1800" dirty="0" err="1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là</a:t>
            </a:r>
            <a:r>
              <a:rPr lang="en-US" sz="1800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136.000N/m</a:t>
            </a:r>
            <a:r>
              <a:rPr lang="en-US" sz="1800" baseline="30000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3</a:t>
            </a:r>
            <a:r>
              <a:rPr lang="en-US" sz="1800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. </a:t>
            </a:r>
            <a:r>
              <a:rPr lang="en-US" sz="1800" dirty="0" err="1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Từ</a:t>
            </a:r>
            <a:r>
              <a:rPr lang="en-US" sz="1800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đó</a:t>
            </a:r>
            <a:r>
              <a:rPr lang="en-US" sz="1800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suy</a:t>
            </a:r>
            <a:r>
              <a:rPr lang="en-US" sz="1800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ra </a:t>
            </a:r>
            <a:r>
              <a:rPr lang="en-US" sz="1800" dirty="0" err="1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độ</a:t>
            </a:r>
            <a:r>
              <a:rPr lang="en-US" sz="1800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lớn</a:t>
            </a:r>
            <a:r>
              <a:rPr lang="en-US" sz="1800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của</a:t>
            </a:r>
            <a:r>
              <a:rPr lang="en-US" sz="1800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áp</a:t>
            </a:r>
            <a:r>
              <a:rPr lang="en-US" sz="1800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suất</a:t>
            </a:r>
            <a:r>
              <a:rPr lang="en-US" sz="1800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khí</a:t>
            </a:r>
            <a:r>
              <a:rPr lang="en-US" sz="1800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quyển</a:t>
            </a:r>
            <a:r>
              <a:rPr lang="en-US" sz="1800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.</a:t>
            </a:r>
          </a:p>
        </p:txBody>
      </p:sp>
      <p:grpSp>
        <p:nvGrpSpPr>
          <p:cNvPr id="32" name="Google Shape;3796;p76">
            <a:extLst>
              <a:ext uri="{FF2B5EF4-FFF2-40B4-BE49-F238E27FC236}">
                <a16:creationId xmlns:a16="http://schemas.microsoft.com/office/drawing/2014/main" id="{96D7B043-A72A-4E1A-9DAE-1D4BC661516E}"/>
              </a:ext>
            </a:extLst>
          </p:cNvPr>
          <p:cNvGrpSpPr/>
          <p:nvPr/>
        </p:nvGrpSpPr>
        <p:grpSpPr>
          <a:xfrm>
            <a:off x="7801880" y="518993"/>
            <a:ext cx="1071275" cy="815425"/>
            <a:chOff x="2039375" y="367500"/>
            <a:chExt cx="1071275" cy="815425"/>
          </a:xfrm>
        </p:grpSpPr>
        <p:sp>
          <p:nvSpPr>
            <p:cNvPr id="33" name="Google Shape;3797;p76">
              <a:extLst>
                <a:ext uri="{FF2B5EF4-FFF2-40B4-BE49-F238E27FC236}">
                  <a16:creationId xmlns:a16="http://schemas.microsoft.com/office/drawing/2014/main" id="{28B5EA44-9E41-4A32-B29E-3979BE90C736}"/>
                </a:ext>
              </a:extLst>
            </p:cNvPr>
            <p:cNvSpPr/>
            <p:nvPr/>
          </p:nvSpPr>
          <p:spPr>
            <a:xfrm>
              <a:off x="2259300" y="861600"/>
              <a:ext cx="171850" cy="165175"/>
            </a:xfrm>
            <a:custGeom>
              <a:avLst/>
              <a:gdLst/>
              <a:ahLst/>
              <a:cxnLst/>
              <a:rect l="l" t="t" r="r" b="b"/>
              <a:pathLst>
                <a:path w="6874" h="6607" extrusionOk="0">
                  <a:moveTo>
                    <a:pt x="4503" y="0"/>
                  </a:moveTo>
                  <a:cubicBezTo>
                    <a:pt x="4270" y="0"/>
                    <a:pt x="4037" y="86"/>
                    <a:pt x="3872" y="241"/>
                  </a:cubicBezTo>
                  <a:cubicBezTo>
                    <a:pt x="3329" y="437"/>
                    <a:pt x="2785" y="611"/>
                    <a:pt x="2242" y="893"/>
                  </a:cubicBezTo>
                  <a:lnTo>
                    <a:pt x="2155" y="980"/>
                  </a:lnTo>
                  <a:cubicBezTo>
                    <a:pt x="2068" y="980"/>
                    <a:pt x="1981" y="980"/>
                    <a:pt x="1894" y="1067"/>
                  </a:cubicBezTo>
                  <a:cubicBezTo>
                    <a:pt x="1785" y="1067"/>
                    <a:pt x="1698" y="1067"/>
                    <a:pt x="1698" y="1154"/>
                  </a:cubicBezTo>
                  <a:lnTo>
                    <a:pt x="980" y="1154"/>
                  </a:lnTo>
                  <a:cubicBezTo>
                    <a:pt x="950" y="1151"/>
                    <a:pt x="921" y="1150"/>
                    <a:pt x="892" y="1150"/>
                  </a:cubicBezTo>
                  <a:cubicBezTo>
                    <a:pt x="62" y="1150"/>
                    <a:pt x="1" y="2344"/>
                    <a:pt x="611" y="2785"/>
                  </a:cubicBezTo>
                  <a:lnTo>
                    <a:pt x="611" y="2872"/>
                  </a:lnTo>
                  <a:cubicBezTo>
                    <a:pt x="980" y="3959"/>
                    <a:pt x="1524" y="4872"/>
                    <a:pt x="1698" y="5960"/>
                  </a:cubicBezTo>
                  <a:cubicBezTo>
                    <a:pt x="1774" y="6358"/>
                    <a:pt x="2196" y="6607"/>
                    <a:pt x="2606" y="6607"/>
                  </a:cubicBezTo>
                  <a:cubicBezTo>
                    <a:pt x="2666" y="6607"/>
                    <a:pt x="2726" y="6601"/>
                    <a:pt x="2785" y="6590"/>
                  </a:cubicBezTo>
                  <a:cubicBezTo>
                    <a:pt x="3959" y="6329"/>
                    <a:pt x="4960" y="5590"/>
                    <a:pt x="6047" y="5416"/>
                  </a:cubicBezTo>
                  <a:cubicBezTo>
                    <a:pt x="6503" y="5416"/>
                    <a:pt x="6873" y="4785"/>
                    <a:pt x="6677" y="4329"/>
                  </a:cubicBezTo>
                  <a:cubicBezTo>
                    <a:pt x="6242" y="3068"/>
                    <a:pt x="5873" y="1698"/>
                    <a:pt x="5242" y="437"/>
                  </a:cubicBezTo>
                  <a:cubicBezTo>
                    <a:pt x="5085" y="135"/>
                    <a:pt x="4794" y="0"/>
                    <a:pt x="45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798;p76">
              <a:extLst>
                <a:ext uri="{FF2B5EF4-FFF2-40B4-BE49-F238E27FC236}">
                  <a16:creationId xmlns:a16="http://schemas.microsoft.com/office/drawing/2014/main" id="{3304F984-D3F7-4991-9B3D-4547BB6CF767}"/>
                </a:ext>
              </a:extLst>
            </p:cNvPr>
            <p:cNvSpPr/>
            <p:nvPr/>
          </p:nvSpPr>
          <p:spPr>
            <a:xfrm>
              <a:off x="2517000" y="489225"/>
              <a:ext cx="339775" cy="208675"/>
            </a:xfrm>
            <a:custGeom>
              <a:avLst/>
              <a:gdLst/>
              <a:ahLst/>
              <a:cxnLst/>
              <a:rect l="l" t="t" r="r" b="b"/>
              <a:pathLst>
                <a:path w="13591" h="8347" extrusionOk="0">
                  <a:moveTo>
                    <a:pt x="11439" y="0"/>
                  </a:moveTo>
                  <a:cubicBezTo>
                    <a:pt x="11374" y="0"/>
                    <a:pt x="11309" y="8"/>
                    <a:pt x="11242" y="24"/>
                  </a:cubicBezTo>
                  <a:cubicBezTo>
                    <a:pt x="9525" y="372"/>
                    <a:pt x="8068" y="1111"/>
                    <a:pt x="6437" y="1741"/>
                  </a:cubicBezTo>
                  <a:cubicBezTo>
                    <a:pt x="4632" y="2372"/>
                    <a:pt x="2719" y="2742"/>
                    <a:pt x="827" y="3459"/>
                  </a:cubicBezTo>
                  <a:cubicBezTo>
                    <a:pt x="283" y="3633"/>
                    <a:pt x="1" y="4177"/>
                    <a:pt x="283" y="4720"/>
                  </a:cubicBezTo>
                  <a:cubicBezTo>
                    <a:pt x="914" y="5808"/>
                    <a:pt x="1544" y="6895"/>
                    <a:pt x="2175" y="7895"/>
                  </a:cubicBezTo>
                  <a:cubicBezTo>
                    <a:pt x="2360" y="8210"/>
                    <a:pt x="2632" y="8346"/>
                    <a:pt x="2904" y="8346"/>
                  </a:cubicBezTo>
                  <a:cubicBezTo>
                    <a:pt x="3175" y="8346"/>
                    <a:pt x="3447" y="8210"/>
                    <a:pt x="3632" y="7982"/>
                  </a:cubicBezTo>
                  <a:lnTo>
                    <a:pt x="3806" y="7982"/>
                  </a:lnTo>
                  <a:cubicBezTo>
                    <a:pt x="6981" y="7178"/>
                    <a:pt x="10068" y="6177"/>
                    <a:pt x="13047" y="4720"/>
                  </a:cubicBezTo>
                  <a:cubicBezTo>
                    <a:pt x="13330" y="4546"/>
                    <a:pt x="13591" y="4003"/>
                    <a:pt x="13417" y="3720"/>
                  </a:cubicBezTo>
                  <a:cubicBezTo>
                    <a:pt x="13047" y="2633"/>
                    <a:pt x="12678" y="1654"/>
                    <a:pt x="12330" y="654"/>
                  </a:cubicBezTo>
                  <a:cubicBezTo>
                    <a:pt x="12162" y="264"/>
                    <a:pt x="11820" y="0"/>
                    <a:pt x="114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799;p76">
              <a:extLst>
                <a:ext uri="{FF2B5EF4-FFF2-40B4-BE49-F238E27FC236}">
                  <a16:creationId xmlns:a16="http://schemas.microsoft.com/office/drawing/2014/main" id="{A8724232-6AE5-4308-A1DA-FDBF34A43E30}"/>
                </a:ext>
              </a:extLst>
            </p:cNvPr>
            <p:cNvSpPr/>
            <p:nvPr/>
          </p:nvSpPr>
          <p:spPr>
            <a:xfrm>
              <a:off x="2044500" y="376250"/>
              <a:ext cx="1054725" cy="795625"/>
            </a:xfrm>
            <a:custGeom>
              <a:avLst/>
              <a:gdLst/>
              <a:ahLst/>
              <a:cxnLst/>
              <a:rect l="l" t="t" r="r" b="b"/>
              <a:pathLst>
                <a:path w="42189" h="31825" extrusionOk="0">
                  <a:moveTo>
                    <a:pt x="31491" y="1912"/>
                  </a:moveTo>
                  <a:cubicBezTo>
                    <a:pt x="31578" y="2259"/>
                    <a:pt x="31773" y="2629"/>
                    <a:pt x="31947" y="2999"/>
                  </a:cubicBezTo>
                  <a:cubicBezTo>
                    <a:pt x="32861" y="5347"/>
                    <a:pt x="33578" y="7696"/>
                    <a:pt x="34839" y="9979"/>
                  </a:cubicBezTo>
                  <a:cubicBezTo>
                    <a:pt x="35579" y="11240"/>
                    <a:pt x="36122" y="12697"/>
                    <a:pt x="36840" y="14045"/>
                  </a:cubicBezTo>
                  <a:cubicBezTo>
                    <a:pt x="37209" y="14762"/>
                    <a:pt x="37666" y="15306"/>
                    <a:pt x="38101" y="16045"/>
                  </a:cubicBezTo>
                  <a:cubicBezTo>
                    <a:pt x="38384" y="16502"/>
                    <a:pt x="38644" y="17046"/>
                    <a:pt x="39014" y="17480"/>
                  </a:cubicBezTo>
                  <a:cubicBezTo>
                    <a:pt x="38927" y="17589"/>
                    <a:pt x="38927" y="17676"/>
                    <a:pt x="38927" y="17763"/>
                  </a:cubicBezTo>
                  <a:cubicBezTo>
                    <a:pt x="36840" y="18568"/>
                    <a:pt x="34948" y="19655"/>
                    <a:pt x="32861" y="20481"/>
                  </a:cubicBezTo>
                  <a:cubicBezTo>
                    <a:pt x="31773" y="20851"/>
                    <a:pt x="30773" y="21286"/>
                    <a:pt x="29773" y="21829"/>
                  </a:cubicBezTo>
                  <a:cubicBezTo>
                    <a:pt x="29711" y="21706"/>
                    <a:pt x="29552" y="21583"/>
                    <a:pt x="29402" y="21583"/>
                  </a:cubicBezTo>
                  <a:cubicBezTo>
                    <a:pt x="29340" y="21583"/>
                    <a:pt x="29280" y="21604"/>
                    <a:pt x="29229" y="21655"/>
                  </a:cubicBezTo>
                  <a:cubicBezTo>
                    <a:pt x="27142" y="22656"/>
                    <a:pt x="25163" y="23656"/>
                    <a:pt x="23076" y="24547"/>
                  </a:cubicBezTo>
                  <a:cubicBezTo>
                    <a:pt x="22162" y="24830"/>
                    <a:pt x="21249" y="25200"/>
                    <a:pt x="20358" y="25461"/>
                  </a:cubicBezTo>
                  <a:cubicBezTo>
                    <a:pt x="20271" y="25548"/>
                    <a:pt x="20162" y="25635"/>
                    <a:pt x="20075" y="25743"/>
                  </a:cubicBezTo>
                  <a:cubicBezTo>
                    <a:pt x="17639" y="26548"/>
                    <a:pt x="15095" y="27374"/>
                    <a:pt x="12747" y="28548"/>
                  </a:cubicBezTo>
                  <a:cubicBezTo>
                    <a:pt x="12747" y="28635"/>
                    <a:pt x="12660" y="28635"/>
                    <a:pt x="12660" y="28635"/>
                  </a:cubicBezTo>
                  <a:cubicBezTo>
                    <a:pt x="12377" y="28722"/>
                    <a:pt x="12203" y="28809"/>
                    <a:pt x="11921" y="28896"/>
                  </a:cubicBezTo>
                  <a:cubicBezTo>
                    <a:pt x="11892" y="28867"/>
                    <a:pt x="11863" y="28858"/>
                    <a:pt x="11834" y="28858"/>
                  </a:cubicBezTo>
                  <a:cubicBezTo>
                    <a:pt x="11776" y="28858"/>
                    <a:pt x="11718" y="28896"/>
                    <a:pt x="11660" y="28896"/>
                  </a:cubicBezTo>
                  <a:cubicBezTo>
                    <a:pt x="11464" y="29005"/>
                    <a:pt x="11203" y="29092"/>
                    <a:pt x="11029" y="29179"/>
                  </a:cubicBezTo>
                  <a:cubicBezTo>
                    <a:pt x="10920" y="29266"/>
                    <a:pt x="10834" y="29440"/>
                    <a:pt x="10834" y="29549"/>
                  </a:cubicBezTo>
                  <a:lnTo>
                    <a:pt x="10747" y="29549"/>
                  </a:lnTo>
                  <a:cubicBezTo>
                    <a:pt x="10660" y="29549"/>
                    <a:pt x="10573" y="29549"/>
                    <a:pt x="10486" y="29636"/>
                  </a:cubicBezTo>
                  <a:cubicBezTo>
                    <a:pt x="10377" y="29549"/>
                    <a:pt x="10290" y="29440"/>
                    <a:pt x="10116" y="29440"/>
                  </a:cubicBezTo>
                  <a:cubicBezTo>
                    <a:pt x="9942" y="29440"/>
                    <a:pt x="9746" y="29549"/>
                    <a:pt x="9572" y="29549"/>
                  </a:cubicBezTo>
                  <a:cubicBezTo>
                    <a:pt x="8485" y="26831"/>
                    <a:pt x="7572" y="23917"/>
                    <a:pt x="6485" y="21199"/>
                  </a:cubicBezTo>
                  <a:cubicBezTo>
                    <a:pt x="6028" y="19938"/>
                    <a:pt x="5397" y="18763"/>
                    <a:pt x="4767" y="17589"/>
                  </a:cubicBezTo>
                  <a:cubicBezTo>
                    <a:pt x="4136" y="16219"/>
                    <a:pt x="4049" y="14675"/>
                    <a:pt x="3419" y="13327"/>
                  </a:cubicBezTo>
                  <a:cubicBezTo>
                    <a:pt x="3593" y="12958"/>
                    <a:pt x="3506" y="12588"/>
                    <a:pt x="3223" y="12327"/>
                  </a:cubicBezTo>
                  <a:cubicBezTo>
                    <a:pt x="3223" y="12240"/>
                    <a:pt x="3136" y="12240"/>
                    <a:pt x="3136" y="12240"/>
                  </a:cubicBezTo>
                  <a:cubicBezTo>
                    <a:pt x="3136" y="11957"/>
                    <a:pt x="3049" y="11783"/>
                    <a:pt x="2962" y="11610"/>
                  </a:cubicBezTo>
                  <a:cubicBezTo>
                    <a:pt x="4506" y="11066"/>
                    <a:pt x="5854" y="10327"/>
                    <a:pt x="7398" y="9783"/>
                  </a:cubicBezTo>
                  <a:cubicBezTo>
                    <a:pt x="7659" y="9696"/>
                    <a:pt x="7942" y="9522"/>
                    <a:pt x="8115" y="9435"/>
                  </a:cubicBezTo>
                  <a:cubicBezTo>
                    <a:pt x="8202" y="9609"/>
                    <a:pt x="8398" y="9609"/>
                    <a:pt x="8572" y="9609"/>
                  </a:cubicBezTo>
                  <a:cubicBezTo>
                    <a:pt x="11029" y="8783"/>
                    <a:pt x="13378" y="7804"/>
                    <a:pt x="15813" y="6891"/>
                  </a:cubicBezTo>
                  <a:cubicBezTo>
                    <a:pt x="16813" y="6608"/>
                    <a:pt x="17813" y="6347"/>
                    <a:pt x="18814" y="5978"/>
                  </a:cubicBezTo>
                  <a:cubicBezTo>
                    <a:pt x="18901" y="5978"/>
                    <a:pt x="19075" y="5891"/>
                    <a:pt x="19183" y="5891"/>
                  </a:cubicBezTo>
                  <a:cubicBezTo>
                    <a:pt x="19357" y="5804"/>
                    <a:pt x="19531" y="5717"/>
                    <a:pt x="19727" y="5717"/>
                  </a:cubicBezTo>
                  <a:cubicBezTo>
                    <a:pt x="21358" y="5347"/>
                    <a:pt x="22880" y="4717"/>
                    <a:pt x="24424" y="4173"/>
                  </a:cubicBezTo>
                  <a:cubicBezTo>
                    <a:pt x="24619" y="4086"/>
                    <a:pt x="24619" y="4086"/>
                    <a:pt x="24706" y="3999"/>
                  </a:cubicBezTo>
                  <a:cubicBezTo>
                    <a:pt x="24793" y="3890"/>
                    <a:pt x="24880" y="3890"/>
                    <a:pt x="24967" y="3890"/>
                  </a:cubicBezTo>
                  <a:cubicBezTo>
                    <a:pt x="25163" y="3803"/>
                    <a:pt x="25337" y="3803"/>
                    <a:pt x="25511" y="3716"/>
                  </a:cubicBezTo>
                  <a:cubicBezTo>
                    <a:pt x="25707" y="3716"/>
                    <a:pt x="25794" y="3629"/>
                    <a:pt x="25968" y="3629"/>
                  </a:cubicBezTo>
                  <a:cubicBezTo>
                    <a:pt x="25968" y="3629"/>
                    <a:pt x="26055" y="3629"/>
                    <a:pt x="26055" y="3542"/>
                  </a:cubicBezTo>
                  <a:lnTo>
                    <a:pt x="26337" y="3542"/>
                  </a:lnTo>
                  <a:cubicBezTo>
                    <a:pt x="26381" y="3586"/>
                    <a:pt x="26446" y="3608"/>
                    <a:pt x="26525" y="3608"/>
                  </a:cubicBezTo>
                  <a:cubicBezTo>
                    <a:pt x="26604" y="3608"/>
                    <a:pt x="26696" y="3586"/>
                    <a:pt x="26794" y="3542"/>
                  </a:cubicBezTo>
                  <a:cubicBezTo>
                    <a:pt x="26968" y="3347"/>
                    <a:pt x="27229" y="3260"/>
                    <a:pt x="27511" y="3173"/>
                  </a:cubicBezTo>
                  <a:cubicBezTo>
                    <a:pt x="27598" y="3173"/>
                    <a:pt x="27685" y="3086"/>
                    <a:pt x="27772" y="3086"/>
                  </a:cubicBezTo>
                  <a:cubicBezTo>
                    <a:pt x="27881" y="3086"/>
                    <a:pt x="27968" y="2999"/>
                    <a:pt x="27968" y="2999"/>
                  </a:cubicBezTo>
                  <a:cubicBezTo>
                    <a:pt x="28142" y="2912"/>
                    <a:pt x="28229" y="2803"/>
                    <a:pt x="28316" y="2803"/>
                  </a:cubicBezTo>
                  <a:cubicBezTo>
                    <a:pt x="28599" y="2716"/>
                    <a:pt x="28773" y="2629"/>
                    <a:pt x="28968" y="2629"/>
                  </a:cubicBezTo>
                  <a:cubicBezTo>
                    <a:pt x="29055" y="2716"/>
                    <a:pt x="29142" y="2716"/>
                    <a:pt x="29316" y="2716"/>
                  </a:cubicBezTo>
                  <a:cubicBezTo>
                    <a:pt x="30055" y="2455"/>
                    <a:pt x="30773" y="2172"/>
                    <a:pt x="31491" y="1912"/>
                  </a:cubicBezTo>
                  <a:close/>
                  <a:moveTo>
                    <a:pt x="32816" y="0"/>
                  </a:moveTo>
                  <a:cubicBezTo>
                    <a:pt x="32683" y="0"/>
                    <a:pt x="32543" y="27"/>
                    <a:pt x="32404" y="85"/>
                  </a:cubicBezTo>
                  <a:cubicBezTo>
                    <a:pt x="32121" y="194"/>
                    <a:pt x="31947" y="368"/>
                    <a:pt x="31773" y="455"/>
                  </a:cubicBezTo>
                  <a:cubicBezTo>
                    <a:pt x="30947" y="542"/>
                    <a:pt x="30142" y="824"/>
                    <a:pt x="29316" y="1172"/>
                  </a:cubicBezTo>
                  <a:cubicBezTo>
                    <a:pt x="29229" y="1172"/>
                    <a:pt x="29229" y="1281"/>
                    <a:pt x="29142" y="1368"/>
                  </a:cubicBezTo>
                  <a:cubicBezTo>
                    <a:pt x="28599" y="1542"/>
                    <a:pt x="28055" y="1716"/>
                    <a:pt x="27511" y="1999"/>
                  </a:cubicBezTo>
                  <a:cubicBezTo>
                    <a:pt x="27142" y="2086"/>
                    <a:pt x="26881" y="2086"/>
                    <a:pt x="26598" y="2172"/>
                  </a:cubicBezTo>
                  <a:cubicBezTo>
                    <a:pt x="25794" y="2172"/>
                    <a:pt x="24793" y="2542"/>
                    <a:pt x="24250" y="2716"/>
                  </a:cubicBezTo>
                  <a:cubicBezTo>
                    <a:pt x="22880" y="3086"/>
                    <a:pt x="21532" y="3542"/>
                    <a:pt x="20358" y="4173"/>
                  </a:cubicBezTo>
                  <a:cubicBezTo>
                    <a:pt x="20358" y="4173"/>
                    <a:pt x="20271" y="4173"/>
                    <a:pt x="20271" y="4260"/>
                  </a:cubicBezTo>
                  <a:cubicBezTo>
                    <a:pt x="20075" y="4347"/>
                    <a:pt x="19814" y="4434"/>
                    <a:pt x="19618" y="4434"/>
                  </a:cubicBezTo>
                  <a:cubicBezTo>
                    <a:pt x="19270" y="4630"/>
                    <a:pt x="18901" y="4717"/>
                    <a:pt x="18531" y="4804"/>
                  </a:cubicBezTo>
                  <a:cubicBezTo>
                    <a:pt x="18096" y="4978"/>
                    <a:pt x="17639" y="5086"/>
                    <a:pt x="17270" y="5260"/>
                  </a:cubicBezTo>
                  <a:cubicBezTo>
                    <a:pt x="17183" y="5173"/>
                    <a:pt x="17096" y="5173"/>
                    <a:pt x="16900" y="5173"/>
                  </a:cubicBezTo>
                  <a:cubicBezTo>
                    <a:pt x="16183" y="5434"/>
                    <a:pt x="15552" y="5630"/>
                    <a:pt x="14921" y="5978"/>
                  </a:cubicBezTo>
                  <a:lnTo>
                    <a:pt x="14639" y="5978"/>
                  </a:lnTo>
                  <a:cubicBezTo>
                    <a:pt x="14552" y="6065"/>
                    <a:pt x="14378" y="6173"/>
                    <a:pt x="14291" y="6173"/>
                  </a:cubicBezTo>
                  <a:cubicBezTo>
                    <a:pt x="12834" y="6521"/>
                    <a:pt x="11464" y="6891"/>
                    <a:pt x="10116" y="7522"/>
                  </a:cubicBezTo>
                  <a:cubicBezTo>
                    <a:pt x="9746" y="7609"/>
                    <a:pt x="9290" y="7696"/>
                    <a:pt x="8942" y="7804"/>
                  </a:cubicBezTo>
                  <a:cubicBezTo>
                    <a:pt x="8115" y="8065"/>
                    <a:pt x="7311" y="8522"/>
                    <a:pt x="6485" y="8891"/>
                  </a:cubicBezTo>
                  <a:cubicBezTo>
                    <a:pt x="5941" y="9065"/>
                    <a:pt x="5397" y="9152"/>
                    <a:pt x="4854" y="9326"/>
                  </a:cubicBezTo>
                  <a:cubicBezTo>
                    <a:pt x="4680" y="9326"/>
                    <a:pt x="4593" y="9435"/>
                    <a:pt x="4593" y="9522"/>
                  </a:cubicBezTo>
                  <a:cubicBezTo>
                    <a:pt x="3593" y="9783"/>
                    <a:pt x="2679" y="10066"/>
                    <a:pt x="1679" y="10522"/>
                  </a:cubicBezTo>
                  <a:cubicBezTo>
                    <a:pt x="1592" y="10522"/>
                    <a:pt x="1592" y="10609"/>
                    <a:pt x="1505" y="10609"/>
                  </a:cubicBezTo>
                  <a:cubicBezTo>
                    <a:pt x="1404" y="10556"/>
                    <a:pt x="1291" y="10532"/>
                    <a:pt x="1175" y="10532"/>
                  </a:cubicBezTo>
                  <a:cubicBezTo>
                    <a:pt x="867" y="10532"/>
                    <a:pt x="544" y="10704"/>
                    <a:pt x="418" y="10957"/>
                  </a:cubicBezTo>
                  <a:cubicBezTo>
                    <a:pt x="331" y="11153"/>
                    <a:pt x="331" y="11414"/>
                    <a:pt x="331" y="11610"/>
                  </a:cubicBezTo>
                  <a:cubicBezTo>
                    <a:pt x="1" y="11765"/>
                    <a:pt x="191" y="12354"/>
                    <a:pt x="561" y="12354"/>
                  </a:cubicBezTo>
                  <a:cubicBezTo>
                    <a:pt x="605" y="12354"/>
                    <a:pt x="652" y="12346"/>
                    <a:pt x="701" y="12327"/>
                  </a:cubicBezTo>
                  <a:cubicBezTo>
                    <a:pt x="1679" y="15219"/>
                    <a:pt x="2505" y="18220"/>
                    <a:pt x="3593" y="21112"/>
                  </a:cubicBezTo>
                  <a:cubicBezTo>
                    <a:pt x="4854" y="24460"/>
                    <a:pt x="6137" y="27809"/>
                    <a:pt x="7311" y="31179"/>
                  </a:cubicBezTo>
                  <a:cubicBezTo>
                    <a:pt x="7502" y="31578"/>
                    <a:pt x="7846" y="31825"/>
                    <a:pt x="8230" y="31825"/>
                  </a:cubicBezTo>
                  <a:cubicBezTo>
                    <a:pt x="8370" y="31825"/>
                    <a:pt x="8514" y="31792"/>
                    <a:pt x="8659" y="31723"/>
                  </a:cubicBezTo>
                  <a:cubicBezTo>
                    <a:pt x="8942" y="31527"/>
                    <a:pt x="9203" y="31440"/>
                    <a:pt x="9485" y="31353"/>
                  </a:cubicBezTo>
                  <a:cubicBezTo>
                    <a:pt x="9485" y="31266"/>
                    <a:pt x="9572" y="31266"/>
                    <a:pt x="9572" y="31266"/>
                  </a:cubicBezTo>
                  <a:lnTo>
                    <a:pt x="10029" y="31266"/>
                  </a:lnTo>
                  <a:cubicBezTo>
                    <a:pt x="10486" y="30984"/>
                    <a:pt x="10920" y="30810"/>
                    <a:pt x="11377" y="30527"/>
                  </a:cubicBezTo>
                  <a:cubicBezTo>
                    <a:pt x="11573" y="30527"/>
                    <a:pt x="11573" y="30440"/>
                    <a:pt x="11660" y="30353"/>
                  </a:cubicBezTo>
                  <a:lnTo>
                    <a:pt x="11834" y="30353"/>
                  </a:lnTo>
                  <a:cubicBezTo>
                    <a:pt x="11877" y="30397"/>
                    <a:pt x="11948" y="30418"/>
                    <a:pt x="12029" y="30418"/>
                  </a:cubicBezTo>
                  <a:cubicBezTo>
                    <a:pt x="12111" y="30418"/>
                    <a:pt x="12203" y="30397"/>
                    <a:pt x="12290" y="30353"/>
                  </a:cubicBezTo>
                  <a:cubicBezTo>
                    <a:pt x="13008" y="30092"/>
                    <a:pt x="13747" y="29723"/>
                    <a:pt x="14378" y="29440"/>
                  </a:cubicBezTo>
                  <a:cubicBezTo>
                    <a:pt x="14465" y="29494"/>
                    <a:pt x="14530" y="29521"/>
                    <a:pt x="14598" y="29521"/>
                  </a:cubicBezTo>
                  <a:cubicBezTo>
                    <a:pt x="14666" y="29521"/>
                    <a:pt x="14737" y="29494"/>
                    <a:pt x="14834" y="29440"/>
                  </a:cubicBezTo>
                  <a:cubicBezTo>
                    <a:pt x="16270" y="28722"/>
                    <a:pt x="17813" y="28179"/>
                    <a:pt x="19357" y="27635"/>
                  </a:cubicBezTo>
                  <a:cubicBezTo>
                    <a:pt x="19727" y="27548"/>
                    <a:pt x="19988" y="27374"/>
                    <a:pt x="20358" y="27178"/>
                  </a:cubicBezTo>
                  <a:cubicBezTo>
                    <a:pt x="20358" y="27222"/>
                    <a:pt x="20379" y="27244"/>
                    <a:pt x="20412" y="27244"/>
                  </a:cubicBezTo>
                  <a:cubicBezTo>
                    <a:pt x="20444" y="27244"/>
                    <a:pt x="20488" y="27222"/>
                    <a:pt x="20531" y="27178"/>
                  </a:cubicBezTo>
                  <a:cubicBezTo>
                    <a:pt x="21075" y="27005"/>
                    <a:pt x="21532" y="26722"/>
                    <a:pt x="21988" y="26461"/>
                  </a:cubicBezTo>
                  <a:lnTo>
                    <a:pt x="22249" y="26461"/>
                  </a:lnTo>
                  <a:cubicBezTo>
                    <a:pt x="22619" y="26287"/>
                    <a:pt x="22989" y="26091"/>
                    <a:pt x="23336" y="25917"/>
                  </a:cubicBezTo>
                  <a:cubicBezTo>
                    <a:pt x="23793" y="25743"/>
                    <a:pt x="24337" y="25548"/>
                    <a:pt x="24793" y="25287"/>
                  </a:cubicBezTo>
                  <a:lnTo>
                    <a:pt x="25054" y="25287"/>
                  </a:lnTo>
                  <a:cubicBezTo>
                    <a:pt x="25163" y="25287"/>
                    <a:pt x="25250" y="25200"/>
                    <a:pt x="25337" y="25091"/>
                  </a:cubicBezTo>
                  <a:cubicBezTo>
                    <a:pt x="25337" y="25091"/>
                    <a:pt x="25424" y="25091"/>
                    <a:pt x="25424" y="25004"/>
                  </a:cubicBezTo>
                  <a:cubicBezTo>
                    <a:pt x="25467" y="25048"/>
                    <a:pt x="25538" y="25069"/>
                    <a:pt x="25620" y="25069"/>
                  </a:cubicBezTo>
                  <a:cubicBezTo>
                    <a:pt x="25701" y="25069"/>
                    <a:pt x="25794" y="25048"/>
                    <a:pt x="25881" y="25004"/>
                  </a:cubicBezTo>
                  <a:cubicBezTo>
                    <a:pt x="26424" y="24743"/>
                    <a:pt x="26968" y="24547"/>
                    <a:pt x="27511" y="24373"/>
                  </a:cubicBezTo>
                  <a:cubicBezTo>
                    <a:pt x="27583" y="24409"/>
                    <a:pt x="27641" y="24431"/>
                    <a:pt x="27697" y="24431"/>
                  </a:cubicBezTo>
                  <a:cubicBezTo>
                    <a:pt x="27776" y="24431"/>
                    <a:pt x="27853" y="24388"/>
                    <a:pt x="27968" y="24286"/>
                  </a:cubicBezTo>
                  <a:cubicBezTo>
                    <a:pt x="28316" y="24004"/>
                    <a:pt x="28773" y="23830"/>
                    <a:pt x="29229" y="23569"/>
                  </a:cubicBezTo>
                  <a:cubicBezTo>
                    <a:pt x="29283" y="23676"/>
                    <a:pt x="29411" y="23751"/>
                    <a:pt x="29563" y="23751"/>
                  </a:cubicBezTo>
                  <a:cubicBezTo>
                    <a:pt x="29657" y="23751"/>
                    <a:pt x="29760" y="23722"/>
                    <a:pt x="29860" y="23656"/>
                  </a:cubicBezTo>
                  <a:cubicBezTo>
                    <a:pt x="30055" y="23373"/>
                    <a:pt x="30316" y="23199"/>
                    <a:pt x="30599" y="23112"/>
                  </a:cubicBezTo>
                  <a:cubicBezTo>
                    <a:pt x="30773" y="23025"/>
                    <a:pt x="30860" y="22917"/>
                    <a:pt x="30860" y="22743"/>
                  </a:cubicBezTo>
                  <a:cubicBezTo>
                    <a:pt x="32861" y="22112"/>
                    <a:pt x="34752" y="21568"/>
                    <a:pt x="36579" y="20568"/>
                  </a:cubicBezTo>
                  <a:cubicBezTo>
                    <a:pt x="36753" y="20481"/>
                    <a:pt x="36927" y="20481"/>
                    <a:pt x="37122" y="20394"/>
                  </a:cubicBezTo>
                  <a:cubicBezTo>
                    <a:pt x="38014" y="20025"/>
                    <a:pt x="38927" y="19764"/>
                    <a:pt x="39732" y="19220"/>
                  </a:cubicBezTo>
                  <a:cubicBezTo>
                    <a:pt x="39812" y="19245"/>
                    <a:pt x="39891" y="19256"/>
                    <a:pt x="39970" y="19256"/>
                  </a:cubicBezTo>
                  <a:cubicBezTo>
                    <a:pt x="40165" y="19256"/>
                    <a:pt x="40356" y="19189"/>
                    <a:pt x="40558" y="19111"/>
                  </a:cubicBezTo>
                  <a:cubicBezTo>
                    <a:pt x="40732" y="18937"/>
                    <a:pt x="41102" y="18850"/>
                    <a:pt x="41363" y="18763"/>
                  </a:cubicBezTo>
                  <a:cubicBezTo>
                    <a:pt x="42015" y="18676"/>
                    <a:pt x="42189" y="17763"/>
                    <a:pt x="41732" y="17307"/>
                  </a:cubicBezTo>
                  <a:cubicBezTo>
                    <a:pt x="41363" y="16937"/>
                    <a:pt x="41189" y="16132"/>
                    <a:pt x="40928" y="15676"/>
                  </a:cubicBezTo>
                  <a:cubicBezTo>
                    <a:pt x="40558" y="15132"/>
                    <a:pt x="40101" y="14588"/>
                    <a:pt x="39840" y="13958"/>
                  </a:cubicBezTo>
                  <a:cubicBezTo>
                    <a:pt x="39645" y="13675"/>
                    <a:pt x="39471" y="13327"/>
                    <a:pt x="39297" y="12958"/>
                  </a:cubicBezTo>
                  <a:cubicBezTo>
                    <a:pt x="39014" y="12044"/>
                    <a:pt x="38644" y="11240"/>
                    <a:pt x="38210" y="10327"/>
                  </a:cubicBezTo>
                  <a:cubicBezTo>
                    <a:pt x="38101" y="10153"/>
                    <a:pt x="37927" y="10066"/>
                    <a:pt x="37753" y="9979"/>
                  </a:cubicBezTo>
                  <a:cubicBezTo>
                    <a:pt x="37666" y="9609"/>
                    <a:pt x="37470" y="9152"/>
                    <a:pt x="37383" y="8783"/>
                  </a:cubicBezTo>
                  <a:cubicBezTo>
                    <a:pt x="36927" y="7609"/>
                    <a:pt x="36470" y="6434"/>
                    <a:pt x="35926" y="5260"/>
                  </a:cubicBezTo>
                  <a:cubicBezTo>
                    <a:pt x="35296" y="3890"/>
                    <a:pt x="33861" y="2455"/>
                    <a:pt x="33665" y="824"/>
                  </a:cubicBezTo>
                  <a:cubicBezTo>
                    <a:pt x="33665" y="333"/>
                    <a:pt x="33283" y="0"/>
                    <a:pt x="328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800;p76">
              <a:extLst>
                <a:ext uri="{FF2B5EF4-FFF2-40B4-BE49-F238E27FC236}">
                  <a16:creationId xmlns:a16="http://schemas.microsoft.com/office/drawing/2014/main" id="{CA5A72FE-BDF9-4D85-A915-8D0D0699E89C}"/>
                </a:ext>
              </a:extLst>
            </p:cNvPr>
            <p:cNvSpPr/>
            <p:nvPr/>
          </p:nvSpPr>
          <p:spPr>
            <a:xfrm>
              <a:off x="2039375" y="367500"/>
              <a:ext cx="1071275" cy="815425"/>
            </a:xfrm>
            <a:custGeom>
              <a:avLst/>
              <a:gdLst/>
              <a:ahLst/>
              <a:cxnLst/>
              <a:rect l="l" t="t" r="r" b="b"/>
              <a:pathLst>
                <a:path w="42851" h="32617" extrusionOk="0">
                  <a:moveTo>
                    <a:pt x="33198" y="497"/>
                  </a:moveTo>
                  <a:cubicBezTo>
                    <a:pt x="33347" y="497"/>
                    <a:pt x="33416" y="655"/>
                    <a:pt x="33609" y="1087"/>
                  </a:cubicBezTo>
                  <a:cubicBezTo>
                    <a:pt x="34153" y="2262"/>
                    <a:pt x="34696" y="3349"/>
                    <a:pt x="35240" y="4523"/>
                  </a:cubicBezTo>
                  <a:cubicBezTo>
                    <a:pt x="36675" y="7502"/>
                    <a:pt x="38132" y="10503"/>
                    <a:pt x="39589" y="13482"/>
                  </a:cubicBezTo>
                  <a:cubicBezTo>
                    <a:pt x="40132" y="14678"/>
                    <a:pt x="40763" y="15852"/>
                    <a:pt x="41307" y="17026"/>
                  </a:cubicBezTo>
                  <a:cubicBezTo>
                    <a:pt x="41568" y="17396"/>
                    <a:pt x="41763" y="17744"/>
                    <a:pt x="41937" y="18200"/>
                  </a:cubicBezTo>
                  <a:cubicBezTo>
                    <a:pt x="42163" y="18532"/>
                    <a:pt x="42218" y="18596"/>
                    <a:pt x="42267" y="18596"/>
                  </a:cubicBezTo>
                  <a:cubicBezTo>
                    <a:pt x="42298" y="18596"/>
                    <a:pt x="42326" y="18570"/>
                    <a:pt x="42394" y="18570"/>
                  </a:cubicBezTo>
                  <a:cubicBezTo>
                    <a:pt x="41133" y="19026"/>
                    <a:pt x="39937" y="19570"/>
                    <a:pt x="38676" y="20114"/>
                  </a:cubicBezTo>
                  <a:cubicBezTo>
                    <a:pt x="29608" y="23810"/>
                    <a:pt x="20563" y="27528"/>
                    <a:pt x="11408" y="30986"/>
                  </a:cubicBezTo>
                  <a:cubicBezTo>
                    <a:pt x="10321" y="31334"/>
                    <a:pt x="9234" y="31790"/>
                    <a:pt x="8147" y="32160"/>
                  </a:cubicBezTo>
                  <a:cubicBezTo>
                    <a:pt x="8060" y="32160"/>
                    <a:pt x="6342" y="27528"/>
                    <a:pt x="6059" y="26985"/>
                  </a:cubicBezTo>
                  <a:cubicBezTo>
                    <a:pt x="4086" y="21903"/>
                    <a:pt x="2304" y="16715"/>
                    <a:pt x="524" y="11526"/>
                  </a:cubicBezTo>
                  <a:lnTo>
                    <a:pt x="524" y="11526"/>
                  </a:lnTo>
                  <a:cubicBezTo>
                    <a:pt x="10976" y="7383"/>
                    <a:pt x="21792" y="4331"/>
                    <a:pt x="32435" y="805"/>
                  </a:cubicBezTo>
                  <a:cubicBezTo>
                    <a:pt x="32860" y="628"/>
                    <a:pt x="33063" y="497"/>
                    <a:pt x="33198" y="497"/>
                  </a:cubicBezTo>
                  <a:close/>
                  <a:moveTo>
                    <a:pt x="33413" y="0"/>
                  </a:moveTo>
                  <a:cubicBezTo>
                    <a:pt x="22367" y="3805"/>
                    <a:pt x="11039" y="6871"/>
                    <a:pt x="166" y="11133"/>
                  </a:cubicBezTo>
                  <a:cubicBezTo>
                    <a:pt x="1" y="11188"/>
                    <a:pt x="10" y="11392"/>
                    <a:pt x="111" y="11512"/>
                  </a:cubicBezTo>
                  <a:lnTo>
                    <a:pt x="111" y="11512"/>
                  </a:lnTo>
                  <a:cubicBezTo>
                    <a:pt x="1277" y="15003"/>
                    <a:pt x="2548" y="18515"/>
                    <a:pt x="3798" y="22005"/>
                  </a:cubicBezTo>
                  <a:cubicBezTo>
                    <a:pt x="4515" y="24093"/>
                    <a:pt x="5255" y="26093"/>
                    <a:pt x="6059" y="28159"/>
                  </a:cubicBezTo>
                  <a:cubicBezTo>
                    <a:pt x="6603" y="29529"/>
                    <a:pt x="7429" y="30986"/>
                    <a:pt x="7777" y="32421"/>
                  </a:cubicBezTo>
                  <a:cubicBezTo>
                    <a:pt x="7777" y="32508"/>
                    <a:pt x="7864" y="32617"/>
                    <a:pt x="7973" y="32617"/>
                  </a:cubicBezTo>
                  <a:cubicBezTo>
                    <a:pt x="8516" y="32617"/>
                    <a:pt x="9060" y="32334"/>
                    <a:pt x="9495" y="32160"/>
                  </a:cubicBezTo>
                  <a:cubicBezTo>
                    <a:pt x="10778" y="31703"/>
                    <a:pt x="12039" y="31247"/>
                    <a:pt x="13213" y="30790"/>
                  </a:cubicBezTo>
                  <a:cubicBezTo>
                    <a:pt x="17105" y="29246"/>
                    <a:pt x="20910" y="27724"/>
                    <a:pt x="24716" y="26267"/>
                  </a:cubicBezTo>
                  <a:lnTo>
                    <a:pt x="42655" y="18918"/>
                  </a:lnTo>
                  <a:cubicBezTo>
                    <a:pt x="42763" y="18831"/>
                    <a:pt x="42850" y="18744"/>
                    <a:pt x="42763" y="18570"/>
                  </a:cubicBezTo>
                  <a:cubicBezTo>
                    <a:pt x="40937" y="16026"/>
                    <a:pt x="39763" y="12764"/>
                    <a:pt x="38415" y="10046"/>
                  </a:cubicBezTo>
                  <a:cubicBezTo>
                    <a:pt x="36784" y="6697"/>
                    <a:pt x="35240" y="3436"/>
                    <a:pt x="33609" y="87"/>
                  </a:cubicBezTo>
                  <a:cubicBezTo>
                    <a:pt x="33609" y="0"/>
                    <a:pt x="33522" y="0"/>
                    <a:pt x="334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801;p76">
              <a:extLst>
                <a:ext uri="{FF2B5EF4-FFF2-40B4-BE49-F238E27FC236}">
                  <a16:creationId xmlns:a16="http://schemas.microsoft.com/office/drawing/2014/main" id="{98683502-D5DE-43C2-B41E-A330D7159652}"/>
                </a:ext>
              </a:extLst>
            </p:cNvPr>
            <p:cNvSpPr/>
            <p:nvPr/>
          </p:nvSpPr>
          <p:spPr>
            <a:xfrm>
              <a:off x="2112700" y="421850"/>
              <a:ext cx="916400" cy="697475"/>
            </a:xfrm>
            <a:custGeom>
              <a:avLst/>
              <a:gdLst/>
              <a:ahLst/>
              <a:cxnLst/>
              <a:rect l="l" t="t" r="r" b="b"/>
              <a:pathLst>
                <a:path w="36656" h="27899" extrusionOk="0">
                  <a:moveTo>
                    <a:pt x="28342" y="591"/>
                  </a:moveTo>
                  <a:cubicBezTo>
                    <a:pt x="28716" y="591"/>
                    <a:pt x="28695" y="1038"/>
                    <a:pt x="29045" y="1805"/>
                  </a:cubicBezTo>
                  <a:cubicBezTo>
                    <a:pt x="30393" y="4523"/>
                    <a:pt x="31676" y="7328"/>
                    <a:pt x="33024" y="10046"/>
                  </a:cubicBezTo>
                  <a:cubicBezTo>
                    <a:pt x="33655" y="11308"/>
                    <a:pt x="34286" y="12591"/>
                    <a:pt x="34938" y="13852"/>
                  </a:cubicBezTo>
                  <a:cubicBezTo>
                    <a:pt x="35199" y="14308"/>
                    <a:pt x="35373" y="14765"/>
                    <a:pt x="35656" y="15222"/>
                  </a:cubicBezTo>
                  <a:cubicBezTo>
                    <a:pt x="35743" y="15396"/>
                    <a:pt x="35830" y="15570"/>
                    <a:pt x="35916" y="15765"/>
                  </a:cubicBezTo>
                  <a:cubicBezTo>
                    <a:pt x="35956" y="15814"/>
                    <a:pt x="35987" y="15853"/>
                    <a:pt x="36011" y="15883"/>
                  </a:cubicBezTo>
                  <a:lnTo>
                    <a:pt x="36011" y="15883"/>
                  </a:lnTo>
                  <a:cubicBezTo>
                    <a:pt x="32294" y="17469"/>
                    <a:pt x="28497" y="18955"/>
                    <a:pt x="24783" y="20462"/>
                  </a:cubicBezTo>
                  <a:cubicBezTo>
                    <a:pt x="18978" y="22832"/>
                    <a:pt x="13281" y="25354"/>
                    <a:pt x="7388" y="27268"/>
                  </a:cubicBezTo>
                  <a:cubicBezTo>
                    <a:pt x="7214" y="27355"/>
                    <a:pt x="7018" y="27442"/>
                    <a:pt x="6844" y="27442"/>
                  </a:cubicBezTo>
                  <a:cubicBezTo>
                    <a:pt x="7105" y="27442"/>
                    <a:pt x="6475" y="26094"/>
                    <a:pt x="6388" y="25898"/>
                  </a:cubicBezTo>
                  <a:cubicBezTo>
                    <a:pt x="5583" y="24006"/>
                    <a:pt x="4931" y="22093"/>
                    <a:pt x="4213" y="20201"/>
                  </a:cubicBezTo>
                  <a:cubicBezTo>
                    <a:pt x="2975" y="16720"/>
                    <a:pt x="1715" y="13343"/>
                    <a:pt x="558" y="9866"/>
                  </a:cubicBezTo>
                  <a:lnTo>
                    <a:pt x="558" y="9866"/>
                  </a:lnTo>
                  <a:cubicBezTo>
                    <a:pt x="5746" y="7823"/>
                    <a:pt x="11099" y="6214"/>
                    <a:pt x="16347" y="4436"/>
                  </a:cubicBezTo>
                  <a:cubicBezTo>
                    <a:pt x="19260" y="3523"/>
                    <a:pt x="22239" y="2523"/>
                    <a:pt x="25153" y="1631"/>
                  </a:cubicBezTo>
                  <a:cubicBezTo>
                    <a:pt x="26045" y="1262"/>
                    <a:pt x="26958" y="979"/>
                    <a:pt x="27871" y="718"/>
                  </a:cubicBezTo>
                  <a:cubicBezTo>
                    <a:pt x="28079" y="632"/>
                    <a:pt x="28229" y="591"/>
                    <a:pt x="28342" y="591"/>
                  </a:cubicBezTo>
                  <a:close/>
                  <a:moveTo>
                    <a:pt x="28502" y="1"/>
                  </a:moveTo>
                  <a:cubicBezTo>
                    <a:pt x="19065" y="3262"/>
                    <a:pt x="9475" y="5872"/>
                    <a:pt x="234" y="9503"/>
                  </a:cubicBezTo>
                  <a:cubicBezTo>
                    <a:pt x="205" y="9512"/>
                    <a:pt x="180" y="9524"/>
                    <a:pt x="159" y="9540"/>
                  </a:cubicBezTo>
                  <a:lnTo>
                    <a:pt x="159" y="9540"/>
                  </a:lnTo>
                  <a:cubicBezTo>
                    <a:pt x="66" y="9576"/>
                    <a:pt x="0" y="9662"/>
                    <a:pt x="38" y="9786"/>
                  </a:cubicBezTo>
                  <a:cubicBezTo>
                    <a:pt x="1039" y="12764"/>
                    <a:pt x="2126" y="15765"/>
                    <a:pt x="3126" y="18657"/>
                  </a:cubicBezTo>
                  <a:cubicBezTo>
                    <a:pt x="3844" y="20462"/>
                    <a:pt x="4496" y="22289"/>
                    <a:pt x="5214" y="24093"/>
                  </a:cubicBezTo>
                  <a:cubicBezTo>
                    <a:pt x="5670" y="25267"/>
                    <a:pt x="6301" y="26442"/>
                    <a:pt x="6670" y="27725"/>
                  </a:cubicBezTo>
                  <a:cubicBezTo>
                    <a:pt x="6670" y="27812"/>
                    <a:pt x="6757" y="27899"/>
                    <a:pt x="6844" y="27899"/>
                  </a:cubicBezTo>
                  <a:cubicBezTo>
                    <a:pt x="8192" y="27899"/>
                    <a:pt x="10019" y="26811"/>
                    <a:pt x="11280" y="26355"/>
                  </a:cubicBezTo>
                  <a:cubicBezTo>
                    <a:pt x="14542" y="25094"/>
                    <a:pt x="17803" y="23811"/>
                    <a:pt x="21065" y="22462"/>
                  </a:cubicBezTo>
                  <a:cubicBezTo>
                    <a:pt x="26240" y="20375"/>
                    <a:pt x="31307" y="18375"/>
                    <a:pt x="36460" y="16200"/>
                  </a:cubicBezTo>
                  <a:cubicBezTo>
                    <a:pt x="36569" y="16113"/>
                    <a:pt x="36656" y="16026"/>
                    <a:pt x="36569" y="15852"/>
                  </a:cubicBezTo>
                  <a:cubicBezTo>
                    <a:pt x="34938" y="13678"/>
                    <a:pt x="33938" y="10873"/>
                    <a:pt x="32764" y="8416"/>
                  </a:cubicBezTo>
                  <a:cubicBezTo>
                    <a:pt x="31394" y="5611"/>
                    <a:pt x="30133" y="2893"/>
                    <a:pt x="28763" y="88"/>
                  </a:cubicBezTo>
                  <a:cubicBezTo>
                    <a:pt x="28763" y="1"/>
                    <a:pt x="28589" y="1"/>
                    <a:pt x="285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02;p76">
              <a:extLst>
                <a:ext uri="{FF2B5EF4-FFF2-40B4-BE49-F238E27FC236}">
                  <a16:creationId xmlns:a16="http://schemas.microsoft.com/office/drawing/2014/main" id="{E61773BB-8463-456A-B8CD-6BD434763EDA}"/>
                </a:ext>
              </a:extLst>
            </p:cNvPr>
            <p:cNvSpPr/>
            <p:nvPr/>
          </p:nvSpPr>
          <p:spPr>
            <a:xfrm>
              <a:off x="2449800" y="549650"/>
              <a:ext cx="189925" cy="433325"/>
            </a:xfrm>
            <a:custGeom>
              <a:avLst/>
              <a:gdLst/>
              <a:ahLst/>
              <a:cxnLst/>
              <a:rect l="l" t="t" r="r" b="b"/>
              <a:pathLst>
                <a:path w="7597" h="17333" extrusionOk="0">
                  <a:moveTo>
                    <a:pt x="330" y="1"/>
                  </a:moveTo>
                  <a:cubicBezTo>
                    <a:pt x="177" y="1"/>
                    <a:pt x="1" y="139"/>
                    <a:pt x="58" y="325"/>
                  </a:cubicBezTo>
                  <a:cubicBezTo>
                    <a:pt x="2428" y="5935"/>
                    <a:pt x="4776" y="11545"/>
                    <a:pt x="7124" y="17177"/>
                  </a:cubicBezTo>
                  <a:cubicBezTo>
                    <a:pt x="7160" y="17284"/>
                    <a:pt x="7259" y="17332"/>
                    <a:pt x="7350" y="17332"/>
                  </a:cubicBezTo>
                  <a:cubicBezTo>
                    <a:pt x="7481" y="17332"/>
                    <a:pt x="7596" y="17234"/>
                    <a:pt x="7494" y="17068"/>
                  </a:cubicBezTo>
                  <a:cubicBezTo>
                    <a:pt x="5146" y="11458"/>
                    <a:pt x="2776" y="5848"/>
                    <a:pt x="514" y="129"/>
                  </a:cubicBezTo>
                  <a:cubicBezTo>
                    <a:pt x="484" y="39"/>
                    <a:pt x="410" y="1"/>
                    <a:pt x="3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803;p76">
              <a:extLst>
                <a:ext uri="{FF2B5EF4-FFF2-40B4-BE49-F238E27FC236}">
                  <a16:creationId xmlns:a16="http://schemas.microsoft.com/office/drawing/2014/main" id="{A02B6457-0A7F-482F-8988-70EB3D7E0DC8}"/>
                </a:ext>
              </a:extLst>
            </p:cNvPr>
            <p:cNvSpPr/>
            <p:nvPr/>
          </p:nvSpPr>
          <p:spPr>
            <a:xfrm>
              <a:off x="2190850" y="627875"/>
              <a:ext cx="244625" cy="113100"/>
            </a:xfrm>
            <a:custGeom>
              <a:avLst/>
              <a:gdLst/>
              <a:ahLst/>
              <a:cxnLst/>
              <a:rect l="l" t="t" r="r" b="b"/>
              <a:pathLst>
                <a:path w="9785" h="4524" extrusionOk="0">
                  <a:moveTo>
                    <a:pt x="9328" y="1"/>
                  </a:moveTo>
                  <a:cubicBezTo>
                    <a:pt x="7524" y="718"/>
                    <a:pt x="1805" y="2262"/>
                    <a:pt x="0" y="3067"/>
                  </a:cubicBezTo>
                  <a:cubicBezTo>
                    <a:pt x="87" y="3523"/>
                    <a:pt x="370" y="4067"/>
                    <a:pt x="370" y="4523"/>
                  </a:cubicBezTo>
                  <a:cubicBezTo>
                    <a:pt x="457" y="4523"/>
                    <a:pt x="8785" y="1892"/>
                    <a:pt x="9785" y="1545"/>
                  </a:cubicBezTo>
                  <a:cubicBezTo>
                    <a:pt x="9611" y="1349"/>
                    <a:pt x="9698" y="1545"/>
                    <a:pt x="93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3804;p76">
              <a:extLst>
                <a:ext uri="{FF2B5EF4-FFF2-40B4-BE49-F238E27FC236}">
                  <a16:creationId xmlns:a16="http://schemas.microsoft.com/office/drawing/2014/main" id="{FED2751C-9EC6-4E25-A3A9-EB5B48636A28}"/>
                </a:ext>
              </a:extLst>
            </p:cNvPr>
            <p:cNvSpPr/>
            <p:nvPr/>
          </p:nvSpPr>
          <p:spPr>
            <a:xfrm>
              <a:off x="2205225" y="699900"/>
              <a:ext cx="259050" cy="89175"/>
            </a:xfrm>
            <a:custGeom>
              <a:avLst/>
              <a:gdLst/>
              <a:ahLst/>
              <a:cxnLst/>
              <a:rect l="l" t="t" r="r" b="b"/>
              <a:pathLst>
                <a:path w="10362" h="3567" extrusionOk="0">
                  <a:moveTo>
                    <a:pt x="9998" y="1"/>
                  </a:moveTo>
                  <a:cubicBezTo>
                    <a:pt x="9976" y="1"/>
                    <a:pt x="9952" y="4"/>
                    <a:pt x="9928" y="12"/>
                  </a:cubicBezTo>
                  <a:cubicBezTo>
                    <a:pt x="8405" y="468"/>
                    <a:pt x="6949" y="1186"/>
                    <a:pt x="5318" y="1729"/>
                  </a:cubicBezTo>
                  <a:cubicBezTo>
                    <a:pt x="3687" y="2360"/>
                    <a:pt x="1969" y="2643"/>
                    <a:pt x="338" y="3099"/>
                  </a:cubicBezTo>
                  <a:cubicBezTo>
                    <a:pt x="1" y="3179"/>
                    <a:pt x="117" y="3567"/>
                    <a:pt x="355" y="3567"/>
                  </a:cubicBezTo>
                  <a:cubicBezTo>
                    <a:pt x="377" y="3567"/>
                    <a:pt x="401" y="3563"/>
                    <a:pt x="425" y="3556"/>
                  </a:cubicBezTo>
                  <a:cubicBezTo>
                    <a:pt x="2056" y="3099"/>
                    <a:pt x="3861" y="2817"/>
                    <a:pt x="5492" y="2186"/>
                  </a:cubicBezTo>
                  <a:cubicBezTo>
                    <a:pt x="7036" y="1642"/>
                    <a:pt x="8492" y="925"/>
                    <a:pt x="10123" y="468"/>
                  </a:cubicBezTo>
                  <a:cubicBezTo>
                    <a:pt x="10362" y="389"/>
                    <a:pt x="10237" y="1"/>
                    <a:pt x="99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3805;p76">
              <a:extLst>
                <a:ext uri="{FF2B5EF4-FFF2-40B4-BE49-F238E27FC236}">
                  <a16:creationId xmlns:a16="http://schemas.microsoft.com/office/drawing/2014/main" id="{724141CA-0D17-4F33-AAE0-05F1251A24AF}"/>
                </a:ext>
              </a:extLst>
            </p:cNvPr>
            <p:cNvSpPr/>
            <p:nvPr/>
          </p:nvSpPr>
          <p:spPr>
            <a:xfrm>
              <a:off x="2214700" y="731425"/>
              <a:ext cx="258775" cy="89900"/>
            </a:xfrm>
            <a:custGeom>
              <a:avLst/>
              <a:gdLst/>
              <a:ahLst/>
              <a:cxnLst/>
              <a:rect l="l" t="t" r="r" b="b"/>
              <a:pathLst>
                <a:path w="10351" h="3596" extrusionOk="0">
                  <a:moveTo>
                    <a:pt x="10074" y="1"/>
                  </a:moveTo>
                  <a:cubicBezTo>
                    <a:pt x="10053" y="1"/>
                    <a:pt x="10030" y="4"/>
                    <a:pt x="10005" y="12"/>
                  </a:cubicBezTo>
                  <a:cubicBezTo>
                    <a:pt x="8461" y="664"/>
                    <a:pt x="6939" y="1382"/>
                    <a:pt x="5308" y="1838"/>
                  </a:cubicBezTo>
                  <a:cubicBezTo>
                    <a:pt x="3569" y="2186"/>
                    <a:pt x="1938" y="2556"/>
                    <a:pt x="220" y="3187"/>
                  </a:cubicBezTo>
                  <a:cubicBezTo>
                    <a:pt x="0" y="3260"/>
                    <a:pt x="89" y="3595"/>
                    <a:pt x="292" y="3595"/>
                  </a:cubicBezTo>
                  <a:cubicBezTo>
                    <a:pt x="330" y="3595"/>
                    <a:pt x="371" y="3584"/>
                    <a:pt x="416" y="3556"/>
                  </a:cubicBezTo>
                  <a:cubicBezTo>
                    <a:pt x="2047" y="3013"/>
                    <a:pt x="3678" y="2556"/>
                    <a:pt x="5395" y="2186"/>
                  </a:cubicBezTo>
                  <a:cubicBezTo>
                    <a:pt x="7026" y="1925"/>
                    <a:pt x="8570" y="1099"/>
                    <a:pt x="10092" y="468"/>
                  </a:cubicBezTo>
                  <a:cubicBezTo>
                    <a:pt x="10350" y="389"/>
                    <a:pt x="10300" y="1"/>
                    <a:pt x="100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3806;p76">
              <a:extLst>
                <a:ext uri="{FF2B5EF4-FFF2-40B4-BE49-F238E27FC236}">
                  <a16:creationId xmlns:a16="http://schemas.microsoft.com/office/drawing/2014/main" id="{1BB83AD9-ACF9-47E3-BF06-370D8995CFC2}"/>
                </a:ext>
              </a:extLst>
            </p:cNvPr>
            <p:cNvSpPr/>
            <p:nvPr/>
          </p:nvSpPr>
          <p:spPr>
            <a:xfrm>
              <a:off x="2232225" y="763775"/>
              <a:ext cx="259800" cy="93250"/>
            </a:xfrm>
            <a:custGeom>
              <a:avLst/>
              <a:gdLst/>
              <a:ahLst/>
              <a:cxnLst/>
              <a:rect l="l" t="t" r="r" b="b"/>
              <a:pathLst>
                <a:path w="10392" h="3730" extrusionOk="0">
                  <a:moveTo>
                    <a:pt x="10044" y="1"/>
                  </a:moveTo>
                  <a:cubicBezTo>
                    <a:pt x="6673" y="892"/>
                    <a:pt x="3607" y="2436"/>
                    <a:pt x="259" y="3262"/>
                  </a:cubicBezTo>
                  <a:cubicBezTo>
                    <a:pt x="0" y="3342"/>
                    <a:pt x="51" y="3730"/>
                    <a:pt x="343" y="3730"/>
                  </a:cubicBezTo>
                  <a:cubicBezTo>
                    <a:pt x="371" y="3730"/>
                    <a:pt x="401" y="3727"/>
                    <a:pt x="433" y="3719"/>
                  </a:cubicBezTo>
                  <a:cubicBezTo>
                    <a:pt x="3694" y="2893"/>
                    <a:pt x="6782" y="1349"/>
                    <a:pt x="10130" y="457"/>
                  </a:cubicBezTo>
                  <a:cubicBezTo>
                    <a:pt x="10391" y="349"/>
                    <a:pt x="10304" y="1"/>
                    <a:pt x="10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3807;p76">
              <a:extLst>
                <a:ext uri="{FF2B5EF4-FFF2-40B4-BE49-F238E27FC236}">
                  <a16:creationId xmlns:a16="http://schemas.microsoft.com/office/drawing/2014/main" id="{7D4599E5-F874-4225-858C-53363C8C543C}"/>
                </a:ext>
              </a:extLst>
            </p:cNvPr>
            <p:cNvSpPr/>
            <p:nvPr/>
          </p:nvSpPr>
          <p:spPr>
            <a:xfrm>
              <a:off x="2254700" y="851000"/>
              <a:ext cx="185125" cy="186775"/>
            </a:xfrm>
            <a:custGeom>
              <a:avLst/>
              <a:gdLst/>
              <a:ahLst/>
              <a:cxnLst/>
              <a:rect l="l" t="t" r="r" b="b"/>
              <a:pathLst>
                <a:path w="7405" h="7471" extrusionOk="0">
                  <a:moveTo>
                    <a:pt x="5023" y="538"/>
                  </a:moveTo>
                  <a:cubicBezTo>
                    <a:pt x="5312" y="1628"/>
                    <a:pt x="5905" y="2647"/>
                    <a:pt x="6231" y="3666"/>
                  </a:cubicBezTo>
                  <a:cubicBezTo>
                    <a:pt x="6426" y="4209"/>
                    <a:pt x="6600" y="4753"/>
                    <a:pt x="6861" y="5296"/>
                  </a:cubicBezTo>
                  <a:cubicBezTo>
                    <a:pt x="6861" y="5470"/>
                    <a:pt x="5057" y="6101"/>
                    <a:pt x="4883" y="6210"/>
                  </a:cubicBezTo>
                  <a:cubicBezTo>
                    <a:pt x="4056" y="6471"/>
                    <a:pt x="3339" y="6645"/>
                    <a:pt x="2512" y="6927"/>
                  </a:cubicBezTo>
                  <a:cubicBezTo>
                    <a:pt x="2496" y="6931"/>
                    <a:pt x="2480" y="6932"/>
                    <a:pt x="2464" y="6932"/>
                  </a:cubicBezTo>
                  <a:cubicBezTo>
                    <a:pt x="2063" y="6932"/>
                    <a:pt x="1879" y="5913"/>
                    <a:pt x="1795" y="5557"/>
                  </a:cubicBezTo>
                  <a:cubicBezTo>
                    <a:pt x="1279" y="4444"/>
                    <a:pt x="920" y="3251"/>
                    <a:pt x="513" y="2055"/>
                  </a:cubicBezTo>
                  <a:lnTo>
                    <a:pt x="513" y="2055"/>
                  </a:lnTo>
                  <a:cubicBezTo>
                    <a:pt x="1988" y="1504"/>
                    <a:pt x="3544" y="1146"/>
                    <a:pt x="5023" y="538"/>
                  </a:cubicBezTo>
                  <a:close/>
                  <a:moveTo>
                    <a:pt x="5194" y="1"/>
                  </a:moveTo>
                  <a:cubicBezTo>
                    <a:pt x="5150" y="1"/>
                    <a:pt x="5102" y="11"/>
                    <a:pt x="5057" y="34"/>
                  </a:cubicBezTo>
                  <a:cubicBezTo>
                    <a:pt x="3513" y="774"/>
                    <a:pt x="1795" y="1035"/>
                    <a:pt x="164" y="1665"/>
                  </a:cubicBezTo>
                  <a:cubicBezTo>
                    <a:pt x="0" y="1720"/>
                    <a:pt x="8" y="1920"/>
                    <a:pt x="101" y="2040"/>
                  </a:cubicBezTo>
                  <a:lnTo>
                    <a:pt x="101" y="2040"/>
                  </a:lnTo>
                  <a:cubicBezTo>
                    <a:pt x="558" y="3814"/>
                    <a:pt x="1262" y="5587"/>
                    <a:pt x="1882" y="7297"/>
                  </a:cubicBezTo>
                  <a:cubicBezTo>
                    <a:pt x="1969" y="7471"/>
                    <a:pt x="2078" y="7471"/>
                    <a:pt x="2252" y="7471"/>
                  </a:cubicBezTo>
                  <a:cubicBezTo>
                    <a:pt x="3969" y="7014"/>
                    <a:pt x="5600" y="6384"/>
                    <a:pt x="7231" y="5666"/>
                  </a:cubicBezTo>
                  <a:cubicBezTo>
                    <a:pt x="7405" y="5666"/>
                    <a:pt x="7405" y="5470"/>
                    <a:pt x="7318" y="5383"/>
                  </a:cubicBezTo>
                  <a:cubicBezTo>
                    <a:pt x="7057" y="4579"/>
                    <a:pt x="6774" y="3753"/>
                    <a:pt x="6513" y="3035"/>
                  </a:cubicBezTo>
                  <a:cubicBezTo>
                    <a:pt x="6144" y="2035"/>
                    <a:pt x="5687" y="1122"/>
                    <a:pt x="5426" y="230"/>
                  </a:cubicBezTo>
                  <a:cubicBezTo>
                    <a:pt x="5426" y="86"/>
                    <a:pt x="5320" y="1"/>
                    <a:pt x="5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3808;p76">
              <a:extLst>
                <a:ext uri="{FF2B5EF4-FFF2-40B4-BE49-F238E27FC236}">
                  <a16:creationId xmlns:a16="http://schemas.microsoft.com/office/drawing/2014/main" id="{777BE8AB-5CDD-4CA2-98FD-55B333995BA6}"/>
                </a:ext>
              </a:extLst>
            </p:cNvPr>
            <p:cNvSpPr/>
            <p:nvPr/>
          </p:nvSpPr>
          <p:spPr>
            <a:xfrm>
              <a:off x="2408900" y="817800"/>
              <a:ext cx="103250" cy="41425"/>
            </a:xfrm>
            <a:custGeom>
              <a:avLst/>
              <a:gdLst/>
              <a:ahLst/>
              <a:cxnLst/>
              <a:rect l="l" t="t" r="r" b="b"/>
              <a:pathLst>
                <a:path w="4130" h="1657" extrusionOk="0">
                  <a:moveTo>
                    <a:pt x="3777" y="0"/>
                  </a:moveTo>
                  <a:cubicBezTo>
                    <a:pt x="3750" y="0"/>
                    <a:pt x="3723" y="5"/>
                    <a:pt x="3694" y="14"/>
                  </a:cubicBezTo>
                  <a:cubicBezTo>
                    <a:pt x="2607" y="558"/>
                    <a:pt x="1433" y="1014"/>
                    <a:pt x="258" y="1275"/>
                  </a:cubicBezTo>
                  <a:cubicBezTo>
                    <a:pt x="0" y="1275"/>
                    <a:pt x="50" y="1656"/>
                    <a:pt x="342" y="1656"/>
                  </a:cubicBezTo>
                  <a:cubicBezTo>
                    <a:pt x="370" y="1656"/>
                    <a:pt x="400" y="1653"/>
                    <a:pt x="432" y="1645"/>
                  </a:cubicBezTo>
                  <a:cubicBezTo>
                    <a:pt x="1607" y="1449"/>
                    <a:pt x="2781" y="1014"/>
                    <a:pt x="3955" y="362"/>
                  </a:cubicBezTo>
                  <a:cubicBezTo>
                    <a:pt x="4129" y="285"/>
                    <a:pt x="3993" y="0"/>
                    <a:pt x="37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3809;p76">
              <a:extLst>
                <a:ext uri="{FF2B5EF4-FFF2-40B4-BE49-F238E27FC236}">
                  <a16:creationId xmlns:a16="http://schemas.microsoft.com/office/drawing/2014/main" id="{C15F9C9F-4342-41FC-9DAB-47CA8CD9D644}"/>
                </a:ext>
              </a:extLst>
            </p:cNvPr>
            <p:cNvSpPr/>
            <p:nvPr/>
          </p:nvSpPr>
          <p:spPr>
            <a:xfrm>
              <a:off x="2422475" y="851850"/>
              <a:ext cx="101625" cy="45950"/>
            </a:xfrm>
            <a:custGeom>
              <a:avLst/>
              <a:gdLst/>
              <a:ahLst/>
              <a:cxnLst/>
              <a:rect l="l" t="t" r="r" b="b"/>
              <a:pathLst>
                <a:path w="4065" h="1838" extrusionOk="0">
                  <a:moveTo>
                    <a:pt x="3695" y="0"/>
                  </a:moveTo>
                  <a:cubicBezTo>
                    <a:pt x="2434" y="283"/>
                    <a:pt x="1433" y="1088"/>
                    <a:pt x="259" y="1370"/>
                  </a:cubicBezTo>
                  <a:cubicBezTo>
                    <a:pt x="1" y="1450"/>
                    <a:pt x="51" y="1838"/>
                    <a:pt x="277" y="1838"/>
                  </a:cubicBezTo>
                  <a:cubicBezTo>
                    <a:pt x="299" y="1838"/>
                    <a:pt x="322" y="1834"/>
                    <a:pt x="346" y="1827"/>
                  </a:cubicBezTo>
                  <a:cubicBezTo>
                    <a:pt x="1607" y="1544"/>
                    <a:pt x="2607" y="631"/>
                    <a:pt x="3782" y="457"/>
                  </a:cubicBezTo>
                  <a:cubicBezTo>
                    <a:pt x="4064" y="457"/>
                    <a:pt x="3956" y="0"/>
                    <a:pt x="36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3810;p76">
              <a:extLst>
                <a:ext uri="{FF2B5EF4-FFF2-40B4-BE49-F238E27FC236}">
                  <a16:creationId xmlns:a16="http://schemas.microsoft.com/office/drawing/2014/main" id="{EE8900A7-844D-4ACE-A9CC-0871EA586CBE}"/>
                </a:ext>
              </a:extLst>
            </p:cNvPr>
            <p:cNvSpPr/>
            <p:nvPr/>
          </p:nvSpPr>
          <p:spPr>
            <a:xfrm>
              <a:off x="2429975" y="885800"/>
              <a:ext cx="109250" cy="42075"/>
            </a:xfrm>
            <a:custGeom>
              <a:avLst/>
              <a:gdLst/>
              <a:ahLst/>
              <a:cxnLst/>
              <a:rect l="l" t="t" r="r" b="b"/>
              <a:pathLst>
                <a:path w="4370" h="1683" extrusionOk="0">
                  <a:moveTo>
                    <a:pt x="4031" y="1"/>
                  </a:moveTo>
                  <a:cubicBezTo>
                    <a:pt x="4002" y="1"/>
                    <a:pt x="3972" y="4"/>
                    <a:pt x="3938" y="12"/>
                  </a:cubicBezTo>
                  <a:cubicBezTo>
                    <a:pt x="3395" y="186"/>
                    <a:pt x="2851" y="556"/>
                    <a:pt x="2220" y="730"/>
                  </a:cubicBezTo>
                  <a:cubicBezTo>
                    <a:pt x="1590" y="904"/>
                    <a:pt x="851" y="1012"/>
                    <a:pt x="220" y="1273"/>
                  </a:cubicBezTo>
                  <a:cubicBezTo>
                    <a:pt x="0" y="1347"/>
                    <a:pt x="151" y="1682"/>
                    <a:pt x="373" y="1682"/>
                  </a:cubicBezTo>
                  <a:cubicBezTo>
                    <a:pt x="414" y="1682"/>
                    <a:pt x="458" y="1670"/>
                    <a:pt x="503" y="1643"/>
                  </a:cubicBezTo>
                  <a:cubicBezTo>
                    <a:pt x="1046" y="1360"/>
                    <a:pt x="1677" y="1360"/>
                    <a:pt x="2307" y="1186"/>
                  </a:cubicBezTo>
                  <a:cubicBezTo>
                    <a:pt x="2938" y="1012"/>
                    <a:pt x="3482" y="643"/>
                    <a:pt x="4112" y="469"/>
                  </a:cubicBezTo>
                  <a:cubicBezTo>
                    <a:pt x="4370" y="370"/>
                    <a:pt x="4321" y="1"/>
                    <a:pt x="40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3811;p76">
              <a:extLst>
                <a:ext uri="{FF2B5EF4-FFF2-40B4-BE49-F238E27FC236}">
                  <a16:creationId xmlns:a16="http://schemas.microsoft.com/office/drawing/2014/main" id="{989DC8B2-F8E2-4141-BE07-468595228284}"/>
                </a:ext>
              </a:extLst>
            </p:cNvPr>
            <p:cNvSpPr/>
            <p:nvPr/>
          </p:nvSpPr>
          <p:spPr>
            <a:xfrm>
              <a:off x="2445450" y="921700"/>
              <a:ext cx="113950" cy="53700"/>
            </a:xfrm>
            <a:custGeom>
              <a:avLst/>
              <a:gdLst/>
              <a:ahLst/>
              <a:cxnLst/>
              <a:rect l="l" t="t" r="r" b="b"/>
              <a:pathLst>
                <a:path w="4558" h="2148" extrusionOk="0">
                  <a:moveTo>
                    <a:pt x="4296" y="0"/>
                  </a:moveTo>
                  <a:cubicBezTo>
                    <a:pt x="4276" y="0"/>
                    <a:pt x="4255" y="4"/>
                    <a:pt x="4233" y="11"/>
                  </a:cubicBezTo>
                  <a:cubicBezTo>
                    <a:pt x="3493" y="294"/>
                    <a:pt x="2863" y="751"/>
                    <a:pt x="2145" y="1012"/>
                  </a:cubicBezTo>
                  <a:cubicBezTo>
                    <a:pt x="1406" y="1294"/>
                    <a:pt x="775" y="1294"/>
                    <a:pt x="145" y="1751"/>
                  </a:cubicBezTo>
                  <a:cubicBezTo>
                    <a:pt x="1" y="1823"/>
                    <a:pt x="95" y="2147"/>
                    <a:pt x="291" y="2147"/>
                  </a:cubicBezTo>
                  <a:cubicBezTo>
                    <a:pt x="332" y="2147"/>
                    <a:pt x="378" y="2133"/>
                    <a:pt x="427" y="2099"/>
                  </a:cubicBezTo>
                  <a:cubicBezTo>
                    <a:pt x="1058" y="1751"/>
                    <a:pt x="1775" y="1555"/>
                    <a:pt x="2493" y="1381"/>
                  </a:cubicBezTo>
                  <a:cubicBezTo>
                    <a:pt x="3145" y="1099"/>
                    <a:pt x="3689" y="751"/>
                    <a:pt x="4320" y="468"/>
                  </a:cubicBezTo>
                  <a:cubicBezTo>
                    <a:pt x="4558" y="389"/>
                    <a:pt x="4506" y="0"/>
                    <a:pt x="42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3812;p76">
              <a:extLst>
                <a:ext uri="{FF2B5EF4-FFF2-40B4-BE49-F238E27FC236}">
                  <a16:creationId xmlns:a16="http://schemas.microsoft.com/office/drawing/2014/main" id="{DAADBE2D-03AA-4E49-B445-B5ABE33D5569}"/>
                </a:ext>
              </a:extLst>
            </p:cNvPr>
            <p:cNvSpPr/>
            <p:nvPr/>
          </p:nvSpPr>
          <p:spPr>
            <a:xfrm>
              <a:off x="2511225" y="478375"/>
              <a:ext cx="363500" cy="229025"/>
            </a:xfrm>
            <a:custGeom>
              <a:avLst/>
              <a:gdLst/>
              <a:ahLst/>
              <a:cxnLst/>
              <a:rect l="l" t="t" r="r" b="b"/>
              <a:pathLst>
                <a:path w="14540" h="9161" extrusionOk="0">
                  <a:moveTo>
                    <a:pt x="11692" y="681"/>
                  </a:moveTo>
                  <a:cubicBezTo>
                    <a:pt x="12317" y="681"/>
                    <a:pt x="12499" y="1693"/>
                    <a:pt x="12735" y="2262"/>
                  </a:cubicBezTo>
                  <a:cubicBezTo>
                    <a:pt x="13017" y="2806"/>
                    <a:pt x="13191" y="3350"/>
                    <a:pt x="13365" y="3980"/>
                  </a:cubicBezTo>
                  <a:cubicBezTo>
                    <a:pt x="13735" y="4806"/>
                    <a:pt x="13278" y="4980"/>
                    <a:pt x="12648" y="5350"/>
                  </a:cubicBezTo>
                  <a:cubicBezTo>
                    <a:pt x="10017" y="6611"/>
                    <a:pt x="7212" y="7416"/>
                    <a:pt x="4494" y="8242"/>
                  </a:cubicBezTo>
                  <a:cubicBezTo>
                    <a:pt x="4037" y="8329"/>
                    <a:pt x="3580" y="8503"/>
                    <a:pt x="3124" y="8612"/>
                  </a:cubicBezTo>
                  <a:cubicBezTo>
                    <a:pt x="3031" y="8637"/>
                    <a:pt x="2950" y="8649"/>
                    <a:pt x="2878" y="8649"/>
                  </a:cubicBezTo>
                  <a:cubicBezTo>
                    <a:pt x="2464" y="8649"/>
                    <a:pt x="2368" y="8249"/>
                    <a:pt x="2145" y="7785"/>
                  </a:cubicBezTo>
                  <a:cubicBezTo>
                    <a:pt x="1530" y="6678"/>
                    <a:pt x="1108" y="5494"/>
                    <a:pt x="516" y="4360"/>
                  </a:cubicBezTo>
                  <a:lnTo>
                    <a:pt x="516" y="4360"/>
                  </a:lnTo>
                  <a:cubicBezTo>
                    <a:pt x="3453" y="3223"/>
                    <a:pt x="6453" y="2328"/>
                    <a:pt x="9473" y="1349"/>
                  </a:cubicBezTo>
                  <a:cubicBezTo>
                    <a:pt x="10191" y="1175"/>
                    <a:pt x="10843" y="893"/>
                    <a:pt x="11473" y="719"/>
                  </a:cubicBezTo>
                  <a:cubicBezTo>
                    <a:pt x="11552" y="693"/>
                    <a:pt x="11624" y="681"/>
                    <a:pt x="11692" y="681"/>
                  </a:cubicBezTo>
                  <a:close/>
                  <a:moveTo>
                    <a:pt x="12017" y="1"/>
                  </a:moveTo>
                  <a:cubicBezTo>
                    <a:pt x="8150" y="1427"/>
                    <a:pt x="4089" y="2424"/>
                    <a:pt x="305" y="4036"/>
                  </a:cubicBezTo>
                  <a:lnTo>
                    <a:pt x="305" y="4036"/>
                  </a:lnTo>
                  <a:cubicBezTo>
                    <a:pt x="288" y="4029"/>
                    <a:pt x="270" y="4026"/>
                    <a:pt x="251" y="4026"/>
                  </a:cubicBezTo>
                  <a:cubicBezTo>
                    <a:pt x="131" y="4026"/>
                    <a:pt x="1" y="4165"/>
                    <a:pt x="58" y="4350"/>
                  </a:cubicBezTo>
                  <a:cubicBezTo>
                    <a:pt x="514" y="5241"/>
                    <a:pt x="1493" y="9047"/>
                    <a:pt x="2580" y="9155"/>
                  </a:cubicBezTo>
                  <a:cubicBezTo>
                    <a:pt x="2642" y="9159"/>
                    <a:pt x="2705" y="9160"/>
                    <a:pt x="2769" y="9160"/>
                  </a:cubicBezTo>
                  <a:cubicBezTo>
                    <a:pt x="4384" y="9160"/>
                    <a:pt x="6552" y="8134"/>
                    <a:pt x="8016" y="7612"/>
                  </a:cubicBezTo>
                  <a:cubicBezTo>
                    <a:pt x="9299" y="7155"/>
                    <a:pt x="10560" y="6698"/>
                    <a:pt x="11821" y="6155"/>
                  </a:cubicBezTo>
                  <a:cubicBezTo>
                    <a:pt x="12365" y="5981"/>
                    <a:pt x="13735" y="5524"/>
                    <a:pt x="13996" y="5067"/>
                  </a:cubicBezTo>
                  <a:cubicBezTo>
                    <a:pt x="14539" y="4067"/>
                    <a:pt x="12735" y="1088"/>
                    <a:pt x="12278" y="88"/>
                  </a:cubicBezTo>
                  <a:cubicBezTo>
                    <a:pt x="12278" y="88"/>
                    <a:pt x="12104" y="1"/>
                    <a:pt x="120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3813;p76">
              <a:extLst>
                <a:ext uri="{FF2B5EF4-FFF2-40B4-BE49-F238E27FC236}">
                  <a16:creationId xmlns:a16="http://schemas.microsoft.com/office/drawing/2014/main" id="{36981C79-D1B8-4307-8843-8BDDCA55E3D4}"/>
                </a:ext>
              </a:extLst>
            </p:cNvPr>
            <p:cNvSpPr/>
            <p:nvPr/>
          </p:nvSpPr>
          <p:spPr>
            <a:xfrm>
              <a:off x="2587550" y="643650"/>
              <a:ext cx="294250" cy="106850"/>
            </a:xfrm>
            <a:custGeom>
              <a:avLst/>
              <a:gdLst/>
              <a:ahLst/>
              <a:cxnLst/>
              <a:rect l="l" t="t" r="r" b="b"/>
              <a:pathLst>
                <a:path w="11770" h="4274" extrusionOk="0">
                  <a:moveTo>
                    <a:pt x="11312" y="0"/>
                  </a:moveTo>
                  <a:cubicBezTo>
                    <a:pt x="9682" y="261"/>
                    <a:pt x="8051" y="1174"/>
                    <a:pt x="6507" y="1718"/>
                  </a:cubicBezTo>
                  <a:cubicBezTo>
                    <a:pt x="4420" y="2436"/>
                    <a:pt x="2528" y="3523"/>
                    <a:pt x="353" y="3806"/>
                  </a:cubicBezTo>
                  <a:cubicBezTo>
                    <a:pt x="95" y="3885"/>
                    <a:pt x="0" y="4273"/>
                    <a:pt x="268" y="4273"/>
                  </a:cubicBezTo>
                  <a:cubicBezTo>
                    <a:pt x="293" y="4273"/>
                    <a:pt x="321" y="4270"/>
                    <a:pt x="353" y="4262"/>
                  </a:cubicBezTo>
                  <a:cubicBezTo>
                    <a:pt x="2158" y="4066"/>
                    <a:pt x="3789" y="3349"/>
                    <a:pt x="5420" y="2631"/>
                  </a:cubicBezTo>
                  <a:cubicBezTo>
                    <a:pt x="6420" y="2262"/>
                    <a:pt x="7420" y="1892"/>
                    <a:pt x="8420" y="1544"/>
                  </a:cubicBezTo>
                  <a:cubicBezTo>
                    <a:pt x="9508" y="1174"/>
                    <a:pt x="10399" y="631"/>
                    <a:pt x="11486" y="457"/>
                  </a:cubicBezTo>
                  <a:cubicBezTo>
                    <a:pt x="11769" y="370"/>
                    <a:pt x="11595" y="0"/>
                    <a:pt x="113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3814;p76">
              <a:extLst>
                <a:ext uri="{FF2B5EF4-FFF2-40B4-BE49-F238E27FC236}">
                  <a16:creationId xmlns:a16="http://schemas.microsoft.com/office/drawing/2014/main" id="{A0B3F0FF-0FFD-4528-8142-9CA2B129AFBD}"/>
                </a:ext>
              </a:extLst>
            </p:cNvPr>
            <p:cNvSpPr/>
            <p:nvPr/>
          </p:nvSpPr>
          <p:spPr>
            <a:xfrm>
              <a:off x="2604050" y="690600"/>
              <a:ext cx="292825" cy="105750"/>
            </a:xfrm>
            <a:custGeom>
              <a:avLst/>
              <a:gdLst/>
              <a:ahLst/>
              <a:cxnLst/>
              <a:rect l="l" t="t" r="r" b="b"/>
              <a:pathLst>
                <a:path w="11713" h="4230" extrusionOk="0">
                  <a:moveTo>
                    <a:pt x="11366" y="1"/>
                  </a:moveTo>
                  <a:cubicBezTo>
                    <a:pt x="11340" y="1"/>
                    <a:pt x="11312" y="5"/>
                    <a:pt x="11283" y="14"/>
                  </a:cubicBezTo>
                  <a:cubicBezTo>
                    <a:pt x="7673" y="1558"/>
                    <a:pt x="3868" y="2384"/>
                    <a:pt x="237" y="3819"/>
                  </a:cubicBezTo>
                  <a:cubicBezTo>
                    <a:pt x="0" y="3910"/>
                    <a:pt x="38" y="4230"/>
                    <a:pt x="209" y="4230"/>
                  </a:cubicBezTo>
                  <a:cubicBezTo>
                    <a:pt x="243" y="4230"/>
                    <a:pt x="281" y="4217"/>
                    <a:pt x="324" y="4189"/>
                  </a:cubicBezTo>
                  <a:cubicBezTo>
                    <a:pt x="4042" y="2841"/>
                    <a:pt x="7934" y="2014"/>
                    <a:pt x="11479" y="471"/>
                  </a:cubicBezTo>
                  <a:cubicBezTo>
                    <a:pt x="11713" y="315"/>
                    <a:pt x="11597" y="1"/>
                    <a:pt x="113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3815;p76">
              <a:extLst>
                <a:ext uri="{FF2B5EF4-FFF2-40B4-BE49-F238E27FC236}">
                  <a16:creationId xmlns:a16="http://schemas.microsoft.com/office/drawing/2014/main" id="{80E29F9A-9E74-4D44-A90E-9D8A4395EFB5}"/>
                </a:ext>
              </a:extLst>
            </p:cNvPr>
            <p:cNvSpPr/>
            <p:nvPr/>
          </p:nvSpPr>
          <p:spPr>
            <a:xfrm>
              <a:off x="2628650" y="724175"/>
              <a:ext cx="297200" cy="116700"/>
            </a:xfrm>
            <a:custGeom>
              <a:avLst/>
              <a:gdLst/>
              <a:ahLst/>
              <a:cxnLst/>
              <a:rect l="l" t="t" r="r" b="b"/>
              <a:pathLst>
                <a:path w="11888" h="4668" extrusionOk="0">
                  <a:moveTo>
                    <a:pt x="11521" y="0"/>
                  </a:moveTo>
                  <a:cubicBezTo>
                    <a:pt x="11478" y="0"/>
                    <a:pt x="11432" y="12"/>
                    <a:pt x="11386" y="41"/>
                  </a:cubicBezTo>
                  <a:cubicBezTo>
                    <a:pt x="7777" y="1585"/>
                    <a:pt x="3971" y="2933"/>
                    <a:pt x="253" y="4216"/>
                  </a:cubicBezTo>
                  <a:cubicBezTo>
                    <a:pt x="0" y="4294"/>
                    <a:pt x="43" y="4667"/>
                    <a:pt x="258" y="4667"/>
                  </a:cubicBezTo>
                  <a:cubicBezTo>
                    <a:pt x="283" y="4667"/>
                    <a:pt x="310" y="4662"/>
                    <a:pt x="340" y="4651"/>
                  </a:cubicBezTo>
                  <a:cubicBezTo>
                    <a:pt x="4145" y="3390"/>
                    <a:pt x="7951" y="1933"/>
                    <a:pt x="11669" y="411"/>
                  </a:cubicBezTo>
                  <a:cubicBezTo>
                    <a:pt x="11887" y="320"/>
                    <a:pt x="11740" y="0"/>
                    <a:pt x="115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3816;p76">
              <a:extLst>
                <a:ext uri="{FF2B5EF4-FFF2-40B4-BE49-F238E27FC236}">
                  <a16:creationId xmlns:a16="http://schemas.microsoft.com/office/drawing/2014/main" id="{A570AA19-B082-4868-B35C-130038177589}"/>
                </a:ext>
              </a:extLst>
            </p:cNvPr>
            <p:cNvSpPr/>
            <p:nvPr/>
          </p:nvSpPr>
          <p:spPr>
            <a:xfrm>
              <a:off x="2649250" y="764950"/>
              <a:ext cx="301625" cy="125850"/>
            </a:xfrm>
            <a:custGeom>
              <a:avLst/>
              <a:gdLst/>
              <a:ahLst/>
              <a:cxnLst/>
              <a:rect l="l" t="t" r="r" b="b"/>
              <a:pathLst>
                <a:path w="12065" h="5034" extrusionOk="0">
                  <a:moveTo>
                    <a:pt x="11747" y="1"/>
                  </a:moveTo>
                  <a:cubicBezTo>
                    <a:pt x="11714" y="1"/>
                    <a:pt x="11681" y="13"/>
                    <a:pt x="11649" y="41"/>
                  </a:cubicBezTo>
                  <a:cubicBezTo>
                    <a:pt x="10019" y="1302"/>
                    <a:pt x="7844" y="1498"/>
                    <a:pt x="6039" y="2302"/>
                  </a:cubicBezTo>
                  <a:cubicBezTo>
                    <a:pt x="4039" y="3020"/>
                    <a:pt x="2060" y="3672"/>
                    <a:pt x="234" y="4564"/>
                  </a:cubicBezTo>
                  <a:cubicBezTo>
                    <a:pt x="1" y="4738"/>
                    <a:pt x="114" y="5034"/>
                    <a:pt x="342" y="5034"/>
                  </a:cubicBezTo>
                  <a:cubicBezTo>
                    <a:pt x="370" y="5034"/>
                    <a:pt x="399" y="5030"/>
                    <a:pt x="429" y="5020"/>
                  </a:cubicBezTo>
                  <a:cubicBezTo>
                    <a:pt x="2604" y="3846"/>
                    <a:pt x="4865" y="3128"/>
                    <a:pt x="7127" y="2302"/>
                  </a:cubicBezTo>
                  <a:cubicBezTo>
                    <a:pt x="8757" y="1759"/>
                    <a:pt x="10475" y="1585"/>
                    <a:pt x="11845" y="497"/>
                  </a:cubicBezTo>
                  <a:cubicBezTo>
                    <a:pt x="12064" y="333"/>
                    <a:pt x="11916" y="1"/>
                    <a:pt x="117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5" name="Picture 2" descr="Pin by Melani Isnaini on Gifs and Stickers | Cute gif, Animation, Stickers">
            <a:extLst>
              <a:ext uri="{FF2B5EF4-FFF2-40B4-BE49-F238E27FC236}">
                <a16:creationId xmlns:a16="http://schemas.microsoft.com/office/drawing/2014/main" id="{36DD278E-6D78-4654-BF0C-9083F58AA1E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5962" y="895878"/>
            <a:ext cx="1409925" cy="1149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Text Box 25">
            <a:extLst>
              <a:ext uri="{FF2B5EF4-FFF2-40B4-BE49-F238E27FC236}">
                <a16:creationId xmlns:a16="http://schemas.microsoft.com/office/drawing/2014/main" id="{784228C6-FF46-4984-A2ED-743A4CCDA5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5037" y="2187575"/>
            <a:ext cx="1988581" cy="1436989"/>
          </a:xfrm>
          <a:prstGeom prst="round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1600" u="sng" dirty="0" err="1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Tóm</a:t>
            </a:r>
            <a:r>
              <a:rPr lang="en-US" altLang="en-US" sz="1600" u="sng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altLang="en-US" sz="1600" u="sng" dirty="0" err="1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tắt</a:t>
            </a:r>
            <a:r>
              <a:rPr lang="en-US" altLang="en-US" sz="1600" u="sng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:</a:t>
            </a:r>
          </a:p>
          <a:p>
            <a:pPr algn="just" eaLnBrk="1" hangingPunct="1">
              <a:lnSpc>
                <a:spcPct val="130000"/>
              </a:lnSpc>
            </a:pPr>
            <a:r>
              <a:rPr lang="en-US" altLang="en-US" sz="1600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h = 76cm = 0.76m</a:t>
            </a:r>
          </a:p>
          <a:p>
            <a:pPr algn="just" eaLnBrk="1" hangingPunct="1">
              <a:lnSpc>
                <a:spcPct val="130000"/>
              </a:lnSpc>
            </a:pPr>
            <a:r>
              <a:rPr lang="en-US" altLang="en-US" sz="1600" u="sng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d = 136 000N/m</a:t>
            </a:r>
            <a:r>
              <a:rPr lang="en-US" altLang="en-US" sz="1600" u="sng" baseline="30000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3</a:t>
            </a:r>
          </a:p>
          <a:p>
            <a:pPr algn="just" eaLnBrk="1" hangingPunct="1">
              <a:lnSpc>
                <a:spcPct val="130000"/>
              </a:lnSpc>
            </a:pPr>
            <a:r>
              <a:rPr lang="en-US" altLang="en-US" sz="1600" dirty="0" err="1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p</a:t>
            </a:r>
            <a:r>
              <a:rPr lang="en-US" altLang="en-US" sz="1600" baseline="-25000" dirty="0" err="1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B</a:t>
            </a:r>
            <a:r>
              <a:rPr lang="en-US" altLang="en-US" sz="1600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= ? (N)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56364E4-F077-4CFB-B59C-EA4278B9BEB1}"/>
              </a:ext>
            </a:extLst>
          </p:cNvPr>
          <p:cNvSpPr/>
          <p:nvPr/>
        </p:nvSpPr>
        <p:spPr>
          <a:xfrm>
            <a:off x="3210673" y="2191461"/>
            <a:ext cx="4546316" cy="1634490"/>
          </a:xfrm>
          <a:prstGeom prst="roundRect">
            <a:avLst/>
          </a:prstGeom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800" u="sng" dirty="0" err="1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Giải</a:t>
            </a:r>
            <a:r>
              <a:rPr lang="en-US" sz="1800" u="sng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:</a:t>
            </a:r>
          </a:p>
          <a:p>
            <a:pPr>
              <a:defRPr/>
            </a:pPr>
            <a:r>
              <a:rPr lang="en-US" sz="1800" dirty="0" err="1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Áp</a:t>
            </a:r>
            <a:r>
              <a:rPr lang="en-US" sz="1800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suất</a:t>
            </a:r>
            <a:r>
              <a:rPr lang="en-US" sz="1800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tại</a:t>
            </a:r>
            <a:r>
              <a:rPr lang="en-US" sz="1800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B do </a:t>
            </a:r>
            <a:r>
              <a:rPr lang="en-US" sz="1800" dirty="0" err="1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cột</a:t>
            </a:r>
            <a:r>
              <a:rPr lang="en-US" sz="1800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thủy</a:t>
            </a:r>
            <a:r>
              <a:rPr lang="en-US" sz="1800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ngân</a:t>
            </a:r>
            <a:r>
              <a:rPr lang="en-US" sz="1800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gây</a:t>
            </a:r>
            <a:r>
              <a:rPr lang="en-US" sz="1800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ra:</a:t>
            </a:r>
          </a:p>
          <a:p>
            <a:pPr>
              <a:defRPr/>
            </a:pPr>
            <a:r>
              <a:rPr lang="en-US" sz="1800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    </a:t>
            </a:r>
            <a:r>
              <a:rPr lang="en-US" sz="1800" dirty="0" err="1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p</a:t>
            </a:r>
            <a:r>
              <a:rPr lang="en-US" sz="1800" baseline="-25000" dirty="0" err="1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B</a:t>
            </a:r>
            <a:r>
              <a:rPr lang="en-US" sz="1800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= </a:t>
            </a:r>
            <a:r>
              <a:rPr lang="en-US" sz="1800" dirty="0" err="1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d.h</a:t>
            </a:r>
            <a:r>
              <a:rPr lang="en-US" sz="1800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= 0,76 . 136 000 </a:t>
            </a:r>
          </a:p>
          <a:p>
            <a:pPr>
              <a:defRPr/>
            </a:pPr>
            <a:r>
              <a:rPr lang="en-US" sz="1800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                    = 103 360 (N/m</a:t>
            </a:r>
            <a:r>
              <a:rPr lang="en-US" sz="1800" baseline="30000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2</a:t>
            </a:r>
            <a:r>
              <a:rPr lang="en-US" sz="1800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)</a:t>
            </a:r>
          </a:p>
          <a:p>
            <a:pPr>
              <a:defRPr/>
            </a:pPr>
            <a:r>
              <a:rPr lang="en-US" sz="1800" dirty="0" err="1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Vậy</a:t>
            </a:r>
            <a:r>
              <a:rPr lang="en-US" sz="1800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 </a:t>
            </a:r>
            <a:r>
              <a:rPr lang="en-US" sz="1800" dirty="0" err="1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p</a:t>
            </a:r>
            <a:r>
              <a:rPr lang="en-US" sz="1800" baseline="-25000" dirty="0" err="1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B</a:t>
            </a:r>
            <a:r>
              <a:rPr lang="en-US" sz="1800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= 103 360 (N/m</a:t>
            </a:r>
            <a:r>
              <a:rPr lang="en-US" sz="1800" baseline="30000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2</a:t>
            </a:r>
            <a:r>
              <a:rPr lang="en-US" sz="1800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811846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56" grpId="0" animBg="1"/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2338;p46">
            <a:extLst>
              <a:ext uri="{FF2B5EF4-FFF2-40B4-BE49-F238E27FC236}">
                <a16:creationId xmlns:a16="http://schemas.microsoft.com/office/drawing/2014/main" id="{89A24DEB-A8FF-4109-BF53-685C646F5BEC}"/>
              </a:ext>
            </a:extLst>
          </p:cNvPr>
          <p:cNvSpPr txBox="1">
            <a:spLocks/>
          </p:cNvSpPr>
          <p:nvPr/>
        </p:nvSpPr>
        <p:spPr>
          <a:xfrm>
            <a:off x="265611" y="0"/>
            <a:ext cx="8765178" cy="670619"/>
          </a:xfrm>
          <a:prstGeom prst="rect">
            <a:avLst/>
          </a:prstGeom>
          <a:solidFill>
            <a:srgbClr val="FCFAEE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Neucha"/>
              <a:buNone/>
              <a:defRPr sz="3500" b="0" i="0" u="none" strike="noStrike" cap="none">
                <a:solidFill>
                  <a:schemeClr val="accent2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400" dirty="0">
                <a:solidFill>
                  <a:schemeClr val="accent4">
                    <a:lumMod val="75000"/>
                  </a:schemeClr>
                </a:solidFill>
                <a:latin typeface="#9Slide04 SVN-Aleo Bold" panose="020F0802020204030203" pitchFamily="34" charset="0"/>
              </a:rPr>
              <a:t>II. ĐỘ LỚN CỦA ÁP SUẤT KHÍ QUYỂN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43C81D47-30CA-411B-B701-85CF5B64A47C}"/>
              </a:ext>
            </a:extLst>
          </p:cNvPr>
          <p:cNvSpPr txBox="1"/>
          <p:nvPr/>
        </p:nvSpPr>
        <p:spPr>
          <a:xfrm>
            <a:off x="1406770" y="536198"/>
            <a:ext cx="6231987" cy="646331"/>
          </a:xfrm>
          <a:prstGeom prst="rect">
            <a:avLst/>
          </a:prstGeom>
          <a:solidFill>
            <a:srgbClr val="FCFAEE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>
                <a:solidFill>
                  <a:srgbClr val="FFC000"/>
                </a:solidFill>
                <a:latin typeface="#9Slide07 SVNKG Ten Thousand Re" panose="02040603050506020204" pitchFamily="18" charset="0"/>
              </a:rPr>
              <a:t>2. </a:t>
            </a:r>
            <a:r>
              <a:rPr lang="en-US" sz="3600" b="1" u="sng" dirty="0" err="1">
                <a:solidFill>
                  <a:srgbClr val="FFC000"/>
                </a:solidFill>
                <a:latin typeface="#9Slide07 SVNKG Ten Thousand Re" panose="02040603050506020204" pitchFamily="18" charset="0"/>
              </a:rPr>
              <a:t>Độ</a:t>
            </a:r>
            <a:r>
              <a:rPr lang="en-US" sz="3600" b="1" u="sng" dirty="0">
                <a:solidFill>
                  <a:srgbClr val="FFC000"/>
                </a:solidFill>
                <a:latin typeface="#9Slide07 SVNKG Ten Thousand Re" panose="02040603050506020204" pitchFamily="18" charset="0"/>
              </a:rPr>
              <a:t> </a:t>
            </a:r>
            <a:r>
              <a:rPr lang="en-US" sz="3600" b="1" u="sng" dirty="0" err="1">
                <a:solidFill>
                  <a:srgbClr val="FFC000"/>
                </a:solidFill>
                <a:latin typeface="#9Slide07 SVNKG Ten Thousand Re" panose="02040603050506020204" pitchFamily="18" charset="0"/>
              </a:rPr>
              <a:t>lớn</a:t>
            </a:r>
            <a:r>
              <a:rPr lang="en-US" sz="3600" b="1" u="sng" dirty="0">
                <a:solidFill>
                  <a:srgbClr val="FFC000"/>
                </a:solidFill>
                <a:latin typeface="#9Slide07 SVNKG Ten Thousand Re" panose="02040603050506020204" pitchFamily="18" charset="0"/>
              </a:rPr>
              <a:t> </a:t>
            </a:r>
            <a:r>
              <a:rPr lang="en-US" sz="3600" b="1" u="sng" dirty="0" err="1">
                <a:solidFill>
                  <a:srgbClr val="FFC000"/>
                </a:solidFill>
                <a:latin typeface="#9Slide07 SVNKG Ten Thousand Re" panose="02040603050506020204" pitchFamily="18" charset="0"/>
              </a:rPr>
              <a:t>của</a:t>
            </a:r>
            <a:r>
              <a:rPr lang="en-US" sz="3600" b="1" u="sng" dirty="0">
                <a:solidFill>
                  <a:srgbClr val="FFC000"/>
                </a:solidFill>
                <a:latin typeface="#9Slide07 SVNKG Ten Thousand Re" panose="02040603050506020204" pitchFamily="18" charset="0"/>
              </a:rPr>
              <a:t> </a:t>
            </a:r>
            <a:r>
              <a:rPr lang="en-US" sz="3600" b="1" u="sng" dirty="0" err="1">
                <a:solidFill>
                  <a:srgbClr val="FFC000"/>
                </a:solidFill>
                <a:latin typeface="#9Slide07 SVNKG Ten Thousand Re" panose="02040603050506020204" pitchFamily="18" charset="0"/>
              </a:rPr>
              <a:t>áp</a:t>
            </a:r>
            <a:r>
              <a:rPr lang="en-US" sz="3600" b="1" u="sng" dirty="0">
                <a:solidFill>
                  <a:srgbClr val="FFC000"/>
                </a:solidFill>
                <a:latin typeface="#9Slide07 SVNKG Ten Thousand Re" panose="02040603050506020204" pitchFamily="18" charset="0"/>
              </a:rPr>
              <a:t> </a:t>
            </a:r>
            <a:r>
              <a:rPr lang="en-US" sz="3600" b="1" u="sng" dirty="0" err="1">
                <a:solidFill>
                  <a:srgbClr val="FFC000"/>
                </a:solidFill>
                <a:latin typeface="#9Slide07 SVNKG Ten Thousand Re" panose="02040603050506020204" pitchFamily="18" charset="0"/>
              </a:rPr>
              <a:t>suất</a:t>
            </a:r>
            <a:r>
              <a:rPr lang="en-US" sz="3600" b="1" u="sng" dirty="0">
                <a:solidFill>
                  <a:srgbClr val="FFC000"/>
                </a:solidFill>
                <a:latin typeface="#9Slide07 SVNKG Ten Thousand Re" panose="02040603050506020204" pitchFamily="18" charset="0"/>
              </a:rPr>
              <a:t> </a:t>
            </a:r>
            <a:r>
              <a:rPr lang="en-US" sz="3600" b="1" u="sng" dirty="0" err="1">
                <a:solidFill>
                  <a:srgbClr val="FFC000"/>
                </a:solidFill>
                <a:latin typeface="#9Slide07 SVNKG Ten Thousand Re" panose="02040603050506020204" pitchFamily="18" charset="0"/>
              </a:rPr>
              <a:t>khí</a:t>
            </a:r>
            <a:r>
              <a:rPr lang="en-US" sz="3600" b="1" u="sng" dirty="0">
                <a:solidFill>
                  <a:srgbClr val="FFC000"/>
                </a:solidFill>
                <a:latin typeface="#9Slide07 SVNKG Ten Thousand Re" panose="02040603050506020204" pitchFamily="18" charset="0"/>
              </a:rPr>
              <a:t> </a:t>
            </a:r>
            <a:r>
              <a:rPr lang="en-US" sz="3600" b="1" u="sng" dirty="0" err="1">
                <a:solidFill>
                  <a:srgbClr val="FFC000"/>
                </a:solidFill>
                <a:latin typeface="#9Slide07 SVNKG Ten Thousand Re" panose="02040603050506020204" pitchFamily="18" charset="0"/>
              </a:rPr>
              <a:t>quyển</a:t>
            </a:r>
            <a:endParaRPr lang="en-US" sz="3600" b="1" u="sng" dirty="0">
              <a:solidFill>
                <a:srgbClr val="FFC000"/>
              </a:solidFill>
              <a:latin typeface="#9Slide07 SVNKG Ten Thousand Re" panose="020406030505060202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61A28C5-0798-4916-81AD-6932A59377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2980" y="1155122"/>
            <a:ext cx="2594727" cy="3447628"/>
          </a:xfrm>
          <a:prstGeom prst="roundRect">
            <a:avLst/>
          </a:prstGeom>
        </p:spPr>
      </p:pic>
      <p:grpSp>
        <p:nvGrpSpPr>
          <p:cNvPr id="30" name="Google Shape;3796;p76">
            <a:extLst>
              <a:ext uri="{FF2B5EF4-FFF2-40B4-BE49-F238E27FC236}">
                <a16:creationId xmlns:a16="http://schemas.microsoft.com/office/drawing/2014/main" id="{8AA6B789-5E45-4381-A603-A74123F465CF}"/>
              </a:ext>
            </a:extLst>
          </p:cNvPr>
          <p:cNvGrpSpPr/>
          <p:nvPr/>
        </p:nvGrpSpPr>
        <p:grpSpPr>
          <a:xfrm>
            <a:off x="7801880" y="518993"/>
            <a:ext cx="1071275" cy="815425"/>
            <a:chOff x="2039375" y="367500"/>
            <a:chExt cx="1071275" cy="815425"/>
          </a:xfrm>
        </p:grpSpPr>
        <p:sp>
          <p:nvSpPr>
            <p:cNvPr id="31" name="Google Shape;3797;p76">
              <a:extLst>
                <a:ext uri="{FF2B5EF4-FFF2-40B4-BE49-F238E27FC236}">
                  <a16:creationId xmlns:a16="http://schemas.microsoft.com/office/drawing/2014/main" id="{277A0A2E-B55A-4859-ACB1-33AAB1C5E9AD}"/>
                </a:ext>
              </a:extLst>
            </p:cNvPr>
            <p:cNvSpPr/>
            <p:nvPr/>
          </p:nvSpPr>
          <p:spPr>
            <a:xfrm>
              <a:off x="2259300" y="861600"/>
              <a:ext cx="171850" cy="165175"/>
            </a:xfrm>
            <a:custGeom>
              <a:avLst/>
              <a:gdLst/>
              <a:ahLst/>
              <a:cxnLst/>
              <a:rect l="l" t="t" r="r" b="b"/>
              <a:pathLst>
                <a:path w="6874" h="6607" extrusionOk="0">
                  <a:moveTo>
                    <a:pt x="4503" y="0"/>
                  </a:moveTo>
                  <a:cubicBezTo>
                    <a:pt x="4270" y="0"/>
                    <a:pt x="4037" y="86"/>
                    <a:pt x="3872" y="241"/>
                  </a:cubicBezTo>
                  <a:cubicBezTo>
                    <a:pt x="3329" y="437"/>
                    <a:pt x="2785" y="611"/>
                    <a:pt x="2242" y="893"/>
                  </a:cubicBezTo>
                  <a:lnTo>
                    <a:pt x="2155" y="980"/>
                  </a:lnTo>
                  <a:cubicBezTo>
                    <a:pt x="2068" y="980"/>
                    <a:pt x="1981" y="980"/>
                    <a:pt x="1894" y="1067"/>
                  </a:cubicBezTo>
                  <a:cubicBezTo>
                    <a:pt x="1785" y="1067"/>
                    <a:pt x="1698" y="1067"/>
                    <a:pt x="1698" y="1154"/>
                  </a:cubicBezTo>
                  <a:lnTo>
                    <a:pt x="980" y="1154"/>
                  </a:lnTo>
                  <a:cubicBezTo>
                    <a:pt x="950" y="1151"/>
                    <a:pt x="921" y="1150"/>
                    <a:pt x="892" y="1150"/>
                  </a:cubicBezTo>
                  <a:cubicBezTo>
                    <a:pt x="62" y="1150"/>
                    <a:pt x="1" y="2344"/>
                    <a:pt x="611" y="2785"/>
                  </a:cubicBezTo>
                  <a:lnTo>
                    <a:pt x="611" y="2872"/>
                  </a:lnTo>
                  <a:cubicBezTo>
                    <a:pt x="980" y="3959"/>
                    <a:pt x="1524" y="4872"/>
                    <a:pt x="1698" y="5960"/>
                  </a:cubicBezTo>
                  <a:cubicBezTo>
                    <a:pt x="1774" y="6358"/>
                    <a:pt x="2196" y="6607"/>
                    <a:pt x="2606" y="6607"/>
                  </a:cubicBezTo>
                  <a:cubicBezTo>
                    <a:pt x="2666" y="6607"/>
                    <a:pt x="2726" y="6601"/>
                    <a:pt x="2785" y="6590"/>
                  </a:cubicBezTo>
                  <a:cubicBezTo>
                    <a:pt x="3959" y="6329"/>
                    <a:pt x="4960" y="5590"/>
                    <a:pt x="6047" y="5416"/>
                  </a:cubicBezTo>
                  <a:cubicBezTo>
                    <a:pt x="6503" y="5416"/>
                    <a:pt x="6873" y="4785"/>
                    <a:pt x="6677" y="4329"/>
                  </a:cubicBezTo>
                  <a:cubicBezTo>
                    <a:pt x="6242" y="3068"/>
                    <a:pt x="5873" y="1698"/>
                    <a:pt x="5242" y="437"/>
                  </a:cubicBezTo>
                  <a:cubicBezTo>
                    <a:pt x="5085" y="135"/>
                    <a:pt x="4794" y="0"/>
                    <a:pt x="45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3798;p76">
              <a:extLst>
                <a:ext uri="{FF2B5EF4-FFF2-40B4-BE49-F238E27FC236}">
                  <a16:creationId xmlns:a16="http://schemas.microsoft.com/office/drawing/2014/main" id="{2D9BA729-1155-40D0-A792-72B58A10D544}"/>
                </a:ext>
              </a:extLst>
            </p:cNvPr>
            <p:cNvSpPr/>
            <p:nvPr/>
          </p:nvSpPr>
          <p:spPr>
            <a:xfrm>
              <a:off x="2517000" y="489225"/>
              <a:ext cx="339775" cy="208675"/>
            </a:xfrm>
            <a:custGeom>
              <a:avLst/>
              <a:gdLst/>
              <a:ahLst/>
              <a:cxnLst/>
              <a:rect l="l" t="t" r="r" b="b"/>
              <a:pathLst>
                <a:path w="13591" h="8347" extrusionOk="0">
                  <a:moveTo>
                    <a:pt x="11439" y="0"/>
                  </a:moveTo>
                  <a:cubicBezTo>
                    <a:pt x="11374" y="0"/>
                    <a:pt x="11309" y="8"/>
                    <a:pt x="11242" y="24"/>
                  </a:cubicBezTo>
                  <a:cubicBezTo>
                    <a:pt x="9525" y="372"/>
                    <a:pt x="8068" y="1111"/>
                    <a:pt x="6437" y="1741"/>
                  </a:cubicBezTo>
                  <a:cubicBezTo>
                    <a:pt x="4632" y="2372"/>
                    <a:pt x="2719" y="2742"/>
                    <a:pt x="827" y="3459"/>
                  </a:cubicBezTo>
                  <a:cubicBezTo>
                    <a:pt x="283" y="3633"/>
                    <a:pt x="1" y="4177"/>
                    <a:pt x="283" y="4720"/>
                  </a:cubicBezTo>
                  <a:cubicBezTo>
                    <a:pt x="914" y="5808"/>
                    <a:pt x="1544" y="6895"/>
                    <a:pt x="2175" y="7895"/>
                  </a:cubicBezTo>
                  <a:cubicBezTo>
                    <a:pt x="2360" y="8210"/>
                    <a:pt x="2632" y="8346"/>
                    <a:pt x="2904" y="8346"/>
                  </a:cubicBezTo>
                  <a:cubicBezTo>
                    <a:pt x="3175" y="8346"/>
                    <a:pt x="3447" y="8210"/>
                    <a:pt x="3632" y="7982"/>
                  </a:cubicBezTo>
                  <a:lnTo>
                    <a:pt x="3806" y="7982"/>
                  </a:lnTo>
                  <a:cubicBezTo>
                    <a:pt x="6981" y="7178"/>
                    <a:pt x="10068" y="6177"/>
                    <a:pt x="13047" y="4720"/>
                  </a:cubicBezTo>
                  <a:cubicBezTo>
                    <a:pt x="13330" y="4546"/>
                    <a:pt x="13591" y="4003"/>
                    <a:pt x="13417" y="3720"/>
                  </a:cubicBezTo>
                  <a:cubicBezTo>
                    <a:pt x="13047" y="2633"/>
                    <a:pt x="12678" y="1654"/>
                    <a:pt x="12330" y="654"/>
                  </a:cubicBezTo>
                  <a:cubicBezTo>
                    <a:pt x="12162" y="264"/>
                    <a:pt x="11820" y="0"/>
                    <a:pt x="114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3799;p76">
              <a:extLst>
                <a:ext uri="{FF2B5EF4-FFF2-40B4-BE49-F238E27FC236}">
                  <a16:creationId xmlns:a16="http://schemas.microsoft.com/office/drawing/2014/main" id="{9FEB848A-6CB2-4E86-A033-407901CFC1AB}"/>
                </a:ext>
              </a:extLst>
            </p:cNvPr>
            <p:cNvSpPr/>
            <p:nvPr/>
          </p:nvSpPr>
          <p:spPr>
            <a:xfrm>
              <a:off x="2044500" y="376250"/>
              <a:ext cx="1054725" cy="795625"/>
            </a:xfrm>
            <a:custGeom>
              <a:avLst/>
              <a:gdLst/>
              <a:ahLst/>
              <a:cxnLst/>
              <a:rect l="l" t="t" r="r" b="b"/>
              <a:pathLst>
                <a:path w="42189" h="31825" extrusionOk="0">
                  <a:moveTo>
                    <a:pt x="31491" y="1912"/>
                  </a:moveTo>
                  <a:cubicBezTo>
                    <a:pt x="31578" y="2259"/>
                    <a:pt x="31773" y="2629"/>
                    <a:pt x="31947" y="2999"/>
                  </a:cubicBezTo>
                  <a:cubicBezTo>
                    <a:pt x="32861" y="5347"/>
                    <a:pt x="33578" y="7696"/>
                    <a:pt x="34839" y="9979"/>
                  </a:cubicBezTo>
                  <a:cubicBezTo>
                    <a:pt x="35579" y="11240"/>
                    <a:pt x="36122" y="12697"/>
                    <a:pt x="36840" y="14045"/>
                  </a:cubicBezTo>
                  <a:cubicBezTo>
                    <a:pt x="37209" y="14762"/>
                    <a:pt x="37666" y="15306"/>
                    <a:pt x="38101" y="16045"/>
                  </a:cubicBezTo>
                  <a:cubicBezTo>
                    <a:pt x="38384" y="16502"/>
                    <a:pt x="38644" y="17046"/>
                    <a:pt x="39014" y="17480"/>
                  </a:cubicBezTo>
                  <a:cubicBezTo>
                    <a:pt x="38927" y="17589"/>
                    <a:pt x="38927" y="17676"/>
                    <a:pt x="38927" y="17763"/>
                  </a:cubicBezTo>
                  <a:cubicBezTo>
                    <a:pt x="36840" y="18568"/>
                    <a:pt x="34948" y="19655"/>
                    <a:pt x="32861" y="20481"/>
                  </a:cubicBezTo>
                  <a:cubicBezTo>
                    <a:pt x="31773" y="20851"/>
                    <a:pt x="30773" y="21286"/>
                    <a:pt x="29773" y="21829"/>
                  </a:cubicBezTo>
                  <a:cubicBezTo>
                    <a:pt x="29711" y="21706"/>
                    <a:pt x="29552" y="21583"/>
                    <a:pt x="29402" y="21583"/>
                  </a:cubicBezTo>
                  <a:cubicBezTo>
                    <a:pt x="29340" y="21583"/>
                    <a:pt x="29280" y="21604"/>
                    <a:pt x="29229" y="21655"/>
                  </a:cubicBezTo>
                  <a:cubicBezTo>
                    <a:pt x="27142" y="22656"/>
                    <a:pt x="25163" y="23656"/>
                    <a:pt x="23076" y="24547"/>
                  </a:cubicBezTo>
                  <a:cubicBezTo>
                    <a:pt x="22162" y="24830"/>
                    <a:pt x="21249" y="25200"/>
                    <a:pt x="20358" y="25461"/>
                  </a:cubicBezTo>
                  <a:cubicBezTo>
                    <a:pt x="20271" y="25548"/>
                    <a:pt x="20162" y="25635"/>
                    <a:pt x="20075" y="25743"/>
                  </a:cubicBezTo>
                  <a:cubicBezTo>
                    <a:pt x="17639" y="26548"/>
                    <a:pt x="15095" y="27374"/>
                    <a:pt x="12747" y="28548"/>
                  </a:cubicBezTo>
                  <a:cubicBezTo>
                    <a:pt x="12747" y="28635"/>
                    <a:pt x="12660" y="28635"/>
                    <a:pt x="12660" y="28635"/>
                  </a:cubicBezTo>
                  <a:cubicBezTo>
                    <a:pt x="12377" y="28722"/>
                    <a:pt x="12203" y="28809"/>
                    <a:pt x="11921" y="28896"/>
                  </a:cubicBezTo>
                  <a:cubicBezTo>
                    <a:pt x="11892" y="28867"/>
                    <a:pt x="11863" y="28858"/>
                    <a:pt x="11834" y="28858"/>
                  </a:cubicBezTo>
                  <a:cubicBezTo>
                    <a:pt x="11776" y="28858"/>
                    <a:pt x="11718" y="28896"/>
                    <a:pt x="11660" y="28896"/>
                  </a:cubicBezTo>
                  <a:cubicBezTo>
                    <a:pt x="11464" y="29005"/>
                    <a:pt x="11203" y="29092"/>
                    <a:pt x="11029" y="29179"/>
                  </a:cubicBezTo>
                  <a:cubicBezTo>
                    <a:pt x="10920" y="29266"/>
                    <a:pt x="10834" y="29440"/>
                    <a:pt x="10834" y="29549"/>
                  </a:cubicBezTo>
                  <a:lnTo>
                    <a:pt x="10747" y="29549"/>
                  </a:lnTo>
                  <a:cubicBezTo>
                    <a:pt x="10660" y="29549"/>
                    <a:pt x="10573" y="29549"/>
                    <a:pt x="10486" y="29636"/>
                  </a:cubicBezTo>
                  <a:cubicBezTo>
                    <a:pt x="10377" y="29549"/>
                    <a:pt x="10290" y="29440"/>
                    <a:pt x="10116" y="29440"/>
                  </a:cubicBezTo>
                  <a:cubicBezTo>
                    <a:pt x="9942" y="29440"/>
                    <a:pt x="9746" y="29549"/>
                    <a:pt x="9572" y="29549"/>
                  </a:cubicBezTo>
                  <a:cubicBezTo>
                    <a:pt x="8485" y="26831"/>
                    <a:pt x="7572" y="23917"/>
                    <a:pt x="6485" y="21199"/>
                  </a:cubicBezTo>
                  <a:cubicBezTo>
                    <a:pt x="6028" y="19938"/>
                    <a:pt x="5397" y="18763"/>
                    <a:pt x="4767" y="17589"/>
                  </a:cubicBezTo>
                  <a:cubicBezTo>
                    <a:pt x="4136" y="16219"/>
                    <a:pt x="4049" y="14675"/>
                    <a:pt x="3419" y="13327"/>
                  </a:cubicBezTo>
                  <a:cubicBezTo>
                    <a:pt x="3593" y="12958"/>
                    <a:pt x="3506" y="12588"/>
                    <a:pt x="3223" y="12327"/>
                  </a:cubicBezTo>
                  <a:cubicBezTo>
                    <a:pt x="3223" y="12240"/>
                    <a:pt x="3136" y="12240"/>
                    <a:pt x="3136" y="12240"/>
                  </a:cubicBezTo>
                  <a:cubicBezTo>
                    <a:pt x="3136" y="11957"/>
                    <a:pt x="3049" y="11783"/>
                    <a:pt x="2962" y="11610"/>
                  </a:cubicBezTo>
                  <a:cubicBezTo>
                    <a:pt x="4506" y="11066"/>
                    <a:pt x="5854" y="10327"/>
                    <a:pt x="7398" y="9783"/>
                  </a:cubicBezTo>
                  <a:cubicBezTo>
                    <a:pt x="7659" y="9696"/>
                    <a:pt x="7942" y="9522"/>
                    <a:pt x="8115" y="9435"/>
                  </a:cubicBezTo>
                  <a:cubicBezTo>
                    <a:pt x="8202" y="9609"/>
                    <a:pt x="8398" y="9609"/>
                    <a:pt x="8572" y="9609"/>
                  </a:cubicBezTo>
                  <a:cubicBezTo>
                    <a:pt x="11029" y="8783"/>
                    <a:pt x="13378" y="7804"/>
                    <a:pt x="15813" y="6891"/>
                  </a:cubicBezTo>
                  <a:cubicBezTo>
                    <a:pt x="16813" y="6608"/>
                    <a:pt x="17813" y="6347"/>
                    <a:pt x="18814" y="5978"/>
                  </a:cubicBezTo>
                  <a:cubicBezTo>
                    <a:pt x="18901" y="5978"/>
                    <a:pt x="19075" y="5891"/>
                    <a:pt x="19183" y="5891"/>
                  </a:cubicBezTo>
                  <a:cubicBezTo>
                    <a:pt x="19357" y="5804"/>
                    <a:pt x="19531" y="5717"/>
                    <a:pt x="19727" y="5717"/>
                  </a:cubicBezTo>
                  <a:cubicBezTo>
                    <a:pt x="21358" y="5347"/>
                    <a:pt x="22880" y="4717"/>
                    <a:pt x="24424" y="4173"/>
                  </a:cubicBezTo>
                  <a:cubicBezTo>
                    <a:pt x="24619" y="4086"/>
                    <a:pt x="24619" y="4086"/>
                    <a:pt x="24706" y="3999"/>
                  </a:cubicBezTo>
                  <a:cubicBezTo>
                    <a:pt x="24793" y="3890"/>
                    <a:pt x="24880" y="3890"/>
                    <a:pt x="24967" y="3890"/>
                  </a:cubicBezTo>
                  <a:cubicBezTo>
                    <a:pt x="25163" y="3803"/>
                    <a:pt x="25337" y="3803"/>
                    <a:pt x="25511" y="3716"/>
                  </a:cubicBezTo>
                  <a:cubicBezTo>
                    <a:pt x="25707" y="3716"/>
                    <a:pt x="25794" y="3629"/>
                    <a:pt x="25968" y="3629"/>
                  </a:cubicBezTo>
                  <a:cubicBezTo>
                    <a:pt x="25968" y="3629"/>
                    <a:pt x="26055" y="3629"/>
                    <a:pt x="26055" y="3542"/>
                  </a:cubicBezTo>
                  <a:lnTo>
                    <a:pt x="26337" y="3542"/>
                  </a:lnTo>
                  <a:cubicBezTo>
                    <a:pt x="26381" y="3586"/>
                    <a:pt x="26446" y="3608"/>
                    <a:pt x="26525" y="3608"/>
                  </a:cubicBezTo>
                  <a:cubicBezTo>
                    <a:pt x="26604" y="3608"/>
                    <a:pt x="26696" y="3586"/>
                    <a:pt x="26794" y="3542"/>
                  </a:cubicBezTo>
                  <a:cubicBezTo>
                    <a:pt x="26968" y="3347"/>
                    <a:pt x="27229" y="3260"/>
                    <a:pt x="27511" y="3173"/>
                  </a:cubicBezTo>
                  <a:cubicBezTo>
                    <a:pt x="27598" y="3173"/>
                    <a:pt x="27685" y="3086"/>
                    <a:pt x="27772" y="3086"/>
                  </a:cubicBezTo>
                  <a:cubicBezTo>
                    <a:pt x="27881" y="3086"/>
                    <a:pt x="27968" y="2999"/>
                    <a:pt x="27968" y="2999"/>
                  </a:cubicBezTo>
                  <a:cubicBezTo>
                    <a:pt x="28142" y="2912"/>
                    <a:pt x="28229" y="2803"/>
                    <a:pt x="28316" y="2803"/>
                  </a:cubicBezTo>
                  <a:cubicBezTo>
                    <a:pt x="28599" y="2716"/>
                    <a:pt x="28773" y="2629"/>
                    <a:pt x="28968" y="2629"/>
                  </a:cubicBezTo>
                  <a:cubicBezTo>
                    <a:pt x="29055" y="2716"/>
                    <a:pt x="29142" y="2716"/>
                    <a:pt x="29316" y="2716"/>
                  </a:cubicBezTo>
                  <a:cubicBezTo>
                    <a:pt x="30055" y="2455"/>
                    <a:pt x="30773" y="2172"/>
                    <a:pt x="31491" y="1912"/>
                  </a:cubicBezTo>
                  <a:close/>
                  <a:moveTo>
                    <a:pt x="32816" y="0"/>
                  </a:moveTo>
                  <a:cubicBezTo>
                    <a:pt x="32683" y="0"/>
                    <a:pt x="32543" y="27"/>
                    <a:pt x="32404" y="85"/>
                  </a:cubicBezTo>
                  <a:cubicBezTo>
                    <a:pt x="32121" y="194"/>
                    <a:pt x="31947" y="368"/>
                    <a:pt x="31773" y="455"/>
                  </a:cubicBezTo>
                  <a:cubicBezTo>
                    <a:pt x="30947" y="542"/>
                    <a:pt x="30142" y="824"/>
                    <a:pt x="29316" y="1172"/>
                  </a:cubicBezTo>
                  <a:cubicBezTo>
                    <a:pt x="29229" y="1172"/>
                    <a:pt x="29229" y="1281"/>
                    <a:pt x="29142" y="1368"/>
                  </a:cubicBezTo>
                  <a:cubicBezTo>
                    <a:pt x="28599" y="1542"/>
                    <a:pt x="28055" y="1716"/>
                    <a:pt x="27511" y="1999"/>
                  </a:cubicBezTo>
                  <a:cubicBezTo>
                    <a:pt x="27142" y="2086"/>
                    <a:pt x="26881" y="2086"/>
                    <a:pt x="26598" y="2172"/>
                  </a:cubicBezTo>
                  <a:cubicBezTo>
                    <a:pt x="25794" y="2172"/>
                    <a:pt x="24793" y="2542"/>
                    <a:pt x="24250" y="2716"/>
                  </a:cubicBezTo>
                  <a:cubicBezTo>
                    <a:pt x="22880" y="3086"/>
                    <a:pt x="21532" y="3542"/>
                    <a:pt x="20358" y="4173"/>
                  </a:cubicBezTo>
                  <a:cubicBezTo>
                    <a:pt x="20358" y="4173"/>
                    <a:pt x="20271" y="4173"/>
                    <a:pt x="20271" y="4260"/>
                  </a:cubicBezTo>
                  <a:cubicBezTo>
                    <a:pt x="20075" y="4347"/>
                    <a:pt x="19814" y="4434"/>
                    <a:pt x="19618" y="4434"/>
                  </a:cubicBezTo>
                  <a:cubicBezTo>
                    <a:pt x="19270" y="4630"/>
                    <a:pt x="18901" y="4717"/>
                    <a:pt x="18531" y="4804"/>
                  </a:cubicBezTo>
                  <a:cubicBezTo>
                    <a:pt x="18096" y="4978"/>
                    <a:pt x="17639" y="5086"/>
                    <a:pt x="17270" y="5260"/>
                  </a:cubicBezTo>
                  <a:cubicBezTo>
                    <a:pt x="17183" y="5173"/>
                    <a:pt x="17096" y="5173"/>
                    <a:pt x="16900" y="5173"/>
                  </a:cubicBezTo>
                  <a:cubicBezTo>
                    <a:pt x="16183" y="5434"/>
                    <a:pt x="15552" y="5630"/>
                    <a:pt x="14921" y="5978"/>
                  </a:cubicBezTo>
                  <a:lnTo>
                    <a:pt x="14639" y="5978"/>
                  </a:lnTo>
                  <a:cubicBezTo>
                    <a:pt x="14552" y="6065"/>
                    <a:pt x="14378" y="6173"/>
                    <a:pt x="14291" y="6173"/>
                  </a:cubicBezTo>
                  <a:cubicBezTo>
                    <a:pt x="12834" y="6521"/>
                    <a:pt x="11464" y="6891"/>
                    <a:pt x="10116" y="7522"/>
                  </a:cubicBezTo>
                  <a:cubicBezTo>
                    <a:pt x="9746" y="7609"/>
                    <a:pt x="9290" y="7696"/>
                    <a:pt x="8942" y="7804"/>
                  </a:cubicBezTo>
                  <a:cubicBezTo>
                    <a:pt x="8115" y="8065"/>
                    <a:pt x="7311" y="8522"/>
                    <a:pt x="6485" y="8891"/>
                  </a:cubicBezTo>
                  <a:cubicBezTo>
                    <a:pt x="5941" y="9065"/>
                    <a:pt x="5397" y="9152"/>
                    <a:pt x="4854" y="9326"/>
                  </a:cubicBezTo>
                  <a:cubicBezTo>
                    <a:pt x="4680" y="9326"/>
                    <a:pt x="4593" y="9435"/>
                    <a:pt x="4593" y="9522"/>
                  </a:cubicBezTo>
                  <a:cubicBezTo>
                    <a:pt x="3593" y="9783"/>
                    <a:pt x="2679" y="10066"/>
                    <a:pt x="1679" y="10522"/>
                  </a:cubicBezTo>
                  <a:cubicBezTo>
                    <a:pt x="1592" y="10522"/>
                    <a:pt x="1592" y="10609"/>
                    <a:pt x="1505" y="10609"/>
                  </a:cubicBezTo>
                  <a:cubicBezTo>
                    <a:pt x="1404" y="10556"/>
                    <a:pt x="1291" y="10532"/>
                    <a:pt x="1175" y="10532"/>
                  </a:cubicBezTo>
                  <a:cubicBezTo>
                    <a:pt x="867" y="10532"/>
                    <a:pt x="544" y="10704"/>
                    <a:pt x="418" y="10957"/>
                  </a:cubicBezTo>
                  <a:cubicBezTo>
                    <a:pt x="331" y="11153"/>
                    <a:pt x="331" y="11414"/>
                    <a:pt x="331" y="11610"/>
                  </a:cubicBezTo>
                  <a:cubicBezTo>
                    <a:pt x="1" y="11765"/>
                    <a:pt x="191" y="12354"/>
                    <a:pt x="561" y="12354"/>
                  </a:cubicBezTo>
                  <a:cubicBezTo>
                    <a:pt x="605" y="12354"/>
                    <a:pt x="652" y="12346"/>
                    <a:pt x="701" y="12327"/>
                  </a:cubicBezTo>
                  <a:cubicBezTo>
                    <a:pt x="1679" y="15219"/>
                    <a:pt x="2505" y="18220"/>
                    <a:pt x="3593" y="21112"/>
                  </a:cubicBezTo>
                  <a:cubicBezTo>
                    <a:pt x="4854" y="24460"/>
                    <a:pt x="6137" y="27809"/>
                    <a:pt x="7311" y="31179"/>
                  </a:cubicBezTo>
                  <a:cubicBezTo>
                    <a:pt x="7502" y="31578"/>
                    <a:pt x="7846" y="31825"/>
                    <a:pt x="8230" y="31825"/>
                  </a:cubicBezTo>
                  <a:cubicBezTo>
                    <a:pt x="8370" y="31825"/>
                    <a:pt x="8514" y="31792"/>
                    <a:pt x="8659" y="31723"/>
                  </a:cubicBezTo>
                  <a:cubicBezTo>
                    <a:pt x="8942" y="31527"/>
                    <a:pt x="9203" y="31440"/>
                    <a:pt x="9485" y="31353"/>
                  </a:cubicBezTo>
                  <a:cubicBezTo>
                    <a:pt x="9485" y="31266"/>
                    <a:pt x="9572" y="31266"/>
                    <a:pt x="9572" y="31266"/>
                  </a:cubicBezTo>
                  <a:lnTo>
                    <a:pt x="10029" y="31266"/>
                  </a:lnTo>
                  <a:cubicBezTo>
                    <a:pt x="10486" y="30984"/>
                    <a:pt x="10920" y="30810"/>
                    <a:pt x="11377" y="30527"/>
                  </a:cubicBezTo>
                  <a:cubicBezTo>
                    <a:pt x="11573" y="30527"/>
                    <a:pt x="11573" y="30440"/>
                    <a:pt x="11660" y="30353"/>
                  </a:cubicBezTo>
                  <a:lnTo>
                    <a:pt x="11834" y="30353"/>
                  </a:lnTo>
                  <a:cubicBezTo>
                    <a:pt x="11877" y="30397"/>
                    <a:pt x="11948" y="30418"/>
                    <a:pt x="12029" y="30418"/>
                  </a:cubicBezTo>
                  <a:cubicBezTo>
                    <a:pt x="12111" y="30418"/>
                    <a:pt x="12203" y="30397"/>
                    <a:pt x="12290" y="30353"/>
                  </a:cubicBezTo>
                  <a:cubicBezTo>
                    <a:pt x="13008" y="30092"/>
                    <a:pt x="13747" y="29723"/>
                    <a:pt x="14378" y="29440"/>
                  </a:cubicBezTo>
                  <a:cubicBezTo>
                    <a:pt x="14465" y="29494"/>
                    <a:pt x="14530" y="29521"/>
                    <a:pt x="14598" y="29521"/>
                  </a:cubicBezTo>
                  <a:cubicBezTo>
                    <a:pt x="14666" y="29521"/>
                    <a:pt x="14737" y="29494"/>
                    <a:pt x="14834" y="29440"/>
                  </a:cubicBezTo>
                  <a:cubicBezTo>
                    <a:pt x="16270" y="28722"/>
                    <a:pt x="17813" y="28179"/>
                    <a:pt x="19357" y="27635"/>
                  </a:cubicBezTo>
                  <a:cubicBezTo>
                    <a:pt x="19727" y="27548"/>
                    <a:pt x="19988" y="27374"/>
                    <a:pt x="20358" y="27178"/>
                  </a:cubicBezTo>
                  <a:cubicBezTo>
                    <a:pt x="20358" y="27222"/>
                    <a:pt x="20379" y="27244"/>
                    <a:pt x="20412" y="27244"/>
                  </a:cubicBezTo>
                  <a:cubicBezTo>
                    <a:pt x="20444" y="27244"/>
                    <a:pt x="20488" y="27222"/>
                    <a:pt x="20531" y="27178"/>
                  </a:cubicBezTo>
                  <a:cubicBezTo>
                    <a:pt x="21075" y="27005"/>
                    <a:pt x="21532" y="26722"/>
                    <a:pt x="21988" y="26461"/>
                  </a:cubicBezTo>
                  <a:lnTo>
                    <a:pt x="22249" y="26461"/>
                  </a:lnTo>
                  <a:cubicBezTo>
                    <a:pt x="22619" y="26287"/>
                    <a:pt x="22989" y="26091"/>
                    <a:pt x="23336" y="25917"/>
                  </a:cubicBezTo>
                  <a:cubicBezTo>
                    <a:pt x="23793" y="25743"/>
                    <a:pt x="24337" y="25548"/>
                    <a:pt x="24793" y="25287"/>
                  </a:cubicBezTo>
                  <a:lnTo>
                    <a:pt x="25054" y="25287"/>
                  </a:lnTo>
                  <a:cubicBezTo>
                    <a:pt x="25163" y="25287"/>
                    <a:pt x="25250" y="25200"/>
                    <a:pt x="25337" y="25091"/>
                  </a:cubicBezTo>
                  <a:cubicBezTo>
                    <a:pt x="25337" y="25091"/>
                    <a:pt x="25424" y="25091"/>
                    <a:pt x="25424" y="25004"/>
                  </a:cubicBezTo>
                  <a:cubicBezTo>
                    <a:pt x="25467" y="25048"/>
                    <a:pt x="25538" y="25069"/>
                    <a:pt x="25620" y="25069"/>
                  </a:cubicBezTo>
                  <a:cubicBezTo>
                    <a:pt x="25701" y="25069"/>
                    <a:pt x="25794" y="25048"/>
                    <a:pt x="25881" y="25004"/>
                  </a:cubicBezTo>
                  <a:cubicBezTo>
                    <a:pt x="26424" y="24743"/>
                    <a:pt x="26968" y="24547"/>
                    <a:pt x="27511" y="24373"/>
                  </a:cubicBezTo>
                  <a:cubicBezTo>
                    <a:pt x="27583" y="24409"/>
                    <a:pt x="27641" y="24431"/>
                    <a:pt x="27697" y="24431"/>
                  </a:cubicBezTo>
                  <a:cubicBezTo>
                    <a:pt x="27776" y="24431"/>
                    <a:pt x="27853" y="24388"/>
                    <a:pt x="27968" y="24286"/>
                  </a:cubicBezTo>
                  <a:cubicBezTo>
                    <a:pt x="28316" y="24004"/>
                    <a:pt x="28773" y="23830"/>
                    <a:pt x="29229" y="23569"/>
                  </a:cubicBezTo>
                  <a:cubicBezTo>
                    <a:pt x="29283" y="23676"/>
                    <a:pt x="29411" y="23751"/>
                    <a:pt x="29563" y="23751"/>
                  </a:cubicBezTo>
                  <a:cubicBezTo>
                    <a:pt x="29657" y="23751"/>
                    <a:pt x="29760" y="23722"/>
                    <a:pt x="29860" y="23656"/>
                  </a:cubicBezTo>
                  <a:cubicBezTo>
                    <a:pt x="30055" y="23373"/>
                    <a:pt x="30316" y="23199"/>
                    <a:pt x="30599" y="23112"/>
                  </a:cubicBezTo>
                  <a:cubicBezTo>
                    <a:pt x="30773" y="23025"/>
                    <a:pt x="30860" y="22917"/>
                    <a:pt x="30860" y="22743"/>
                  </a:cubicBezTo>
                  <a:cubicBezTo>
                    <a:pt x="32861" y="22112"/>
                    <a:pt x="34752" y="21568"/>
                    <a:pt x="36579" y="20568"/>
                  </a:cubicBezTo>
                  <a:cubicBezTo>
                    <a:pt x="36753" y="20481"/>
                    <a:pt x="36927" y="20481"/>
                    <a:pt x="37122" y="20394"/>
                  </a:cubicBezTo>
                  <a:cubicBezTo>
                    <a:pt x="38014" y="20025"/>
                    <a:pt x="38927" y="19764"/>
                    <a:pt x="39732" y="19220"/>
                  </a:cubicBezTo>
                  <a:cubicBezTo>
                    <a:pt x="39812" y="19245"/>
                    <a:pt x="39891" y="19256"/>
                    <a:pt x="39970" y="19256"/>
                  </a:cubicBezTo>
                  <a:cubicBezTo>
                    <a:pt x="40165" y="19256"/>
                    <a:pt x="40356" y="19189"/>
                    <a:pt x="40558" y="19111"/>
                  </a:cubicBezTo>
                  <a:cubicBezTo>
                    <a:pt x="40732" y="18937"/>
                    <a:pt x="41102" y="18850"/>
                    <a:pt x="41363" y="18763"/>
                  </a:cubicBezTo>
                  <a:cubicBezTo>
                    <a:pt x="42015" y="18676"/>
                    <a:pt x="42189" y="17763"/>
                    <a:pt x="41732" y="17307"/>
                  </a:cubicBezTo>
                  <a:cubicBezTo>
                    <a:pt x="41363" y="16937"/>
                    <a:pt x="41189" y="16132"/>
                    <a:pt x="40928" y="15676"/>
                  </a:cubicBezTo>
                  <a:cubicBezTo>
                    <a:pt x="40558" y="15132"/>
                    <a:pt x="40101" y="14588"/>
                    <a:pt x="39840" y="13958"/>
                  </a:cubicBezTo>
                  <a:cubicBezTo>
                    <a:pt x="39645" y="13675"/>
                    <a:pt x="39471" y="13327"/>
                    <a:pt x="39297" y="12958"/>
                  </a:cubicBezTo>
                  <a:cubicBezTo>
                    <a:pt x="39014" y="12044"/>
                    <a:pt x="38644" y="11240"/>
                    <a:pt x="38210" y="10327"/>
                  </a:cubicBezTo>
                  <a:cubicBezTo>
                    <a:pt x="38101" y="10153"/>
                    <a:pt x="37927" y="10066"/>
                    <a:pt x="37753" y="9979"/>
                  </a:cubicBezTo>
                  <a:cubicBezTo>
                    <a:pt x="37666" y="9609"/>
                    <a:pt x="37470" y="9152"/>
                    <a:pt x="37383" y="8783"/>
                  </a:cubicBezTo>
                  <a:cubicBezTo>
                    <a:pt x="36927" y="7609"/>
                    <a:pt x="36470" y="6434"/>
                    <a:pt x="35926" y="5260"/>
                  </a:cubicBezTo>
                  <a:cubicBezTo>
                    <a:pt x="35296" y="3890"/>
                    <a:pt x="33861" y="2455"/>
                    <a:pt x="33665" y="824"/>
                  </a:cubicBezTo>
                  <a:cubicBezTo>
                    <a:pt x="33665" y="333"/>
                    <a:pt x="33283" y="0"/>
                    <a:pt x="328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3800;p76">
              <a:extLst>
                <a:ext uri="{FF2B5EF4-FFF2-40B4-BE49-F238E27FC236}">
                  <a16:creationId xmlns:a16="http://schemas.microsoft.com/office/drawing/2014/main" id="{42DCCE19-4C8D-4356-AD1A-1AAA2CD7DE1F}"/>
                </a:ext>
              </a:extLst>
            </p:cNvPr>
            <p:cNvSpPr/>
            <p:nvPr/>
          </p:nvSpPr>
          <p:spPr>
            <a:xfrm>
              <a:off x="2039375" y="367500"/>
              <a:ext cx="1071275" cy="815425"/>
            </a:xfrm>
            <a:custGeom>
              <a:avLst/>
              <a:gdLst/>
              <a:ahLst/>
              <a:cxnLst/>
              <a:rect l="l" t="t" r="r" b="b"/>
              <a:pathLst>
                <a:path w="42851" h="32617" extrusionOk="0">
                  <a:moveTo>
                    <a:pt x="33198" y="497"/>
                  </a:moveTo>
                  <a:cubicBezTo>
                    <a:pt x="33347" y="497"/>
                    <a:pt x="33416" y="655"/>
                    <a:pt x="33609" y="1087"/>
                  </a:cubicBezTo>
                  <a:cubicBezTo>
                    <a:pt x="34153" y="2262"/>
                    <a:pt x="34696" y="3349"/>
                    <a:pt x="35240" y="4523"/>
                  </a:cubicBezTo>
                  <a:cubicBezTo>
                    <a:pt x="36675" y="7502"/>
                    <a:pt x="38132" y="10503"/>
                    <a:pt x="39589" y="13482"/>
                  </a:cubicBezTo>
                  <a:cubicBezTo>
                    <a:pt x="40132" y="14678"/>
                    <a:pt x="40763" y="15852"/>
                    <a:pt x="41307" y="17026"/>
                  </a:cubicBezTo>
                  <a:cubicBezTo>
                    <a:pt x="41568" y="17396"/>
                    <a:pt x="41763" y="17744"/>
                    <a:pt x="41937" y="18200"/>
                  </a:cubicBezTo>
                  <a:cubicBezTo>
                    <a:pt x="42163" y="18532"/>
                    <a:pt x="42218" y="18596"/>
                    <a:pt x="42267" y="18596"/>
                  </a:cubicBezTo>
                  <a:cubicBezTo>
                    <a:pt x="42298" y="18596"/>
                    <a:pt x="42326" y="18570"/>
                    <a:pt x="42394" y="18570"/>
                  </a:cubicBezTo>
                  <a:cubicBezTo>
                    <a:pt x="41133" y="19026"/>
                    <a:pt x="39937" y="19570"/>
                    <a:pt x="38676" y="20114"/>
                  </a:cubicBezTo>
                  <a:cubicBezTo>
                    <a:pt x="29608" y="23810"/>
                    <a:pt x="20563" y="27528"/>
                    <a:pt x="11408" y="30986"/>
                  </a:cubicBezTo>
                  <a:cubicBezTo>
                    <a:pt x="10321" y="31334"/>
                    <a:pt x="9234" y="31790"/>
                    <a:pt x="8147" y="32160"/>
                  </a:cubicBezTo>
                  <a:cubicBezTo>
                    <a:pt x="8060" y="32160"/>
                    <a:pt x="6342" y="27528"/>
                    <a:pt x="6059" y="26985"/>
                  </a:cubicBezTo>
                  <a:cubicBezTo>
                    <a:pt x="4086" y="21903"/>
                    <a:pt x="2304" y="16715"/>
                    <a:pt x="524" y="11526"/>
                  </a:cubicBezTo>
                  <a:lnTo>
                    <a:pt x="524" y="11526"/>
                  </a:lnTo>
                  <a:cubicBezTo>
                    <a:pt x="10976" y="7383"/>
                    <a:pt x="21792" y="4331"/>
                    <a:pt x="32435" y="805"/>
                  </a:cubicBezTo>
                  <a:cubicBezTo>
                    <a:pt x="32860" y="628"/>
                    <a:pt x="33063" y="497"/>
                    <a:pt x="33198" y="497"/>
                  </a:cubicBezTo>
                  <a:close/>
                  <a:moveTo>
                    <a:pt x="33413" y="0"/>
                  </a:moveTo>
                  <a:cubicBezTo>
                    <a:pt x="22367" y="3805"/>
                    <a:pt x="11039" y="6871"/>
                    <a:pt x="166" y="11133"/>
                  </a:cubicBezTo>
                  <a:cubicBezTo>
                    <a:pt x="1" y="11188"/>
                    <a:pt x="10" y="11392"/>
                    <a:pt x="111" y="11512"/>
                  </a:cubicBezTo>
                  <a:lnTo>
                    <a:pt x="111" y="11512"/>
                  </a:lnTo>
                  <a:cubicBezTo>
                    <a:pt x="1277" y="15003"/>
                    <a:pt x="2548" y="18515"/>
                    <a:pt x="3798" y="22005"/>
                  </a:cubicBezTo>
                  <a:cubicBezTo>
                    <a:pt x="4515" y="24093"/>
                    <a:pt x="5255" y="26093"/>
                    <a:pt x="6059" y="28159"/>
                  </a:cubicBezTo>
                  <a:cubicBezTo>
                    <a:pt x="6603" y="29529"/>
                    <a:pt x="7429" y="30986"/>
                    <a:pt x="7777" y="32421"/>
                  </a:cubicBezTo>
                  <a:cubicBezTo>
                    <a:pt x="7777" y="32508"/>
                    <a:pt x="7864" y="32617"/>
                    <a:pt x="7973" y="32617"/>
                  </a:cubicBezTo>
                  <a:cubicBezTo>
                    <a:pt x="8516" y="32617"/>
                    <a:pt x="9060" y="32334"/>
                    <a:pt x="9495" y="32160"/>
                  </a:cubicBezTo>
                  <a:cubicBezTo>
                    <a:pt x="10778" y="31703"/>
                    <a:pt x="12039" y="31247"/>
                    <a:pt x="13213" y="30790"/>
                  </a:cubicBezTo>
                  <a:cubicBezTo>
                    <a:pt x="17105" y="29246"/>
                    <a:pt x="20910" y="27724"/>
                    <a:pt x="24716" y="26267"/>
                  </a:cubicBezTo>
                  <a:lnTo>
                    <a:pt x="42655" y="18918"/>
                  </a:lnTo>
                  <a:cubicBezTo>
                    <a:pt x="42763" y="18831"/>
                    <a:pt x="42850" y="18744"/>
                    <a:pt x="42763" y="18570"/>
                  </a:cubicBezTo>
                  <a:cubicBezTo>
                    <a:pt x="40937" y="16026"/>
                    <a:pt x="39763" y="12764"/>
                    <a:pt x="38415" y="10046"/>
                  </a:cubicBezTo>
                  <a:cubicBezTo>
                    <a:pt x="36784" y="6697"/>
                    <a:pt x="35240" y="3436"/>
                    <a:pt x="33609" y="87"/>
                  </a:cubicBezTo>
                  <a:cubicBezTo>
                    <a:pt x="33609" y="0"/>
                    <a:pt x="33522" y="0"/>
                    <a:pt x="334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3801;p76">
              <a:extLst>
                <a:ext uri="{FF2B5EF4-FFF2-40B4-BE49-F238E27FC236}">
                  <a16:creationId xmlns:a16="http://schemas.microsoft.com/office/drawing/2014/main" id="{BA0CD2B8-F333-4E92-8A26-52E7F1E656FC}"/>
                </a:ext>
              </a:extLst>
            </p:cNvPr>
            <p:cNvSpPr/>
            <p:nvPr/>
          </p:nvSpPr>
          <p:spPr>
            <a:xfrm>
              <a:off x="2112700" y="421850"/>
              <a:ext cx="916400" cy="697475"/>
            </a:xfrm>
            <a:custGeom>
              <a:avLst/>
              <a:gdLst/>
              <a:ahLst/>
              <a:cxnLst/>
              <a:rect l="l" t="t" r="r" b="b"/>
              <a:pathLst>
                <a:path w="36656" h="27899" extrusionOk="0">
                  <a:moveTo>
                    <a:pt x="28342" y="591"/>
                  </a:moveTo>
                  <a:cubicBezTo>
                    <a:pt x="28716" y="591"/>
                    <a:pt x="28695" y="1038"/>
                    <a:pt x="29045" y="1805"/>
                  </a:cubicBezTo>
                  <a:cubicBezTo>
                    <a:pt x="30393" y="4523"/>
                    <a:pt x="31676" y="7328"/>
                    <a:pt x="33024" y="10046"/>
                  </a:cubicBezTo>
                  <a:cubicBezTo>
                    <a:pt x="33655" y="11308"/>
                    <a:pt x="34286" y="12591"/>
                    <a:pt x="34938" y="13852"/>
                  </a:cubicBezTo>
                  <a:cubicBezTo>
                    <a:pt x="35199" y="14308"/>
                    <a:pt x="35373" y="14765"/>
                    <a:pt x="35656" y="15222"/>
                  </a:cubicBezTo>
                  <a:cubicBezTo>
                    <a:pt x="35743" y="15396"/>
                    <a:pt x="35830" y="15570"/>
                    <a:pt x="35916" y="15765"/>
                  </a:cubicBezTo>
                  <a:cubicBezTo>
                    <a:pt x="35956" y="15814"/>
                    <a:pt x="35987" y="15853"/>
                    <a:pt x="36011" y="15883"/>
                  </a:cubicBezTo>
                  <a:lnTo>
                    <a:pt x="36011" y="15883"/>
                  </a:lnTo>
                  <a:cubicBezTo>
                    <a:pt x="32294" y="17469"/>
                    <a:pt x="28497" y="18955"/>
                    <a:pt x="24783" y="20462"/>
                  </a:cubicBezTo>
                  <a:cubicBezTo>
                    <a:pt x="18978" y="22832"/>
                    <a:pt x="13281" y="25354"/>
                    <a:pt x="7388" y="27268"/>
                  </a:cubicBezTo>
                  <a:cubicBezTo>
                    <a:pt x="7214" y="27355"/>
                    <a:pt x="7018" y="27442"/>
                    <a:pt x="6844" y="27442"/>
                  </a:cubicBezTo>
                  <a:cubicBezTo>
                    <a:pt x="7105" y="27442"/>
                    <a:pt x="6475" y="26094"/>
                    <a:pt x="6388" y="25898"/>
                  </a:cubicBezTo>
                  <a:cubicBezTo>
                    <a:pt x="5583" y="24006"/>
                    <a:pt x="4931" y="22093"/>
                    <a:pt x="4213" y="20201"/>
                  </a:cubicBezTo>
                  <a:cubicBezTo>
                    <a:pt x="2975" y="16720"/>
                    <a:pt x="1715" y="13343"/>
                    <a:pt x="558" y="9866"/>
                  </a:cubicBezTo>
                  <a:lnTo>
                    <a:pt x="558" y="9866"/>
                  </a:lnTo>
                  <a:cubicBezTo>
                    <a:pt x="5746" y="7823"/>
                    <a:pt x="11099" y="6214"/>
                    <a:pt x="16347" y="4436"/>
                  </a:cubicBezTo>
                  <a:cubicBezTo>
                    <a:pt x="19260" y="3523"/>
                    <a:pt x="22239" y="2523"/>
                    <a:pt x="25153" y="1631"/>
                  </a:cubicBezTo>
                  <a:cubicBezTo>
                    <a:pt x="26045" y="1262"/>
                    <a:pt x="26958" y="979"/>
                    <a:pt x="27871" y="718"/>
                  </a:cubicBezTo>
                  <a:cubicBezTo>
                    <a:pt x="28079" y="632"/>
                    <a:pt x="28229" y="591"/>
                    <a:pt x="28342" y="591"/>
                  </a:cubicBezTo>
                  <a:close/>
                  <a:moveTo>
                    <a:pt x="28502" y="1"/>
                  </a:moveTo>
                  <a:cubicBezTo>
                    <a:pt x="19065" y="3262"/>
                    <a:pt x="9475" y="5872"/>
                    <a:pt x="234" y="9503"/>
                  </a:cubicBezTo>
                  <a:cubicBezTo>
                    <a:pt x="205" y="9512"/>
                    <a:pt x="180" y="9524"/>
                    <a:pt x="159" y="9540"/>
                  </a:cubicBezTo>
                  <a:lnTo>
                    <a:pt x="159" y="9540"/>
                  </a:lnTo>
                  <a:cubicBezTo>
                    <a:pt x="66" y="9576"/>
                    <a:pt x="0" y="9662"/>
                    <a:pt x="38" y="9786"/>
                  </a:cubicBezTo>
                  <a:cubicBezTo>
                    <a:pt x="1039" y="12764"/>
                    <a:pt x="2126" y="15765"/>
                    <a:pt x="3126" y="18657"/>
                  </a:cubicBezTo>
                  <a:cubicBezTo>
                    <a:pt x="3844" y="20462"/>
                    <a:pt x="4496" y="22289"/>
                    <a:pt x="5214" y="24093"/>
                  </a:cubicBezTo>
                  <a:cubicBezTo>
                    <a:pt x="5670" y="25267"/>
                    <a:pt x="6301" y="26442"/>
                    <a:pt x="6670" y="27725"/>
                  </a:cubicBezTo>
                  <a:cubicBezTo>
                    <a:pt x="6670" y="27812"/>
                    <a:pt x="6757" y="27899"/>
                    <a:pt x="6844" y="27899"/>
                  </a:cubicBezTo>
                  <a:cubicBezTo>
                    <a:pt x="8192" y="27899"/>
                    <a:pt x="10019" y="26811"/>
                    <a:pt x="11280" y="26355"/>
                  </a:cubicBezTo>
                  <a:cubicBezTo>
                    <a:pt x="14542" y="25094"/>
                    <a:pt x="17803" y="23811"/>
                    <a:pt x="21065" y="22462"/>
                  </a:cubicBezTo>
                  <a:cubicBezTo>
                    <a:pt x="26240" y="20375"/>
                    <a:pt x="31307" y="18375"/>
                    <a:pt x="36460" y="16200"/>
                  </a:cubicBezTo>
                  <a:cubicBezTo>
                    <a:pt x="36569" y="16113"/>
                    <a:pt x="36656" y="16026"/>
                    <a:pt x="36569" y="15852"/>
                  </a:cubicBezTo>
                  <a:cubicBezTo>
                    <a:pt x="34938" y="13678"/>
                    <a:pt x="33938" y="10873"/>
                    <a:pt x="32764" y="8416"/>
                  </a:cubicBezTo>
                  <a:cubicBezTo>
                    <a:pt x="31394" y="5611"/>
                    <a:pt x="30133" y="2893"/>
                    <a:pt x="28763" y="88"/>
                  </a:cubicBezTo>
                  <a:cubicBezTo>
                    <a:pt x="28763" y="1"/>
                    <a:pt x="28589" y="1"/>
                    <a:pt x="285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3802;p76">
              <a:extLst>
                <a:ext uri="{FF2B5EF4-FFF2-40B4-BE49-F238E27FC236}">
                  <a16:creationId xmlns:a16="http://schemas.microsoft.com/office/drawing/2014/main" id="{BCD5098F-F89B-4CDF-9CA1-C725F6817444}"/>
                </a:ext>
              </a:extLst>
            </p:cNvPr>
            <p:cNvSpPr/>
            <p:nvPr/>
          </p:nvSpPr>
          <p:spPr>
            <a:xfrm>
              <a:off x="2449800" y="549650"/>
              <a:ext cx="189925" cy="433325"/>
            </a:xfrm>
            <a:custGeom>
              <a:avLst/>
              <a:gdLst/>
              <a:ahLst/>
              <a:cxnLst/>
              <a:rect l="l" t="t" r="r" b="b"/>
              <a:pathLst>
                <a:path w="7597" h="17333" extrusionOk="0">
                  <a:moveTo>
                    <a:pt x="330" y="1"/>
                  </a:moveTo>
                  <a:cubicBezTo>
                    <a:pt x="177" y="1"/>
                    <a:pt x="1" y="139"/>
                    <a:pt x="58" y="325"/>
                  </a:cubicBezTo>
                  <a:cubicBezTo>
                    <a:pt x="2428" y="5935"/>
                    <a:pt x="4776" y="11545"/>
                    <a:pt x="7124" y="17177"/>
                  </a:cubicBezTo>
                  <a:cubicBezTo>
                    <a:pt x="7160" y="17284"/>
                    <a:pt x="7259" y="17332"/>
                    <a:pt x="7350" y="17332"/>
                  </a:cubicBezTo>
                  <a:cubicBezTo>
                    <a:pt x="7481" y="17332"/>
                    <a:pt x="7596" y="17234"/>
                    <a:pt x="7494" y="17068"/>
                  </a:cubicBezTo>
                  <a:cubicBezTo>
                    <a:pt x="5146" y="11458"/>
                    <a:pt x="2776" y="5848"/>
                    <a:pt x="514" y="129"/>
                  </a:cubicBezTo>
                  <a:cubicBezTo>
                    <a:pt x="484" y="39"/>
                    <a:pt x="410" y="1"/>
                    <a:pt x="3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3803;p76">
              <a:extLst>
                <a:ext uri="{FF2B5EF4-FFF2-40B4-BE49-F238E27FC236}">
                  <a16:creationId xmlns:a16="http://schemas.microsoft.com/office/drawing/2014/main" id="{D86F8D6C-5723-401E-8A6C-F00320D7FF42}"/>
                </a:ext>
              </a:extLst>
            </p:cNvPr>
            <p:cNvSpPr/>
            <p:nvPr/>
          </p:nvSpPr>
          <p:spPr>
            <a:xfrm>
              <a:off x="2190850" y="627875"/>
              <a:ext cx="244625" cy="113100"/>
            </a:xfrm>
            <a:custGeom>
              <a:avLst/>
              <a:gdLst/>
              <a:ahLst/>
              <a:cxnLst/>
              <a:rect l="l" t="t" r="r" b="b"/>
              <a:pathLst>
                <a:path w="9785" h="4524" extrusionOk="0">
                  <a:moveTo>
                    <a:pt x="9328" y="1"/>
                  </a:moveTo>
                  <a:cubicBezTo>
                    <a:pt x="7524" y="718"/>
                    <a:pt x="1805" y="2262"/>
                    <a:pt x="0" y="3067"/>
                  </a:cubicBezTo>
                  <a:cubicBezTo>
                    <a:pt x="87" y="3523"/>
                    <a:pt x="370" y="4067"/>
                    <a:pt x="370" y="4523"/>
                  </a:cubicBezTo>
                  <a:cubicBezTo>
                    <a:pt x="457" y="4523"/>
                    <a:pt x="8785" y="1892"/>
                    <a:pt x="9785" y="1545"/>
                  </a:cubicBezTo>
                  <a:cubicBezTo>
                    <a:pt x="9611" y="1349"/>
                    <a:pt x="9698" y="1545"/>
                    <a:pt x="93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3804;p76">
              <a:extLst>
                <a:ext uri="{FF2B5EF4-FFF2-40B4-BE49-F238E27FC236}">
                  <a16:creationId xmlns:a16="http://schemas.microsoft.com/office/drawing/2014/main" id="{DD66A08D-9EC0-4AA8-9B71-5BD3A01A39D9}"/>
                </a:ext>
              </a:extLst>
            </p:cNvPr>
            <p:cNvSpPr/>
            <p:nvPr/>
          </p:nvSpPr>
          <p:spPr>
            <a:xfrm>
              <a:off x="2205225" y="699900"/>
              <a:ext cx="259050" cy="89175"/>
            </a:xfrm>
            <a:custGeom>
              <a:avLst/>
              <a:gdLst/>
              <a:ahLst/>
              <a:cxnLst/>
              <a:rect l="l" t="t" r="r" b="b"/>
              <a:pathLst>
                <a:path w="10362" h="3567" extrusionOk="0">
                  <a:moveTo>
                    <a:pt x="9998" y="1"/>
                  </a:moveTo>
                  <a:cubicBezTo>
                    <a:pt x="9976" y="1"/>
                    <a:pt x="9952" y="4"/>
                    <a:pt x="9928" y="12"/>
                  </a:cubicBezTo>
                  <a:cubicBezTo>
                    <a:pt x="8405" y="468"/>
                    <a:pt x="6949" y="1186"/>
                    <a:pt x="5318" y="1729"/>
                  </a:cubicBezTo>
                  <a:cubicBezTo>
                    <a:pt x="3687" y="2360"/>
                    <a:pt x="1969" y="2643"/>
                    <a:pt x="338" y="3099"/>
                  </a:cubicBezTo>
                  <a:cubicBezTo>
                    <a:pt x="1" y="3179"/>
                    <a:pt x="117" y="3567"/>
                    <a:pt x="355" y="3567"/>
                  </a:cubicBezTo>
                  <a:cubicBezTo>
                    <a:pt x="377" y="3567"/>
                    <a:pt x="401" y="3563"/>
                    <a:pt x="425" y="3556"/>
                  </a:cubicBezTo>
                  <a:cubicBezTo>
                    <a:pt x="2056" y="3099"/>
                    <a:pt x="3861" y="2817"/>
                    <a:pt x="5492" y="2186"/>
                  </a:cubicBezTo>
                  <a:cubicBezTo>
                    <a:pt x="7036" y="1642"/>
                    <a:pt x="8492" y="925"/>
                    <a:pt x="10123" y="468"/>
                  </a:cubicBezTo>
                  <a:cubicBezTo>
                    <a:pt x="10362" y="389"/>
                    <a:pt x="10237" y="1"/>
                    <a:pt x="99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3805;p76">
              <a:extLst>
                <a:ext uri="{FF2B5EF4-FFF2-40B4-BE49-F238E27FC236}">
                  <a16:creationId xmlns:a16="http://schemas.microsoft.com/office/drawing/2014/main" id="{F8291B01-C104-42EC-A5D3-BD0BF4909F76}"/>
                </a:ext>
              </a:extLst>
            </p:cNvPr>
            <p:cNvSpPr/>
            <p:nvPr/>
          </p:nvSpPr>
          <p:spPr>
            <a:xfrm>
              <a:off x="2214700" y="731425"/>
              <a:ext cx="258775" cy="89900"/>
            </a:xfrm>
            <a:custGeom>
              <a:avLst/>
              <a:gdLst/>
              <a:ahLst/>
              <a:cxnLst/>
              <a:rect l="l" t="t" r="r" b="b"/>
              <a:pathLst>
                <a:path w="10351" h="3596" extrusionOk="0">
                  <a:moveTo>
                    <a:pt x="10074" y="1"/>
                  </a:moveTo>
                  <a:cubicBezTo>
                    <a:pt x="10053" y="1"/>
                    <a:pt x="10030" y="4"/>
                    <a:pt x="10005" y="12"/>
                  </a:cubicBezTo>
                  <a:cubicBezTo>
                    <a:pt x="8461" y="664"/>
                    <a:pt x="6939" y="1382"/>
                    <a:pt x="5308" y="1838"/>
                  </a:cubicBezTo>
                  <a:cubicBezTo>
                    <a:pt x="3569" y="2186"/>
                    <a:pt x="1938" y="2556"/>
                    <a:pt x="220" y="3187"/>
                  </a:cubicBezTo>
                  <a:cubicBezTo>
                    <a:pt x="0" y="3260"/>
                    <a:pt x="89" y="3595"/>
                    <a:pt x="292" y="3595"/>
                  </a:cubicBezTo>
                  <a:cubicBezTo>
                    <a:pt x="330" y="3595"/>
                    <a:pt x="371" y="3584"/>
                    <a:pt x="416" y="3556"/>
                  </a:cubicBezTo>
                  <a:cubicBezTo>
                    <a:pt x="2047" y="3013"/>
                    <a:pt x="3678" y="2556"/>
                    <a:pt x="5395" y="2186"/>
                  </a:cubicBezTo>
                  <a:cubicBezTo>
                    <a:pt x="7026" y="1925"/>
                    <a:pt x="8570" y="1099"/>
                    <a:pt x="10092" y="468"/>
                  </a:cubicBezTo>
                  <a:cubicBezTo>
                    <a:pt x="10350" y="389"/>
                    <a:pt x="10300" y="1"/>
                    <a:pt x="100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3806;p76">
              <a:extLst>
                <a:ext uri="{FF2B5EF4-FFF2-40B4-BE49-F238E27FC236}">
                  <a16:creationId xmlns:a16="http://schemas.microsoft.com/office/drawing/2014/main" id="{B5F4A87E-801F-43E1-B84C-01E143E69189}"/>
                </a:ext>
              </a:extLst>
            </p:cNvPr>
            <p:cNvSpPr/>
            <p:nvPr/>
          </p:nvSpPr>
          <p:spPr>
            <a:xfrm>
              <a:off x="2232225" y="763775"/>
              <a:ext cx="259800" cy="93250"/>
            </a:xfrm>
            <a:custGeom>
              <a:avLst/>
              <a:gdLst/>
              <a:ahLst/>
              <a:cxnLst/>
              <a:rect l="l" t="t" r="r" b="b"/>
              <a:pathLst>
                <a:path w="10392" h="3730" extrusionOk="0">
                  <a:moveTo>
                    <a:pt x="10044" y="1"/>
                  </a:moveTo>
                  <a:cubicBezTo>
                    <a:pt x="6673" y="892"/>
                    <a:pt x="3607" y="2436"/>
                    <a:pt x="259" y="3262"/>
                  </a:cubicBezTo>
                  <a:cubicBezTo>
                    <a:pt x="0" y="3342"/>
                    <a:pt x="51" y="3730"/>
                    <a:pt x="343" y="3730"/>
                  </a:cubicBezTo>
                  <a:cubicBezTo>
                    <a:pt x="371" y="3730"/>
                    <a:pt x="401" y="3727"/>
                    <a:pt x="433" y="3719"/>
                  </a:cubicBezTo>
                  <a:cubicBezTo>
                    <a:pt x="3694" y="2893"/>
                    <a:pt x="6782" y="1349"/>
                    <a:pt x="10130" y="457"/>
                  </a:cubicBezTo>
                  <a:cubicBezTo>
                    <a:pt x="10391" y="349"/>
                    <a:pt x="10304" y="1"/>
                    <a:pt x="10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3807;p76">
              <a:extLst>
                <a:ext uri="{FF2B5EF4-FFF2-40B4-BE49-F238E27FC236}">
                  <a16:creationId xmlns:a16="http://schemas.microsoft.com/office/drawing/2014/main" id="{EA317105-E669-4C74-BE00-B0F0E5E14E22}"/>
                </a:ext>
              </a:extLst>
            </p:cNvPr>
            <p:cNvSpPr/>
            <p:nvPr/>
          </p:nvSpPr>
          <p:spPr>
            <a:xfrm>
              <a:off x="2254700" y="851000"/>
              <a:ext cx="185125" cy="186775"/>
            </a:xfrm>
            <a:custGeom>
              <a:avLst/>
              <a:gdLst/>
              <a:ahLst/>
              <a:cxnLst/>
              <a:rect l="l" t="t" r="r" b="b"/>
              <a:pathLst>
                <a:path w="7405" h="7471" extrusionOk="0">
                  <a:moveTo>
                    <a:pt x="5023" y="538"/>
                  </a:moveTo>
                  <a:cubicBezTo>
                    <a:pt x="5312" y="1628"/>
                    <a:pt x="5905" y="2647"/>
                    <a:pt x="6231" y="3666"/>
                  </a:cubicBezTo>
                  <a:cubicBezTo>
                    <a:pt x="6426" y="4209"/>
                    <a:pt x="6600" y="4753"/>
                    <a:pt x="6861" y="5296"/>
                  </a:cubicBezTo>
                  <a:cubicBezTo>
                    <a:pt x="6861" y="5470"/>
                    <a:pt x="5057" y="6101"/>
                    <a:pt x="4883" y="6210"/>
                  </a:cubicBezTo>
                  <a:cubicBezTo>
                    <a:pt x="4056" y="6471"/>
                    <a:pt x="3339" y="6645"/>
                    <a:pt x="2512" y="6927"/>
                  </a:cubicBezTo>
                  <a:cubicBezTo>
                    <a:pt x="2496" y="6931"/>
                    <a:pt x="2480" y="6932"/>
                    <a:pt x="2464" y="6932"/>
                  </a:cubicBezTo>
                  <a:cubicBezTo>
                    <a:pt x="2063" y="6932"/>
                    <a:pt x="1879" y="5913"/>
                    <a:pt x="1795" y="5557"/>
                  </a:cubicBezTo>
                  <a:cubicBezTo>
                    <a:pt x="1279" y="4444"/>
                    <a:pt x="920" y="3251"/>
                    <a:pt x="513" y="2055"/>
                  </a:cubicBezTo>
                  <a:lnTo>
                    <a:pt x="513" y="2055"/>
                  </a:lnTo>
                  <a:cubicBezTo>
                    <a:pt x="1988" y="1504"/>
                    <a:pt x="3544" y="1146"/>
                    <a:pt x="5023" y="538"/>
                  </a:cubicBezTo>
                  <a:close/>
                  <a:moveTo>
                    <a:pt x="5194" y="1"/>
                  </a:moveTo>
                  <a:cubicBezTo>
                    <a:pt x="5150" y="1"/>
                    <a:pt x="5102" y="11"/>
                    <a:pt x="5057" y="34"/>
                  </a:cubicBezTo>
                  <a:cubicBezTo>
                    <a:pt x="3513" y="774"/>
                    <a:pt x="1795" y="1035"/>
                    <a:pt x="164" y="1665"/>
                  </a:cubicBezTo>
                  <a:cubicBezTo>
                    <a:pt x="0" y="1720"/>
                    <a:pt x="8" y="1920"/>
                    <a:pt x="101" y="2040"/>
                  </a:cubicBezTo>
                  <a:lnTo>
                    <a:pt x="101" y="2040"/>
                  </a:lnTo>
                  <a:cubicBezTo>
                    <a:pt x="558" y="3814"/>
                    <a:pt x="1262" y="5587"/>
                    <a:pt x="1882" y="7297"/>
                  </a:cubicBezTo>
                  <a:cubicBezTo>
                    <a:pt x="1969" y="7471"/>
                    <a:pt x="2078" y="7471"/>
                    <a:pt x="2252" y="7471"/>
                  </a:cubicBezTo>
                  <a:cubicBezTo>
                    <a:pt x="3969" y="7014"/>
                    <a:pt x="5600" y="6384"/>
                    <a:pt x="7231" y="5666"/>
                  </a:cubicBezTo>
                  <a:cubicBezTo>
                    <a:pt x="7405" y="5666"/>
                    <a:pt x="7405" y="5470"/>
                    <a:pt x="7318" y="5383"/>
                  </a:cubicBezTo>
                  <a:cubicBezTo>
                    <a:pt x="7057" y="4579"/>
                    <a:pt x="6774" y="3753"/>
                    <a:pt x="6513" y="3035"/>
                  </a:cubicBezTo>
                  <a:cubicBezTo>
                    <a:pt x="6144" y="2035"/>
                    <a:pt x="5687" y="1122"/>
                    <a:pt x="5426" y="230"/>
                  </a:cubicBezTo>
                  <a:cubicBezTo>
                    <a:pt x="5426" y="86"/>
                    <a:pt x="5320" y="1"/>
                    <a:pt x="5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3808;p76">
              <a:extLst>
                <a:ext uri="{FF2B5EF4-FFF2-40B4-BE49-F238E27FC236}">
                  <a16:creationId xmlns:a16="http://schemas.microsoft.com/office/drawing/2014/main" id="{C1CBDE08-6CB4-4EC5-BF60-9A9164B576C4}"/>
                </a:ext>
              </a:extLst>
            </p:cNvPr>
            <p:cNvSpPr/>
            <p:nvPr/>
          </p:nvSpPr>
          <p:spPr>
            <a:xfrm>
              <a:off x="2408900" y="817800"/>
              <a:ext cx="103250" cy="41425"/>
            </a:xfrm>
            <a:custGeom>
              <a:avLst/>
              <a:gdLst/>
              <a:ahLst/>
              <a:cxnLst/>
              <a:rect l="l" t="t" r="r" b="b"/>
              <a:pathLst>
                <a:path w="4130" h="1657" extrusionOk="0">
                  <a:moveTo>
                    <a:pt x="3777" y="0"/>
                  </a:moveTo>
                  <a:cubicBezTo>
                    <a:pt x="3750" y="0"/>
                    <a:pt x="3723" y="5"/>
                    <a:pt x="3694" y="14"/>
                  </a:cubicBezTo>
                  <a:cubicBezTo>
                    <a:pt x="2607" y="558"/>
                    <a:pt x="1433" y="1014"/>
                    <a:pt x="258" y="1275"/>
                  </a:cubicBezTo>
                  <a:cubicBezTo>
                    <a:pt x="0" y="1275"/>
                    <a:pt x="50" y="1656"/>
                    <a:pt x="342" y="1656"/>
                  </a:cubicBezTo>
                  <a:cubicBezTo>
                    <a:pt x="370" y="1656"/>
                    <a:pt x="400" y="1653"/>
                    <a:pt x="432" y="1645"/>
                  </a:cubicBezTo>
                  <a:cubicBezTo>
                    <a:pt x="1607" y="1449"/>
                    <a:pt x="2781" y="1014"/>
                    <a:pt x="3955" y="362"/>
                  </a:cubicBezTo>
                  <a:cubicBezTo>
                    <a:pt x="4129" y="285"/>
                    <a:pt x="3993" y="0"/>
                    <a:pt x="37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3809;p76">
              <a:extLst>
                <a:ext uri="{FF2B5EF4-FFF2-40B4-BE49-F238E27FC236}">
                  <a16:creationId xmlns:a16="http://schemas.microsoft.com/office/drawing/2014/main" id="{62A3549A-F1BE-496B-A993-3740377B51AA}"/>
                </a:ext>
              </a:extLst>
            </p:cNvPr>
            <p:cNvSpPr/>
            <p:nvPr/>
          </p:nvSpPr>
          <p:spPr>
            <a:xfrm>
              <a:off x="2422475" y="851850"/>
              <a:ext cx="101625" cy="45950"/>
            </a:xfrm>
            <a:custGeom>
              <a:avLst/>
              <a:gdLst/>
              <a:ahLst/>
              <a:cxnLst/>
              <a:rect l="l" t="t" r="r" b="b"/>
              <a:pathLst>
                <a:path w="4065" h="1838" extrusionOk="0">
                  <a:moveTo>
                    <a:pt x="3695" y="0"/>
                  </a:moveTo>
                  <a:cubicBezTo>
                    <a:pt x="2434" y="283"/>
                    <a:pt x="1433" y="1088"/>
                    <a:pt x="259" y="1370"/>
                  </a:cubicBezTo>
                  <a:cubicBezTo>
                    <a:pt x="1" y="1450"/>
                    <a:pt x="51" y="1838"/>
                    <a:pt x="277" y="1838"/>
                  </a:cubicBezTo>
                  <a:cubicBezTo>
                    <a:pt x="299" y="1838"/>
                    <a:pt x="322" y="1834"/>
                    <a:pt x="346" y="1827"/>
                  </a:cubicBezTo>
                  <a:cubicBezTo>
                    <a:pt x="1607" y="1544"/>
                    <a:pt x="2607" y="631"/>
                    <a:pt x="3782" y="457"/>
                  </a:cubicBezTo>
                  <a:cubicBezTo>
                    <a:pt x="4064" y="457"/>
                    <a:pt x="3956" y="0"/>
                    <a:pt x="36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3810;p76">
              <a:extLst>
                <a:ext uri="{FF2B5EF4-FFF2-40B4-BE49-F238E27FC236}">
                  <a16:creationId xmlns:a16="http://schemas.microsoft.com/office/drawing/2014/main" id="{7083486B-051F-4C44-9FAD-12C31539B4CF}"/>
                </a:ext>
              </a:extLst>
            </p:cNvPr>
            <p:cNvSpPr/>
            <p:nvPr/>
          </p:nvSpPr>
          <p:spPr>
            <a:xfrm>
              <a:off x="2429975" y="885800"/>
              <a:ext cx="109250" cy="42075"/>
            </a:xfrm>
            <a:custGeom>
              <a:avLst/>
              <a:gdLst/>
              <a:ahLst/>
              <a:cxnLst/>
              <a:rect l="l" t="t" r="r" b="b"/>
              <a:pathLst>
                <a:path w="4370" h="1683" extrusionOk="0">
                  <a:moveTo>
                    <a:pt x="4031" y="1"/>
                  </a:moveTo>
                  <a:cubicBezTo>
                    <a:pt x="4002" y="1"/>
                    <a:pt x="3972" y="4"/>
                    <a:pt x="3938" y="12"/>
                  </a:cubicBezTo>
                  <a:cubicBezTo>
                    <a:pt x="3395" y="186"/>
                    <a:pt x="2851" y="556"/>
                    <a:pt x="2220" y="730"/>
                  </a:cubicBezTo>
                  <a:cubicBezTo>
                    <a:pt x="1590" y="904"/>
                    <a:pt x="851" y="1012"/>
                    <a:pt x="220" y="1273"/>
                  </a:cubicBezTo>
                  <a:cubicBezTo>
                    <a:pt x="0" y="1347"/>
                    <a:pt x="151" y="1682"/>
                    <a:pt x="373" y="1682"/>
                  </a:cubicBezTo>
                  <a:cubicBezTo>
                    <a:pt x="414" y="1682"/>
                    <a:pt x="458" y="1670"/>
                    <a:pt x="503" y="1643"/>
                  </a:cubicBezTo>
                  <a:cubicBezTo>
                    <a:pt x="1046" y="1360"/>
                    <a:pt x="1677" y="1360"/>
                    <a:pt x="2307" y="1186"/>
                  </a:cubicBezTo>
                  <a:cubicBezTo>
                    <a:pt x="2938" y="1012"/>
                    <a:pt x="3482" y="643"/>
                    <a:pt x="4112" y="469"/>
                  </a:cubicBezTo>
                  <a:cubicBezTo>
                    <a:pt x="4370" y="370"/>
                    <a:pt x="4321" y="1"/>
                    <a:pt x="40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3811;p76">
              <a:extLst>
                <a:ext uri="{FF2B5EF4-FFF2-40B4-BE49-F238E27FC236}">
                  <a16:creationId xmlns:a16="http://schemas.microsoft.com/office/drawing/2014/main" id="{46CC1E67-4563-4AF1-BA7E-84FED86CD2E2}"/>
                </a:ext>
              </a:extLst>
            </p:cNvPr>
            <p:cNvSpPr/>
            <p:nvPr/>
          </p:nvSpPr>
          <p:spPr>
            <a:xfrm>
              <a:off x="2445450" y="921700"/>
              <a:ext cx="113950" cy="53700"/>
            </a:xfrm>
            <a:custGeom>
              <a:avLst/>
              <a:gdLst/>
              <a:ahLst/>
              <a:cxnLst/>
              <a:rect l="l" t="t" r="r" b="b"/>
              <a:pathLst>
                <a:path w="4558" h="2148" extrusionOk="0">
                  <a:moveTo>
                    <a:pt x="4296" y="0"/>
                  </a:moveTo>
                  <a:cubicBezTo>
                    <a:pt x="4276" y="0"/>
                    <a:pt x="4255" y="4"/>
                    <a:pt x="4233" y="11"/>
                  </a:cubicBezTo>
                  <a:cubicBezTo>
                    <a:pt x="3493" y="294"/>
                    <a:pt x="2863" y="751"/>
                    <a:pt x="2145" y="1012"/>
                  </a:cubicBezTo>
                  <a:cubicBezTo>
                    <a:pt x="1406" y="1294"/>
                    <a:pt x="775" y="1294"/>
                    <a:pt x="145" y="1751"/>
                  </a:cubicBezTo>
                  <a:cubicBezTo>
                    <a:pt x="1" y="1823"/>
                    <a:pt x="95" y="2147"/>
                    <a:pt x="291" y="2147"/>
                  </a:cubicBezTo>
                  <a:cubicBezTo>
                    <a:pt x="332" y="2147"/>
                    <a:pt x="378" y="2133"/>
                    <a:pt x="427" y="2099"/>
                  </a:cubicBezTo>
                  <a:cubicBezTo>
                    <a:pt x="1058" y="1751"/>
                    <a:pt x="1775" y="1555"/>
                    <a:pt x="2493" y="1381"/>
                  </a:cubicBezTo>
                  <a:cubicBezTo>
                    <a:pt x="3145" y="1099"/>
                    <a:pt x="3689" y="751"/>
                    <a:pt x="4320" y="468"/>
                  </a:cubicBezTo>
                  <a:cubicBezTo>
                    <a:pt x="4558" y="389"/>
                    <a:pt x="4506" y="0"/>
                    <a:pt x="42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3812;p76">
              <a:extLst>
                <a:ext uri="{FF2B5EF4-FFF2-40B4-BE49-F238E27FC236}">
                  <a16:creationId xmlns:a16="http://schemas.microsoft.com/office/drawing/2014/main" id="{8CE3F4A2-237B-4CBB-A98B-2E597C42AE48}"/>
                </a:ext>
              </a:extLst>
            </p:cNvPr>
            <p:cNvSpPr/>
            <p:nvPr/>
          </p:nvSpPr>
          <p:spPr>
            <a:xfrm>
              <a:off x="2511225" y="478375"/>
              <a:ext cx="363500" cy="229025"/>
            </a:xfrm>
            <a:custGeom>
              <a:avLst/>
              <a:gdLst/>
              <a:ahLst/>
              <a:cxnLst/>
              <a:rect l="l" t="t" r="r" b="b"/>
              <a:pathLst>
                <a:path w="14540" h="9161" extrusionOk="0">
                  <a:moveTo>
                    <a:pt x="11692" y="681"/>
                  </a:moveTo>
                  <a:cubicBezTo>
                    <a:pt x="12317" y="681"/>
                    <a:pt x="12499" y="1693"/>
                    <a:pt x="12735" y="2262"/>
                  </a:cubicBezTo>
                  <a:cubicBezTo>
                    <a:pt x="13017" y="2806"/>
                    <a:pt x="13191" y="3350"/>
                    <a:pt x="13365" y="3980"/>
                  </a:cubicBezTo>
                  <a:cubicBezTo>
                    <a:pt x="13735" y="4806"/>
                    <a:pt x="13278" y="4980"/>
                    <a:pt x="12648" y="5350"/>
                  </a:cubicBezTo>
                  <a:cubicBezTo>
                    <a:pt x="10017" y="6611"/>
                    <a:pt x="7212" y="7416"/>
                    <a:pt x="4494" y="8242"/>
                  </a:cubicBezTo>
                  <a:cubicBezTo>
                    <a:pt x="4037" y="8329"/>
                    <a:pt x="3580" y="8503"/>
                    <a:pt x="3124" y="8612"/>
                  </a:cubicBezTo>
                  <a:cubicBezTo>
                    <a:pt x="3031" y="8637"/>
                    <a:pt x="2950" y="8649"/>
                    <a:pt x="2878" y="8649"/>
                  </a:cubicBezTo>
                  <a:cubicBezTo>
                    <a:pt x="2464" y="8649"/>
                    <a:pt x="2368" y="8249"/>
                    <a:pt x="2145" y="7785"/>
                  </a:cubicBezTo>
                  <a:cubicBezTo>
                    <a:pt x="1530" y="6678"/>
                    <a:pt x="1108" y="5494"/>
                    <a:pt x="516" y="4360"/>
                  </a:cubicBezTo>
                  <a:lnTo>
                    <a:pt x="516" y="4360"/>
                  </a:lnTo>
                  <a:cubicBezTo>
                    <a:pt x="3453" y="3223"/>
                    <a:pt x="6453" y="2328"/>
                    <a:pt x="9473" y="1349"/>
                  </a:cubicBezTo>
                  <a:cubicBezTo>
                    <a:pt x="10191" y="1175"/>
                    <a:pt x="10843" y="893"/>
                    <a:pt x="11473" y="719"/>
                  </a:cubicBezTo>
                  <a:cubicBezTo>
                    <a:pt x="11552" y="693"/>
                    <a:pt x="11624" y="681"/>
                    <a:pt x="11692" y="681"/>
                  </a:cubicBezTo>
                  <a:close/>
                  <a:moveTo>
                    <a:pt x="12017" y="1"/>
                  </a:moveTo>
                  <a:cubicBezTo>
                    <a:pt x="8150" y="1427"/>
                    <a:pt x="4089" y="2424"/>
                    <a:pt x="305" y="4036"/>
                  </a:cubicBezTo>
                  <a:lnTo>
                    <a:pt x="305" y="4036"/>
                  </a:lnTo>
                  <a:cubicBezTo>
                    <a:pt x="288" y="4029"/>
                    <a:pt x="270" y="4026"/>
                    <a:pt x="251" y="4026"/>
                  </a:cubicBezTo>
                  <a:cubicBezTo>
                    <a:pt x="131" y="4026"/>
                    <a:pt x="1" y="4165"/>
                    <a:pt x="58" y="4350"/>
                  </a:cubicBezTo>
                  <a:cubicBezTo>
                    <a:pt x="514" y="5241"/>
                    <a:pt x="1493" y="9047"/>
                    <a:pt x="2580" y="9155"/>
                  </a:cubicBezTo>
                  <a:cubicBezTo>
                    <a:pt x="2642" y="9159"/>
                    <a:pt x="2705" y="9160"/>
                    <a:pt x="2769" y="9160"/>
                  </a:cubicBezTo>
                  <a:cubicBezTo>
                    <a:pt x="4384" y="9160"/>
                    <a:pt x="6552" y="8134"/>
                    <a:pt x="8016" y="7612"/>
                  </a:cubicBezTo>
                  <a:cubicBezTo>
                    <a:pt x="9299" y="7155"/>
                    <a:pt x="10560" y="6698"/>
                    <a:pt x="11821" y="6155"/>
                  </a:cubicBezTo>
                  <a:cubicBezTo>
                    <a:pt x="12365" y="5981"/>
                    <a:pt x="13735" y="5524"/>
                    <a:pt x="13996" y="5067"/>
                  </a:cubicBezTo>
                  <a:cubicBezTo>
                    <a:pt x="14539" y="4067"/>
                    <a:pt x="12735" y="1088"/>
                    <a:pt x="12278" y="88"/>
                  </a:cubicBezTo>
                  <a:cubicBezTo>
                    <a:pt x="12278" y="88"/>
                    <a:pt x="12104" y="1"/>
                    <a:pt x="120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3813;p76">
              <a:extLst>
                <a:ext uri="{FF2B5EF4-FFF2-40B4-BE49-F238E27FC236}">
                  <a16:creationId xmlns:a16="http://schemas.microsoft.com/office/drawing/2014/main" id="{F65F974A-8160-4741-B59B-C0FDFC1892B2}"/>
                </a:ext>
              </a:extLst>
            </p:cNvPr>
            <p:cNvSpPr/>
            <p:nvPr/>
          </p:nvSpPr>
          <p:spPr>
            <a:xfrm>
              <a:off x="2587550" y="643650"/>
              <a:ext cx="294250" cy="106850"/>
            </a:xfrm>
            <a:custGeom>
              <a:avLst/>
              <a:gdLst/>
              <a:ahLst/>
              <a:cxnLst/>
              <a:rect l="l" t="t" r="r" b="b"/>
              <a:pathLst>
                <a:path w="11770" h="4274" extrusionOk="0">
                  <a:moveTo>
                    <a:pt x="11312" y="0"/>
                  </a:moveTo>
                  <a:cubicBezTo>
                    <a:pt x="9682" y="261"/>
                    <a:pt x="8051" y="1174"/>
                    <a:pt x="6507" y="1718"/>
                  </a:cubicBezTo>
                  <a:cubicBezTo>
                    <a:pt x="4420" y="2436"/>
                    <a:pt x="2528" y="3523"/>
                    <a:pt x="353" y="3806"/>
                  </a:cubicBezTo>
                  <a:cubicBezTo>
                    <a:pt x="95" y="3885"/>
                    <a:pt x="0" y="4273"/>
                    <a:pt x="268" y="4273"/>
                  </a:cubicBezTo>
                  <a:cubicBezTo>
                    <a:pt x="293" y="4273"/>
                    <a:pt x="321" y="4270"/>
                    <a:pt x="353" y="4262"/>
                  </a:cubicBezTo>
                  <a:cubicBezTo>
                    <a:pt x="2158" y="4066"/>
                    <a:pt x="3789" y="3349"/>
                    <a:pt x="5420" y="2631"/>
                  </a:cubicBezTo>
                  <a:cubicBezTo>
                    <a:pt x="6420" y="2262"/>
                    <a:pt x="7420" y="1892"/>
                    <a:pt x="8420" y="1544"/>
                  </a:cubicBezTo>
                  <a:cubicBezTo>
                    <a:pt x="9508" y="1174"/>
                    <a:pt x="10399" y="631"/>
                    <a:pt x="11486" y="457"/>
                  </a:cubicBezTo>
                  <a:cubicBezTo>
                    <a:pt x="11769" y="370"/>
                    <a:pt x="11595" y="0"/>
                    <a:pt x="113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3814;p76">
              <a:extLst>
                <a:ext uri="{FF2B5EF4-FFF2-40B4-BE49-F238E27FC236}">
                  <a16:creationId xmlns:a16="http://schemas.microsoft.com/office/drawing/2014/main" id="{06A274B3-74D9-4FF9-A249-2BF84933C8A5}"/>
                </a:ext>
              </a:extLst>
            </p:cNvPr>
            <p:cNvSpPr/>
            <p:nvPr/>
          </p:nvSpPr>
          <p:spPr>
            <a:xfrm>
              <a:off x="2604050" y="690600"/>
              <a:ext cx="292825" cy="105750"/>
            </a:xfrm>
            <a:custGeom>
              <a:avLst/>
              <a:gdLst/>
              <a:ahLst/>
              <a:cxnLst/>
              <a:rect l="l" t="t" r="r" b="b"/>
              <a:pathLst>
                <a:path w="11713" h="4230" extrusionOk="0">
                  <a:moveTo>
                    <a:pt x="11366" y="1"/>
                  </a:moveTo>
                  <a:cubicBezTo>
                    <a:pt x="11340" y="1"/>
                    <a:pt x="11312" y="5"/>
                    <a:pt x="11283" y="14"/>
                  </a:cubicBezTo>
                  <a:cubicBezTo>
                    <a:pt x="7673" y="1558"/>
                    <a:pt x="3868" y="2384"/>
                    <a:pt x="237" y="3819"/>
                  </a:cubicBezTo>
                  <a:cubicBezTo>
                    <a:pt x="0" y="3910"/>
                    <a:pt x="38" y="4230"/>
                    <a:pt x="209" y="4230"/>
                  </a:cubicBezTo>
                  <a:cubicBezTo>
                    <a:pt x="243" y="4230"/>
                    <a:pt x="281" y="4217"/>
                    <a:pt x="324" y="4189"/>
                  </a:cubicBezTo>
                  <a:cubicBezTo>
                    <a:pt x="4042" y="2841"/>
                    <a:pt x="7934" y="2014"/>
                    <a:pt x="11479" y="471"/>
                  </a:cubicBezTo>
                  <a:cubicBezTo>
                    <a:pt x="11713" y="315"/>
                    <a:pt x="11597" y="1"/>
                    <a:pt x="113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3815;p76">
              <a:extLst>
                <a:ext uri="{FF2B5EF4-FFF2-40B4-BE49-F238E27FC236}">
                  <a16:creationId xmlns:a16="http://schemas.microsoft.com/office/drawing/2014/main" id="{9E40D7BE-1D5A-4A0D-AD53-57B49C9D6DBD}"/>
                </a:ext>
              </a:extLst>
            </p:cNvPr>
            <p:cNvSpPr/>
            <p:nvPr/>
          </p:nvSpPr>
          <p:spPr>
            <a:xfrm>
              <a:off x="2628650" y="724175"/>
              <a:ext cx="297200" cy="116700"/>
            </a:xfrm>
            <a:custGeom>
              <a:avLst/>
              <a:gdLst/>
              <a:ahLst/>
              <a:cxnLst/>
              <a:rect l="l" t="t" r="r" b="b"/>
              <a:pathLst>
                <a:path w="11888" h="4668" extrusionOk="0">
                  <a:moveTo>
                    <a:pt x="11521" y="0"/>
                  </a:moveTo>
                  <a:cubicBezTo>
                    <a:pt x="11478" y="0"/>
                    <a:pt x="11432" y="12"/>
                    <a:pt x="11386" y="41"/>
                  </a:cubicBezTo>
                  <a:cubicBezTo>
                    <a:pt x="7777" y="1585"/>
                    <a:pt x="3971" y="2933"/>
                    <a:pt x="253" y="4216"/>
                  </a:cubicBezTo>
                  <a:cubicBezTo>
                    <a:pt x="0" y="4294"/>
                    <a:pt x="43" y="4667"/>
                    <a:pt x="258" y="4667"/>
                  </a:cubicBezTo>
                  <a:cubicBezTo>
                    <a:pt x="283" y="4667"/>
                    <a:pt x="310" y="4662"/>
                    <a:pt x="340" y="4651"/>
                  </a:cubicBezTo>
                  <a:cubicBezTo>
                    <a:pt x="4145" y="3390"/>
                    <a:pt x="7951" y="1933"/>
                    <a:pt x="11669" y="411"/>
                  </a:cubicBezTo>
                  <a:cubicBezTo>
                    <a:pt x="11887" y="320"/>
                    <a:pt x="11740" y="0"/>
                    <a:pt x="115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3816;p76">
              <a:extLst>
                <a:ext uri="{FF2B5EF4-FFF2-40B4-BE49-F238E27FC236}">
                  <a16:creationId xmlns:a16="http://schemas.microsoft.com/office/drawing/2014/main" id="{F03E3233-869B-4E69-A6F8-241C9ADA4F72}"/>
                </a:ext>
              </a:extLst>
            </p:cNvPr>
            <p:cNvSpPr/>
            <p:nvPr/>
          </p:nvSpPr>
          <p:spPr>
            <a:xfrm>
              <a:off x="2649250" y="764950"/>
              <a:ext cx="301625" cy="125850"/>
            </a:xfrm>
            <a:custGeom>
              <a:avLst/>
              <a:gdLst/>
              <a:ahLst/>
              <a:cxnLst/>
              <a:rect l="l" t="t" r="r" b="b"/>
              <a:pathLst>
                <a:path w="12065" h="5034" extrusionOk="0">
                  <a:moveTo>
                    <a:pt x="11747" y="1"/>
                  </a:moveTo>
                  <a:cubicBezTo>
                    <a:pt x="11714" y="1"/>
                    <a:pt x="11681" y="13"/>
                    <a:pt x="11649" y="41"/>
                  </a:cubicBezTo>
                  <a:cubicBezTo>
                    <a:pt x="10019" y="1302"/>
                    <a:pt x="7844" y="1498"/>
                    <a:pt x="6039" y="2302"/>
                  </a:cubicBezTo>
                  <a:cubicBezTo>
                    <a:pt x="4039" y="3020"/>
                    <a:pt x="2060" y="3672"/>
                    <a:pt x="234" y="4564"/>
                  </a:cubicBezTo>
                  <a:cubicBezTo>
                    <a:pt x="1" y="4738"/>
                    <a:pt x="114" y="5034"/>
                    <a:pt x="342" y="5034"/>
                  </a:cubicBezTo>
                  <a:cubicBezTo>
                    <a:pt x="370" y="5034"/>
                    <a:pt x="399" y="5030"/>
                    <a:pt x="429" y="5020"/>
                  </a:cubicBezTo>
                  <a:cubicBezTo>
                    <a:pt x="2604" y="3846"/>
                    <a:pt x="4865" y="3128"/>
                    <a:pt x="7127" y="2302"/>
                  </a:cubicBezTo>
                  <a:cubicBezTo>
                    <a:pt x="8757" y="1759"/>
                    <a:pt x="10475" y="1585"/>
                    <a:pt x="11845" y="497"/>
                  </a:cubicBezTo>
                  <a:cubicBezTo>
                    <a:pt x="12064" y="333"/>
                    <a:pt x="11916" y="1"/>
                    <a:pt x="117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" name="Arrow: Pentagon 73">
            <a:extLst>
              <a:ext uri="{FF2B5EF4-FFF2-40B4-BE49-F238E27FC236}">
                <a16:creationId xmlns:a16="http://schemas.microsoft.com/office/drawing/2014/main" id="{DF8DB1AB-598C-4F8A-BDE4-C55776FA62AA}"/>
              </a:ext>
            </a:extLst>
          </p:cNvPr>
          <p:cNvSpPr/>
          <p:nvPr/>
        </p:nvSpPr>
        <p:spPr>
          <a:xfrm>
            <a:off x="708917" y="1246557"/>
            <a:ext cx="1398494" cy="398033"/>
          </a:xfrm>
          <a:prstGeom prst="homePlate">
            <a:avLst/>
          </a:prstGeom>
          <a:ln>
            <a:solidFill>
              <a:srgbClr val="FFC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rgbClr val="002060"/>
                </a:solidFill>
                <a:latin typeface="#9Slide06 SVNJonitha Script" panose="02000000000000000000" pitchFamily="2" charset="0"/>
              </a:rPr>
              <a:t>Kết</a:t>
            </a:r>
            <a:r>
              <a:rPr lang="en-US" sz="1800" dirty="0">
                <a:solidFill>
                  <a:srgbClr val="002060"/>
                </a:solidFill>
                <a:latin typeface="#9Slide06 SVNJonitha Script" panose="020000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6 SVNJonitha Script" panose="02000000000000000000" pitchFamily="2" charset="0"/>
              </a:rPr>
              <a:t>luận</a:t>
            </a:r>
            <a:endParaRPr lang="en-US" sz="1800" dirty="0">
              <a:solidFill>
                <a:srgbClr val="002060"/>
              </a:solidFill>
              <a:latin typeface="#9Slide06 SVNJonitha Script" panose="02000000000000000000" pitchFamily="2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03DB09F-EC29-4331-90F3-25B1A3F93BE2}"/>
              </a:ext>
            </a:extLst>
          </p:cNvPr>
          <p:cNvSpPr/>
          <p:nvPr/>
        </p:nvSpPr>
        <p:spPr>
          <a:xfrm>
            <a:off x="1006867" y="1756880"/>
            <a:ext cx="4695290" cy="153084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altLang="en-US" sz="1800" b="1" dirty="0" err="1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Áp</a:t>
            </a:r>
            <a:r>
              <a:rPr lang="en-US" altLang="en-US" sz="1800" b="1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suất</a:t>
            </a:r>
            <a:r>
              <a:rPr lang="en-US" altLang="en-US" sz="1800" b="1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khí</a:t>
            </a:r>
            <a:r>
              <a:rPr lang="en-US" altLang="en-US" sz="1800" b="1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quyển</a:t>
            </a:r>
            <a:r>
              <a:rPr lang="en-US" altLang="en-US" sz="1800" b="1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bằng</a:t>
            </a:r>
            <a:r>
              <a:rPr lang="en-US" altLang="en-US" sz="1800" b="1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áp</a:t>
            </a:r>
            <a:r>
              <a:rPr lang="en-US" altLang="en-US" sz="1800" b="1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suất</a:t>
            </a:r>
            <a:r>
              <a:rPr lang="en-US" altLang="en-US" sz="1800" b="1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của</a:t>
            </a:r>
            <a:r>
              <a:rPr lang="en-US" altLang="en-US" sz="1800" b="1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cột</a:t>
            </a:r>
            <a:r>
              <a:rPr lang="en-US" altLang="en-US" sz="1800" b="1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thuỷ</a:t>
            </a:r>
            <a:r>
              <a:rPr lang="en-US" altLang="en-US" sz="1800" b="1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ngân</a:t>
            </a:r>
            <a:r>
              <a:rPr lang="en-US" altLang="en-US" sz="1800" b="1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trong</a:t>
            </a:r>
            <a:r>
              <a:rPr lang="en-US" altLang="en-US" sz="1800" b="1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ống</a:t>
            </a:r>
            <a:r>
              <a:rPr lang="en-US" altLang="en-US" sz="1800" b="1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Tô</a:t>
            </a:r>
            <a:r>
              <a:rPr lang="en-US" altLang="en-US" sz="1800" b="1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-</a:t>
            </a:r>
            <a:r>
              <a:rPr lang="en-US" altLang="en-US" sz="1800" b="1" dirty="0" err="1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ri</a:t>
            </a:r>
            <a:r>
              <a:rPr lang="en-US" altLang="en-US" sz="1800" b="1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-xen-li, do </a:t>
            </a:r>
            <a:r>
              <a:rPr lang="en-US" altLang="en-US" sz="1800" b="1" dirty="0" err="1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đó</a:t>
            </a:r>
            <a:r>
              <a:rPr lang="en-US" altLang="en-US" sz="1800" b="1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người</a:t>
            </a:r>
            <a:r>
              <a:rPr lang="en-US" altLang="en-US" sz="1800" b="1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ta </a:t>
            </a:r>
            <a:r>
              <a:rPr lang="en-US" altLang="en-US" sz="1800" b="1" dirty="0" err="1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thường</a:t>
            </a:r>
            <a:r>
              <a:rPr lang="en-US" altLang="en-US" sz="1800" b="1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dùng</a:t>
            </a:r>
            <a:r>
              <a:rPr lang="en-US" altLang="en-US" sz="1800" b="1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đơn</a:t>
            </a:r>
            <a:r>
              <a:rPr lang="en-US" altLang="en-US" sz="1800" b="1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vị</a:t>
            </a:r>
            <a:r>
              <a:rPr lang="en-US" altLang="en-US" sz="1800" b="1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mmHg (mi li </a:t>
            </a:r>
            <a:r>
              <a:rPr lang="en-US" altLang="en-US" sz="1800" b="1" dirty="0" err="1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mét</a:t>
            </a:r>
            <a:r>
              <a:rPr lang="en-US" altLang="en-US" sz="1800" b="1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thuỷ</a:t>
            </a:r>
            <a:r>
              <a:rPr lang="en-US" altLang="en-US" sz="1800" b="1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ngân</a:t>
            </a:r>
            <a:r>
              <a:rPr lang="en-US" altLang="en-US" sz="1800" b="1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) </a:t>
            </a:r>
            <a:r>
              <a:rPr lang="en-US" altLang="en-US" sz="1800" b="1" dirty="0" err="1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làm</a:t>
            </a:r>
            <a:r>
              <a:rPr lang="en-US" altLang="en-US" sz="1800" b="1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đơn</a:t>
            </a:r>
            <a:r>
              <a:rPr lang="en-US" altLang="en-US" sz="1800" b="1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vị</a:t>
            </a:r>
            <a:r>
              <a:rPr lang="en-US" altLang="en-US" sz="1800" b="1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đo</a:t>
            </a:r>
            <a:r>
              <a:rPr lang="en-US" altLang="en-US" sz="1800" b="1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áp</a:t>
            </a:r>
            <a:r>
              <a:rPr lang="en-US" altLang="en-US" sz="1800" b="1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suất</a:t>
            </a:r>
            <a:r>
              <a:rPr lang="en-US" altLang="en-US" sz="1800" b="1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khí</a:t>
            </a:r>
            <a:r>
              <a:rPr lang="en-US" altLang="en-US" sz="1800" b="1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quyển</a:t>
            </a:r>
            <a:r>
              <a:rPr lang="en-US" altLang="en-US" sz="1800" b="1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.</a:t>
            </a:r>
            <a:endParaRPr lang="en-US" sz="1800" dirty="0">
              <a:solidFill>
                <a:srgbClr val="002060"/>
              </a:solidFill>
              <a:latin typeface="#9Slide03 Arima Madurai ExtraBo" panose="00000900000000000000" pitchFamily="2" charset="0"/>
              <a:cs typeface="#9Slide03 Arima Madurai ExtraBo" panose="000009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2776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6" name="Google Shape;2946;p59"/>
          <p:cNvSpPr txBox="1">
            <a:spLocks noGrp="1"/>
          </p:cNvSpPr>
          <p:nvPr>
            <p:ph type="title"/>
          </p:nvPr>
        </p:nvSpPr>
        <p:spPr>
          <a:xfrm>
            <a:off x="2664393" y="403952"/>
            <a:ext cx="3604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latin typeface="Myriad Pro Black SemiExt" panose="020B0905030403020204" pitchFamily="34" charset="0"/>
              </a:rPr>
              <a:t>Em</a:t>
            </a:r>
            <a:r>
              <a:rPr lang="en-US" dirty="0">
                <a:latin typeface="Myriad Pro Black SemiExt" panose="020B0905030403020204" pitchFamily="34" charset="0"/>
              </a:rPr>
              <a:t> </a:t>
            </a:r>
            <a:r>
              <a:rPr lang="en-US" dirty="0" err="1">
                <a:latin typeface="Myriad Pro Black SemiExt" panose="020B0905030403020204" pitchFamily="34" charset="0"/>
              </a:rPr>
              <a:t>có</a:t>
            </a:r>
            <a:r>
              <a:rPr lang="en-US" dirty="0">
                <a:latin typeface="Myriad Pro Black SemiExt" panose="020B0905030403020204" pitchFamily="34" charset="0"/>
              </a:rPr>
              <a:t> </a:t>
            </a:r>
            <a:r>
              <a:rPr lang="en-US" dirty="0" err="1">
                <a:latin typeface="Myriad Pro Black SemiExt" panose="020B0905030403020204" pitchFamily="34" charset="0"/>
              </a:rPr>
              <a:t>biết</a:t>
            </a:r>
            <a:endParaRPr dirty="0">
              <a:latin typeface="Myriad Pro Black SemiExt" panose="020B0905030403020204" pitchFamily="34" charset="0"/>
            </a:endParaRPr>
          </a:p>
        </p:txBody>
      </p:sp>
      <p:pic>
        <p:nvPicPr>
          <p:cNvPr id="20" name="Picture 2" descr="4219-300">
            <a:extLst>
              <a:ext uri="{FF2B5EF4-FFF2-40B4-BE49-F238E27FC236}">
                <a16:creationId xmlns:a16="http://schemas.microsoft.com/office/drawing/2014/main" id="{B74F3E1D-C6DD-46D2-80C8-9BA9E55ACA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57078"/>
            <a:ext cx="3399763" cy="2734275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3C2947D-DFE4-43B3-9130-6FAA0ACA627D}"/>
              </a:ext>
            </a:extLst>
          </p:cNvPr>
          <p:cNvSpPr txBox="1"/>
          <p:nvPr/>
        </p:nvSpPr>
        <p:spPr>
          <a:xfrm>
            <a:off x="1019908" y="1219200"/>
            <a:ext cx="355209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err="1">
                <a:solidFill>
                  <a:srgbClr val="002060"/>
                </a:solidFill>
                <a:latin typeface="#9Slide03 AmpleSoft Thin" panose="02000000000000000000" pitchFamily="2" charset="0"/>
              </a:rPr>
              <a:t>Các</a:t>
            </a:r>
            <a:r>
              <a:rPr lang="en-US" sz="2000" dirty="0">
                <a:solidFill>
                  <a:srgbClr val="002060"/>
                </a:solidFill>
                <a:latin typeface="#9Slide03 AmpleSoft Thin" panose="02000000000000000000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#9Slide03 AmpleSoft Thin" panose="02000000000000000000" pitchFamily="2" charset="0"/>
              </a:rPr>
              <a:t>nhà</a:t>
            </a:r>
            <a:r>
              <a:rPr lang="en-US" sz="2000" dirty="0">
                <a:solidFill>
                  <a:srgbClr val="002060"/>
                </a:solidFill>
                <a:latin typeface="#9Slide03 AmpleSoft Thin" panose="02000000000000000000" pitchFamily="2" charset="0"/>
              </a:rPr>
              <a:t> vu </a:t>
            </a:r>
            <a:r>
              <a:rPr lang="en-US" sz="2000" dirty="0" err="1">
                <a:solidFill>
                  <a:srgbClr val="002060"/>
                </a:solidFill>
                <a:latin typeface="#9Slide03 AmpleSoft Thin" panose="02000000000000000000" pitchFamily="2" charset="0"/>
              </a:rPr>
              <a:t>hành</a:t>
            </a:r>
            <a:r>
              <a:rPr lang="en-US" sz="2000" dirty="0">
                <a:solidFill>
                  <a:srgbClr val="002060"/>
                </a:solidFill>
                <a:latin typeface="#9Slide03 AmpleSoft Thin" panose="02000000000000000000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#9Slide03 AmpleSoft Thin" panose="02000000000000000000" pitchFamily="2" charset="0"/>
              </a:rPr>
              <a:t>vũ</a:t>
            </a:r>
            <a:r>
              <a:rPr lang="en-US" sz="2000" dirty="0">
                <a:solidFill>
                  <a:srgbClr val="002060"/>
                </a:solidFill>
                <a:latin typeface="#9Slide03 AmpleSoft Thin" panose="02000000000000000000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#9Slide03 AmpleSoft Thin" panose="02000000000000000000" pitchFamily="2" charset="0"/>
              </a:rPr>
              <a:t>trụ</a:t>
            </a:r>
            <a:r>
              <a:rPr lang="en-US" sz="2000" dirty="0">
                <a:solidFill>
                  <a:srgbClr val="002060"/>
                </a:solidFill>
                <a:latin typeface="#9Slide03 AmpleSoft Thin" panose="02000000000000000000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#9Slide03 AmpleSoft Thin" panose="02000000000000000000" pitchFamily="2" charset="0"/>
              </a:rPr>
              <a:t>đều</a:t>
            </a:r>
            <a:r>
              <a:rPr lang="en-US" sz="2000" dirty="0">
                <a:solidFill>
                  <a:srgbClr val="002060"/>
                </a:solidFill>
                <a:latin typeface="#9Slide03 AmpleSoft Thin" panose="02000000000000000000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#9Slide03 AmpleSoft Thin" panose="02000000000000000000" pitchFamily="2" charset="0"/>
              </a:rPr>
              <a:t>sử</a:t>
            </a:r>
            <a:r>
              <a:rPr lang="en-US" sz="2000" dirty="0">
                <a:solidFill>
                  <a:srgbClr val="002060"/>
                </a:solidFill>
                <a:latin typeface="#9Slide03 AmpleSoft Thin" panose="02000000000000000000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#9Slide03 AmpleSoft Thin" panose="02000000000000000000" pitchFamily="2" charset="0"/>
              </a:rPr>
              <a:t>dụng</a:t>
            </a:r>
            <a:r>
              <a:rPr lang="en-US" sz="2000" dirty="0">
                <a:solidFill>
                  <a:srgbClr val="002060"/>
                </a:solidFill>
                <a:latin typeface="#9Slide03 AmpleSoft Thin" panose="02000000000000000000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#9Slide03 AmpleSoft Thin" panose="02000000000000000000" pitchFamily="2" charset="0"/>
              </a:rPr>
              <a:t>những</a:t>
            </a:r>
            <a:r>
              <a:rPr lang="en-US" sz="2000" dirty="0">
                <a:solidFill>
                  <a:srgbClr val="002060"/>
                </a:solidFill>
                <a:latin typeface="#9Slide03 AmpleSoft Thin" panose="02000000000000000000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#9Slide03 AmpleSoft Thin" panose="02000000000000000000" pitchFamily="2" charset="0"/>
              </a:rPr>
              <a:t>bộ</a:t>
            </a:r>
            <a:r>
              <a:rPr lang="en-US" sz="2000" dirty="0">
                <a:solidFill>
                  <a:srgbClr val="002060"/>
                </a:solidFill>
                <a:latin typeface="#9Slide03 AmpleSoft Thin" panose="02000000000000000000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#9Slide03 AmpleSoft Thin" panose="02000000000000000000" pitchFamily="2" charset="0"/>
              </a:rPr>
              <a:t>quần</a:t>
            </a:r>
            <a:r>
              <a:rPr lang="en-US" sz="2000" dirty="0">
                <a:solidFill>
                  <a:srgbClr val="002060"/>
                </a:solidFill>
                <a:latin typeface="#9Slide03 AmpleSoft Thin" panose="02000000000000000000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#9Slide03 AmpleSoft Thin" panose="02000000000000000000" pitchFamily="2" charset="0"/>
              </a:rPr>
              <a:t>áo</a:t>
            </a:r>
            <a:r>
              <a:rPr lang="en-US" sz="2000" dirty="0">
                <a:solidFill>
                  <a:srgbClr val="002060"/>
                </a:solidFill>
                <a:latin typeface="#9Slide03 AmpleSoft Thin" panose="02000000000000000000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#9Slide03 AmpleSoft Thin" panose="02000000000000000000" pitchFamily="2" charset="0"/>
              </a:rPr>
              <a:t>bảo</a:t>
            </a:r>
            <a:r>
              <a:rPr lang="en-US" sz="2000" dirty="0">
                <a:solidFill>
                  <a:srgbClr val="002060"/>
                </a:solidFill>
                <a:latin typeface="#9Slide03 AmpleSoft Thin" panose="02000000000000000000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#9Slide03 AmpleSoft Thin" panose="02000000000000000000" pitchFamily="2" charset="0"/>
              </a:rPr>
              <a:t>hộ</a:t>
            </a:r>
            <a:r>
              <a:rPr lang="en-US" sz="2000" dirty="0">
                <a:solidFill>
                  <a:srgbClr val="002060"/>
                </a:solidFill>
                <a:latin typeface="#9Slide03 AmpleSoft Thin" panose="02000000000000000000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#9Slide03 AmpleSoft Thin" panose="02000000000000000000" pitchFamily="2" charset="0"/>
              </a:rPr>
              <a:t>chuyên</a:t>
            </a:r>
            <a:r>
              <a:rPr lang="en-US" sz="2000" dirty="0">
                <a:solidFill>
                  <a:srgbClr val="002060"/>
                </a:solidFill>
                <a:latin typeface="#9Slide03 AmpleSoft Thin" panose="02000000000000000000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#9Slide03 AmpleSoft Thin" panose="02000000000000000000" pitchFamily="2" charset="0"/>
              </a:rPr>
              <a:t>dụng</a:t>
            </a:r>
            <a:r>
              <a:rPr lang="en-US" sz="2000" dirty="0">
                <a:solidFill>
                  <a:srgbClr val="002060"/>
                </a:solidFill>
                <a:latin typeface="#9Slide03 AmpleSoft Thin" panose="02000000000000000000" pitchFamily="2" charset="0"/>
              </a:rPr>
              <a:t>. </a:t>
            </a:r>
            <a:r>
              <a:rPr lang="en-US" sz="2000" dirty="0" err="1">
                <a:solidFill>
                  <a:srgbClr val="002060"/>
                </a:solidFill>
                <a:latin typeface="#9Slide03 AmpleSoft Thin" panose="02000000000000000000" pitchFamily="2" charset="0"/>
              </a:rPr>
              <a:t>Bên</a:t>
            </a:r>
            <a:r>
              <a:rPr lang="en-US" sz="2000" dirty="0">
                <a:solidFill>
                  <a:srgbClr val="002060"/>
                </a:solidFill>
                <a:latin typeface="#9Slide03 AmpleSoft Thin" panose="02000000000000000000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#9Slide03 AmpleSoft Thin" panose="02000000000000000000" pitchFamily="2" charset="0"/>
              </a:rPr>
              <a:t>trong</a:t>
            </a:r>
            <a:r>
              <a:rPr lang="en-US" sz="2000" dirty="0">
                <a:solidFill>
                  <a:srgbClr val="002060"/>
                </a:solidFill>
                <a:latin typeface="#9Slide03 AmpleSoft Thin" panose="02000000000000000000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#9Slide03 AmpleSoft Thin" panose="02000000000000000000" pitchFamily="2" charset="0"/>
              </a:rPr>
              <a:t>lớp</a:t>
            </a:r>
            <a:r>
              <a:rPr lang="en-US" sz="2000" dirty="0">
                <a:solidFill>
                  <a:srgbClr val="002060"/>
                </a:solidFill>
                <a:latin typeface="#9Slide03 AmpleSoft Thin" panose="02000000000000000000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#9Slide03 AmpleSoft Thin" panose="02000000000000000000" pitchFamily="2" charset="0"/>
              </a:rPr>
              <a:t>áo</a:t>
            </a:r>
            <a:r>
              <a:rPr lang="en-US" sz="2000" dirty="0">
                <a:solidFill>
                  <a:srgbClr val="002060"/>
                </a:solidFill>
                <a:latin typeface="#9Slide03 AmpleSoft Thin" panose="02000000000000000000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#9Slide03 AmpleSoft Thin" panose="02000000000000000000" pitchFamily="2" charset="0"/>
              </a:rPr>
              <a:t>bảo</a:t>
            </a:r>
            <a:r>
              <a:rPr lang="en-US" sz="2000" dirty="0">
                <a:solidFill>
                  <a:srgbClr val="002060"/>
                </a:solidFill>
                <a:latin typeface="#9Slide03 AmpleSoft Thin" panose="02000000000000000000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#9Slide03 AmpleSoft Thin" panose="02000000000000000000" pitchFamily="2" charset="0"/>
              </a:rPr>
              <a:t>hộ</a:t>
            </a:r>
            <a:r>
              <a:rPr lang="en-US" sz="2000" dirty="0">
                <a:solidFill>
                  <a:srgbClr val="002060"/>
                </a:solidFill>
                <a:latin typeface="#9Slide03 AmpleSoft Thin" panose="02000000000000000000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#9Slide03 AmpleSoft Thin" panose="02000000000000000000" pitchFamily="2" charset="0"/>
              </a:rPr>
              <a:t>có</a:t>
            </a:r>
            <a:r>
              <a:rPr lang="en-US" sz="2000" dirty="0">
                <a:solidFill>
                  <a:srgbClr val="002060"/>
                </a:solidFill>
                <a:latin typeface="#9Slide03 AmpleSoft Thin" panose="02000000000000000000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#9Slide03 AmpleSoft Thin" panose="02000000000000000000" pitchFamily="2" charset="0"/>
              </a:rPr>
              <a:t>không</a:t>
            </a:r>
            <a:r>
              <a:rPr lang="en-US" sz="2000" dirty="0">
                <a:solidFill>
                  <a:srgbClr val="002060"/>
                </a:solidFill>
                <a:latin typeface="#9Slide03 AmpleSoft Thin" panose="02000000000000000000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#9Slide03 AmpleSoft Thin" panose="02000000000000000000" pitchFamily="2" charset="0"/>
              </a:rPr>
              <a:t>khí</a:t>
            </a:r>
            <a:r>
              <a:rPr lang="en-US" sz="2000" dirty="0">
                <a:solidFill>
                  <a:srgbClr val="002060"/>
                </a:solidFill>
                <a:latin typeface="#9Slide03 AmpleSoft Thin" panose="02000000000000000000" pitchFamily="2" charset="0"/>
              </a:rPr>
              <a:t>. </a:t>
            </a:r>
            <a:r>
              <a:rPr lang="en-US" sz="2000" dirty="0" err="1">
                <a:solidFill>
                  <a:srgbClr val="002060"/>
                </a:solidFill>
                <a:latin typeface="#9Slide03 AmpleSoft Thin" panose="02000000000000000000" pitchFamily="2" charset="0"/>
              </a:rPr>
              <a:t>Lớp</a:t>
            </a:r>
            <a:r>
              <a:rPr lang="en-US" sz="2000" dirty="0">
                <a:solidFill>
                  <a:srgbClr val="002060"/>
                </a:solidFill>
                <a:latin typeface="#9Slide03 AmpleSoft Thin" panose="02000000000000000000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#9Slide03 AmpleSoft Thin" panose="02000000000000000000" pitchFamily="2" charset="0"/>
              </a:rPr>
              <a:t>áo</a:t>
            </a:r>
            <a:r>
              <a:rPr lang="en-US" sz="2000" dirty="0">
                <a:solidFill>
                  <a:srgbClr val="002060"/>
                </a:solidFill>
                <a:latin typeface="#9Slide03 AmpleSoft Thin" panose="02000000000000000000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#9Slide03 AmpleSoft Thin" panose="02000000000000000000" pitchFamily="2" charset="0"/>
              </a:rPr>
              <a:t>bảo</a:t>
            </a:r>
            <a:r>
              <a:rPr lang="en-US" sz="2000" dirty="0">
                <a:solidFill>
                  <a:srgbClr val="002060"/>
                </a:solidFill>
                <a:latin typeface="#9Slide03 AmpleSoft Thin" panose="02000000000000000000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#9Slide03 AmpleSoft Thin" panose="02000000000000000000" pitchFamily="2" charset="0"/>
              </a:rPr>
              <a:t>hộ</a:t>
            </a:r>
            <a:r>
              <a:rPr lang="en-US" sz="2000" dirty="0">
                <a:solidFill>
                  <a:srgbClr val="002060"/>
                </a:solidFill>
                <a:latin typeface="#9Slide03 AmpleSoft Thin" panose="02000000000000000000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#9Slide03 AmpleSoft Thin" panose="02000000000000000000" pitchFamily="2" charset="0"/>
              </a:rPr>
              <a:t>vừa</a:t>
            </a:r>
            <a:r>
              <a:rPr lang="en-US" sz="2000" dirty="0">
                <a:solidFill>
                  <a:srgbClr val="002060"/>
                </a:solidFill>
                <a:latin typeface="#9Slide03 AmpleSoft Thin" panose="02000000000000000000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#9Slide03 AmpleSoft Thin" panose="02000000000000000000" pitchFamily="2" charset="0"/>
              </a:rPr>
              <a:t>tái</a:t>
            </a:r>
            <a:r>
              <a:rPr lang="en-US" sz="2000" dirty="0">
                <a:solidFill>
                  <a:srgbClr val="002060"/>
                </a:solidFill>
                <a:latin typeface="#9Slide03 AmpleSoft Thin" panose="02000000000000000000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#9Slide03 AmpleSoft Thin" panose="02000000000000000000" pitchFamily="2" charset="0"/>
              </a:rPr>
              <a:t>tạo</a:t>
            </a:r>
            <a:r>
              <a:rPr lang="en-US" sz="2000" dirty="0">
                <a:solidFill>
                  <a:srgbClr val="002060"/>
                </a:solidFill>
                <a:latin typeface="#9Slide03 AmpleSoft Thin" panose="02000000000000000000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#9Slide03 AmpleSoft Thin" panose="02000000000000000000" pitchFamily="2" charset="0"/>
              </a:rPr>
              <a:t>không</a:t>
            </a:r>
            <a:r>
              <a:rPr lang="en-US" sz="2000" dirty="0">
                <a:solidFill>
                  <a:srgbClr val="002060"/>
                </a:solidFill>
                <a:latin typeface="#9Slide03 AmpleSoft Thin" panose="02000000000000000000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#9Slide03 AmpleSoft Thin" panose="02000000000000000000" pitchFamily="2" charset="0"/>
              </a:rPr>
              <a:t>khí</a:t>
            </a:r>
            <a:r>
              <a:rPr lang="en-US" sz="2000" dirty="0">
                <a:solidFill>
                  <a:srgbClr val="002060"/>
                </a:solidFill>
                <a:latin typeface="#9Slide03 AmpleSoft Thin" panose="02000000000000000000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#9Slide03 AmpleSoft Thin" panose="02000000000000000000" pitchFamily="2" charset="0"/>
              </a:rPr>
              <a:t>để</a:t>
            </a:r>
            <a:r>
              <a:rPr lang="en-US" sz="2000" dirty="0">
                <a:solidFill>
                  <a:srgbClr val="002060"/>
                </a:solidFill>
                <a:latin typeface="#9Slide03 AmpleSoft Thin" panose="02000000000000000000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#9Slide03 AmpleSoft Thin" panose="02000000000000000000" pitchFamily="2" charset="0"/>
              </a:rPr>
              <a:t>cung</a:t>
            </a:r>
            <a:r>
              <a:rPr lang="en-US" sz="2000" dirty="0">
                <a:solidFill>
                  <a:srgbClr val="002060"/>
                </a:solidFill>
                <a:latin typeface="#9Slide03 AmpleSoft Thin" panose="02000000000000000000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#9Slide03 AmpleSoft Thin" panose="02000000000000000000" pitchFamily="2" charset="0"/>
              </a:rPr>
              <a:t>cấp</a:t>
            </a:r>
            <a:r>
              <a:rPr lang="en-US" sz="2000" dirty="0">
                <a:solidFill>
                  <a:srgbClr val="002060"/>
                </a:solidFill>
                <a:latin typeface="#9Slide03 AmpleSoft Thin" panose="02000000000000000000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#9Slide03 AmpleSoft Thin" panose="02000000000000000000" pitchFamily="2" charset="0"/>
              </a:rPr>
              <a:t>cho</a:t>
            </a:r>
            <a:r>
              <a:rPr lang="en-US" sz="2000" dirty="0">
                <a:solidFill>
                  <a:srgbClr val="002060"/>
                </a:solidFill>
                <a:latin typeface="#9Slide03 AmpleSoft Thin" panose="02000000000000000000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#9Slide03 AmpleSoft Thin" panose="02000000000000000000" pitchFamily="2" charset="0"/>
              </a:rPr>
              <a:t>nhà</a:t>
            </a:r>
            <a:r>
              <a:rPr lang="en-US" sz="2000" dirty="0">
                <a:solidFill>
                  <a:srgbClr val="002060"/>
                </a:solidFill>
                <a:latin typeface="#9Slide03 AmpleSoft Thin" panose="02000000000000000000" pitchFamily="2" charset="0"/>
              </a:rPr>
              <a:t> du </a:t>
            </a:r>
            <a:r>
              <a:rPr lang="en-US" sz="2000" dirty="0" err="1">
                <a:solidFill>
                  <a:srgbClr val="002060"/>
                </a:solidFill>
                <a:latin typeface="#9Slide03 AmpleSoft Thin" panose="02000000000000000000" pitchFamily="2" charset="0"/>
              </a:rPr>
              <a:t>hành</a:t>
            </a:r>
            <a:r>
              <a:rPr lang="en-US" sz="2000" dirty="0">
                <a:solidFill>
                  <a:srgbClr val="002060"/>
                </a:solidFill>
                <a:latin typeface="#9Slide03 AmpleSoft Thin" panose="02000000000000000000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#9Slide03 AmpleSoft Thin" panose="02000000000000000000" pitchFamily="2" charset="0"/>
              </a:rPr>
              <a:t>vũ</a:t>
            </a:r>
            <a:r>
              <a:rPr lang="en-US" sz="2000" dirty="0">
                <a:solidFill>
                  <a:srgbClr val="002060"/>
                </a:solidFill>
                <a:latin typeface="#9Slide03 AmpleSoft Thin" panose="02000000000000000000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#9Slide03 AmpleSoft Thin" panose="02000000000000000000" pitchFamily="2" charset="0"/>
              </a:rPr>
              <a:t>trụ</a:t>
            </a:r>
            <a:r>
              <a:rPr lang="en-US" sz="2000" dirty="0">
                <a:solidFill>
                  <a:srgbClr val="002060"/>
                </a:solidFill>
                <a:latin typeface="#9Slide03 AmpleSoft Thin" panose="02000000000000000000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#9Slide03 AmpleSoft Thin" panose="02000000000000000000" pitchFamily="2" charset="0"/>
              </a:rPr>
              <a:t>đồng</a:t>
            </a:r>
            <a:r>
              <a:rPr lang="en-US" sz="2000" dirty="0">
                <a:solidFill>
                  <a:srgbClr val="002060"/>
                </a:solidFill>
                <a:latin typeface="#9Slide03 AmpleSoft Thin" panose="02000000000000000000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#9Slide03 AmpleSoft Thin" panose="02000000000000000000" pitchFamily="2" charset="0"/>
              </a:rPr>
              <a:t>thời</a:t>
            </a:r>
            <a:r>
              <a:rPr lang="en-US" sz="2000" dirty="0">
                <a:solidFill>
                  <a:srgbClr val="002060"/>
                </a:solidFill>
                <a:latin typeface="#9Slide03 AmpleSoft Thin" panose="02000000000000000000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#9Slide03 AmpleSoft Thin" panose="02000000000000000000" pitchFamily="2" charset="0"/>
              </a:rPr>
              <a:t>giữ</a:t>
            </a:r>
            <a:r>
              <a:rPr lang="en-US" sz="2000" dirty="0">
                <a:solidFill>
                  <a:srgbClr val="002060"/>
                </a:solidFill>
                <a:latin typeface="#9Slide03 AmpleSoft Thin" panose="02000000000000000000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#9Slide03 AmpleSoft Thin" panose="02000000000000000000" pitchFamily="2" charset="0"/>
              </a:rPr>
              <a:t>cho</a:t>
            </a:r>
            <a:r>
              <a:rPr lang="en-US" sz="2000" dirty="0">
                <a:solidFill>
                  <a:srgbClr val="002060"/>
                </a:solidFill>
                <a:latin typeface="#9Slide03 AmpleSoft Thin" panose="02000000000000000000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#9Slide03 AmpleSoft Thin" panose="02000000000000000000" pitchFamily="2" charset="0"/>
              </a:rPr>
              <a:t>áp</a:t>
            </a:r>
            <a:r>
              <a:rPr lang="en-US" sz="2000" dirty="0">
                <a:solidFill>
                  <a:srgbClr val="002060"/>
                </a:solidFill>
                <a:latin typeface="#9Slide03 AmpleSoft Thin" panose="02000000000000000000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#9Slide03 AmpleSoft Thin" panose="02000000000000000000" pitchFamily="2" charset="0"/>
              </a:rPr>
              <a:t>suất</a:t>
            </a:r>
            <a:r>
              <a:rPr lang="en-US" sz="2000" dirty="0">
                <a:solidFill>
                  <a:srgbClr val="002060"/>
                </a:solidFill>
                <a:latin typeface="#9Slide03 AmpleSoft Thin" panose="02000000000000000000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#9Slide03 AmpleSoft Thin" panose="02000000000000000000" pitchFamily="2" charset="0"/>
              </a:rPr>
              <a:t>không</a:t>
            </a:r>
            <a:r>
              <a:rPr lang="en-US" sz="2000" dirty="0">
                <a:solidFill>
                  <a:srgbClr val="002060"/>
                </a:solidFill>
                <a:latin typeface="#9Slide03 AmpleSoft Thin" panose="02000000000000000000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#9Slide03 AmpleSoft Thin" panose="02000000000000000000" pitchFamily="2" charset="0"/>
              </a:rPr>
              <a:t>khí</a:t>
            </a:r>
            <a:r>
              <a:rPr lang="en-US" sz="2000" dirty="0">
                <a:solidFill>
                  <a:srgbClr val="002060"/>
                </a:solidFill>
                <a:latin typeface="#9Slide03 AmpleSoft Thin" panose="02000000000000000000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#9Slide03 AmpleSoft Thin" panose="02000000000000000000" pitchFamily="2" charset="0"/>
              </a:rPr>
              <a:t>bằng</a:t>
            </a:r>
            <a:r>
              <a:rPr lang="en-US" sz="2000" dirty="0">
                <a:solidFill>
                  <a:srgbClr val="002060"/>
                </a:solidFill>
                <a:latin typeface="#9Slide03 AmpleSoft Thin" panose="02000000000000000000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#9Slide03 AmpleSoft Thin" panose="02000000000000000000" pitchFamily="2" charset="0"/>
              </a:rPr>
              <a:t>với</a:t>
            </a:r>
            <a:r>
              <a:rPr lang="en-US" sz="2000" dirty="0">
                <a:solidFill>
                  <a:srgbClr val="002060"/>
                </a:solidFill>
                <a:latin typeface="#9Slide03 AmpleSoft Thin" panose="02000000000000000000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#9Slide03 AmpleSoft Thin" panose="02000000000000000000" pitchFamily="2" charset="0"/>
              </a:rPr>
              <a:t>áp</a:t>
            </a:r>
            <a:r>
              <a:rPr lang="en-US" sz="2000" dirty="0">
                <a:solidFill>
                  <a:srgbClr val="002060"/>
                </a:solidFill>
                <a:latin typeface="#9Slide03 AmpleSoft Thin" panose="02000000000000000000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#9Slide03 AmpleSoft Thin" panose="02000000000000000000" pitchFamily="2" charset="0"/>
              </a:rPr>
              <a:t>suất</a:t>
            </a:r>
            <a:r>
              <a:rPr lang="en-US" sz="2000" dirty="0">
                <a:solidFill>
                  <a:srgbClr val="002060"/>
                </a:solidFill>
                <a:latin typeface="#9Slide03 AmpleSoft Thin" panose="02000000000000000000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#9Slide03 AmpleSoft Thin" panose="02000000000000000000" pitchFamily="2" charset="0"/>
              </a:rPr>
              <a:t>khí</a:t>
            </a:r>
            <a:r>
              <a:rPr lang="en-US" sz="2000" dirty="0">
                <a:solidFill>
                  <a:srgbClr val="002060"/>
                </a:solidFill>
                <a:latin typeface="#9Slide03 AmpleSoft Thin" panose="02000000000000000000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#9Slide03 AmpleSoft Thin" panose="02000000000000000000" pitchFamily="2" charset="0"/>
              </a:rPr>
              <a:t>quyển</a:t>
            </a:r>
            <a:r>
              <a:rPr lang="en-US" sz="2000" dirty="0">
                <a:solidFill>
                  <a:srgbClr val="002060"/>
                </a:solidFill>
                <a:latin typeface="#9Slide03 AmpleSoft Thin" panose="02000000000000000000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#9Slide03 AmpleSoft Thin" panose="02000000000000000000" pitchFamily="2" charset="0"/>
              </a:rPr>
              <a:t>trên</a:t>
            </a:r>
            <a:r>
              <a:rPr lang="en-US" sz="2000" dirty="0">
                <a:solidFill>
                  <a:srgbClr val="002060"/>
                </a:solidFill>
                <a:latin typeface="#9Slide03 AmpleSoft Thin" panose="02000000000000000000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#9Slide03 AmpleSoft Thin" panose="02000000000000000000" pitchFamily="2" charset="0"/>
              </a:rPr>
              <a:t>mặt</a:t>
            </a:r>
            <a:r>
              <a:rPr lang="en-US" sz="2000" dirty="0">
                <a:solidFill>
                  <a:srgbClr val="002060"/>
                </a:solidFill>
                <a:latin typeface="#9Slide03 AmpleSoft Thin" panose="02000000000000000000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#9Slide03 AmpleSoft Thin" panose="02000000000000000000" pitchFamily="2" charset="0"/>
              </a:rPr>
              <a:t>đất</a:t>
            </a:r>
            <a:endParaRPr lang="en-US" sz="2000" dirty="0">
              <a:latin typeface="#9Slide03 AmpleSoft Thi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35083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338;p46">
            <a:extLst>
              <a:ext uri="{FF2B5EF4-FFF2-40B4-BE49-F238E27FC236}">
                <a16:creationId xmlns:a16="http://schemas.microsoft.com/office/drawing/2014/main" id="{43E9AD1D-6E15-460C-ADC5-853D2FA798B0}"/>
              </a:ext>
            </a:extLst>
          </p:cNvPr>
          <p:cNvSpPr txBox="1">
            <a:spLocks/>
          </p:cNvSpPr>
          <p:nvPr/>
        </p:nvSpPr>
        <p:spPr>
          <a:xfrm>
            <a:off x="2358189" y="244950"/>
            <a:ext cx="4427621" cy="670619"/>
          </a:xfrm>
          <a:prstGeom prst="rect">
            <a:avLst/>
          </a:prstGeom>
          <a:solidFill>
            <a:srgbClr val="FCFAEE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Neucha"/>
              <a:buNone/>
              <a:defRPr sz="3500" b="0" i="0" u="none" strike="noStrike" cap="none">
                <a:solidFill>
                  <a:schemeClr val="accent2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600" dirty="0">
                <a:solidFill>
                  <a:schemeClr val="accent4">
                    <a:lumMod val="75000"/>
                  </a:schemeClr>
                </a:solidFill>
                <a:latin typeface="#9Slide04 SVN-Aleo Bold" panose="020F0802020204030203" pitchFamily="34" charset="0"/>
              </a:rPr>
              <a:t>III. VẬN DỤNG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30C141C3-2EA1-4D76-95B4-A9A86D35E921}"/>
              </a:ext>
            </a:extLst>
          </p:cNvPr>
          <p:cNvSpPr/>
          <p:nvPr/>
        </p:nvSpPr>
        <p:spPr>
          <a:xfrm>
            <a:off x="1155032" y="978568"/>
            <a:ext cx="6657473" cy="498540"/>
          </a:xfrm>
          <a:prstGeom prst="roundRect">
            <a:avLst/>
          </a:prstGeom>
          <a:ln>
            <a:solidFill>
              <a:schemeClr val="accent2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altLang="en-US" sz="2000" u="sng" dirty="0">
                <a:solidFill>
                  <a:srgbClr val="C0000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C8:</a:t>
            </a:r>
            <a:r>
              <a:rPr lang="en-US" altLang="en-US" sz="2000" dirty="0">
                <a:solidFill>
                  <a:srgbClr val="C0000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Giải</a:t>
            </a:r>
            <a:r>
              <a:rPr lang="en-US" altLang="en-US" sz="2000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thích</a:t>
            </a:r>
            <a:r>
              <a:rPr lang="en-US" altLang="en-US" sz="2000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hiện</a:t>
            </a:r>
            <a:r>
              <a:rPr lang="en-US" altLang="en-US" sz="2000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t</a:t>
            </a:r>
            <a:r>
              <a:rPr lang="vi-VN" altLang="en-US" sz="2000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ư</a:t>
            </a:r>
            <a:r>
              <a:rPr lang="en-US" altLang="en-US" sz="2000" dirty="0" err="1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ợng</a:t>
            </a:r>
            <a:r>
              <a:rPr lang="en-US" altLang="en-US" sz="2000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nêu</a:t>
            </a:r>
            <a:r>
              <a:rPr lang="en-US" altLang="en-US" sz="2000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ra ở </a:t>
            </a:r>
            <a:r>
              <a:rPr lang="vi-VN" altLang="en-US" sz="2000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đ</a:t>
            </a:r>
            <a:r>
              <a:rPr lang="en-US" altLang="en-US" sz="2000" dirty="0" err="1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ầu</a:t>
            </a:r>
            <a:r>
              <a:rPr lang="en-US" altLang="en-US" sz="2000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bài</a:t>
            </a:r>
            <a:r>
              <a:rPr lang="en-US" altLang="en-US" sz="2000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73A001F-BCBD-4D84-B949-FD5A64131373}"/>
              </a:ext>
            </a:extLst>
          </p:cNvPr>
          <p:cNvSpPr/>
          <p:nvPr/>
        </p:nvSpPr>
        <p:spPr>
          <a:xfrm>
            <a:off x="3739662" y="2202418"/>
            <a:ext cx="3927230" cy="1631216"/>
          </a:xfrm>
          <a:prstGeom prst="rect">
            <a:avLst/>
          </a:prstGeom>
          <a:ln w="12700">
            <a:solidFill>
              <a:schemeClr val="tx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altLang="en-US" sz="2000" b="1" dirty="0" err="1">
                <a:solidFill>
                  <a:srgbClr val="002060"/>
                </a:solidFill>
                <a:latin typeface="#9Slide03 AmpleSoft Thin" panose="02000000000000000000" pitchFamily="2" charset="0"/>
              </a:rPr>
              <a:t>Nước</a:t>
            </a:r>
            <a:r>
              <a:rPr lang="en-US" altLang="en-US" sz="2000" b="1" dirty="0">
                <a:solidFill>
                  <a:srgbClr val="002060"/>
                </a:solidFill>
                <a:latin typeface="#9Slide03 AmpleSoft Thin" panose="02000000000000000000" pitchFamily="2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#9Slide03 AmpleSoft Thin" panose="02000000000000000000" pitchFamily="2" charset="0"/>
              </a:rPr>
              <a:t>không</a:t>
            </a:r>
            <a:r>
              <a:rPr lang="en-US" altLang="en-US" sz="2000" b="1" dirty="0">
                <a:solidFill>
                  <a:srgbClr val="002060"/>
                </a:solidFill>
                <a:latin typeface="#9Slide03 AmpleSoft Thin" panose="02000000000000000000" pitchFamily="2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#9Slide03 AmpleSoft Thin" panose="02000000000000000000" pitchFamily="2" charset="0"/>
              </a:rPr>
              <a:t>chảy</a:t>
            </a:r>
            <a:r>
              <a:rPr lang="en-US" altLang="en-US" sz="2000" b="1" dirty="0">
                <a:solidFill>
                  <a:srgbClr val="002060"/>
                </a:solidFill>
                <a:latin typeface="#9Slide03 AmpleSoft Thin" panose="02000000000000000000" pitchFamily="2" charset="0"/>
              </a:rPr>
              <a:t> ra </a:t>
            </a:r>
            <a:r>
              <a:rPr lang="en-US" altLang="en-US" sz="2000" b="1" dirty="0" err="1">
                <a:solidFill>
                  <a:srgbClr val="002060"/>
                </a:solidFill>
                <a:latin typeface="#9Slide03 AmpleSoft Thin" panose="02000000000000000000" pitchFamily="2" charset="0"/>
              </a:rPr>
              <a:t>được</a:t>
            </a:r>
            <a:r>
              <a:rPr lang="en-US" altLang="en-US" sz="2000" b="1" dirty="0">
                <a:solidFill>
                  <a:srgbClr val="002060"/>
                </a:solidFill>
                <a:latin typeface="#9Slide03 AmpleSoft Thin" panose="02000000000000000000" pitchFamily="2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#9Slide03 AmpleSoft Thin" panose="02000000000000000000" pitchFamily="2" charset="0"/>
              </a:rPr>
              <a:t>là</a:t>
            </a:r>
            <a:r>
              <a:rPr lang="en-US" altLang="en-US" sz="2000" b="1" dirty="0">
                <a:solidFill>
                  <a:srgbClr val="002060"/>
                </a:solidFill>
                <a:latin typeface="#9Slide03 AmpleSoft Thin" panose="02000000000000000000" pitchFamily="2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#9Slide03 AmpleSoft Thin" panose="02000000000000000000" pitchFamily="2" charset="0"/>
              </a:rPr>
              <a:t>vì</a:t>
            </a:r>
            <a:r>
              <a:rPr lang="en-US" altLang="en-US" sz="2000" b="1" dirty="0">
                <a:solidFill>
                  <a:srgbClr val="002060"/>
                </a:solidFill>
                <a:latin typeface="#9Slide03 AmpleSoft Thin" panose="02000000000000000000" pitchFamily="2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#9Slide03 AmpleSoft Thin" panose="02000000000000000000" pitchFamily="2" charset="0"/>
              </a:rPr>
              <a:t>khí</a:t>
            </a:r>
            <a:r>
              <a:rPr lang="en-US" altLang="en-US" sz="2000" b="1" dirty="0">
                <a:solidFill>
                  <a:srgbClr val="002060"/>
                </a:solidFill>
                <a:latin typeface="#9Slide03 AmpleSoft Thin" panose="02000000000000000000" pitchFamily="2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#9Slide03 AmpleSoft Thin" panose="02000000000000000000" pitchFamily="2" charset="0"/>
              </a:rPr>
              <a:t>quyển</a:t>
            </a:r>
            <a:r>
              <a:rPr lang="en-US" altLang="en-US" sz="2000" b="1" dirty="0">
                <a:solidFill>
                  <a:srgbClr val="002060"/>
                </a:solidFill>
                <a:latin typeface="#9Slide03 AmpleSoft Thin" panose="02000000000000000000" pitchFamily="2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#9Slide03 AmpleSoft Thin" panose="02000000000000000000" pitchFamily="2" charset="0"/>
              </a:rPr>
              <a:t>đã</a:t>
            </a:r>
            <a:r>
              <a:rPr lang="en-US" altLang="en-US" sz="2000" b="1" dirty="0">
                <a:solidFill>
                  <a:srgbClr val="002060"/>
                </a:solidFill>
                <a:latin typeface="#9Slide03 AmpleSoft Thin" panose="02000000000000000000" pitchFamily="2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#9Slide03 AmpleSoft Thin" panose="02000000000000000000" pitchFamily="2" charset="0"/>
              </a:rPr>
              <a:t>tác</a:t>
            </a:r>
            <a:r>
              <a:rPr lang="en-US" altLang="en-US" sz="2000" b="1" dirty="0">
                <a:solidFill>
                  <a:srgbClr val="002060"/>
                </a:solidFill>
                <a:latin typeface="#9Slide03 AmpleSoft Thin" panose="02000000000000000000" pitchFamily="2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#9Slide03 AmpleSoft Thin" panose="02000000000000000000" pitchFamily="2" charset="0"/>
              </a:rPr>
              <a:t>dụng</a:t>
            </a:r>
            <a:r>
              <a:rPr lang="en-US" altLang="en-US" sz="2000" b="1" dirty="0">
                <a:solidFill>
                  <a:srgbClr val="002060"/>
                </a:solidFill>
                <a:latin typeface="#9Slide03 AmpleSoft Thin" panose="02000000000000000000" pitchFamily="2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#9Slide03 AmpleSoft Thin" panose="02000000000000000000" pitchFamily="2" charset="0"/>
              </a:rPr>
              <a:t>lên</a:t>
            </a:r>
            <a:r>
              <a:rPr lang="en-US" altLang="en-US" sz="2000" b="1" dirty="0">
                <a:solidFill>
                  <a:srgbClr val="002060"/>
                </a:solidFill>
                <a:latin typeface="#9Slide03 AmpleSoft Thin" panose="02000000000000000000" pitchFamily="2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#9Slide03 AmpleSoft Thin" panose="02000000000000000000" pitchFamily="2" charset="0"/>
              </a:rPr>
              <a:t>tờ</a:t>
            </a:r>
            <a:r>
              <a:rPr lang="en-US" altLang="en-US" sz="2000" b="1" dirty="0">
                <a:solidFill>
                  <a:srgbClr val="002060"/>
                </a:solidFill>
                <a:latin typeface="#9Slide03 AmpleSoft Thin" panose="02000000000000000000" pitchFamily="2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#9Slide03 AmpleSoft Thin" panose="02000000000000000000" pitchFamily="2" charset="0"/>
              </a:rPr>
              <a:t>giấy</a:t>
            </a:r>
            <a:r>
              <a:rPr lang="en-US" altLang="en-US" sz="2000" b="1" dirty="0">
                <a:solidFill>
                  <a:srgbClr val="002060"/>
                </a:solidFill>
                <a:latin typeface="#9Slide03 AmpleSoft Thin" panose="02000000000000000000" pitchFamily="2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#9Slide03 AmpleSoft Thin" panose="02000000000000000000" pitchFamily="2" charset="0"/>
              </a:rPr>
              <a:t>một</a:t>
            </a:r>
            <a:r>
              <a:rPr lang="en-US" altLang="en-US" sz="2000" b="1" dirty="0">
                <a:solidFill>
                  <a:srgbClr val="002060"/>
                </a:solidFill>
                <a:latin typeface="#9Slide03 AmpleSoft Thin" panose="02000000000000000000" pitchFamily="2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#9Slide03 AmpleSoft Thin" panose="02000000000000000000" pitchFamily="2" charset="0"/>
              </a:rPr>
              <a:t>áp</a:t>
            </a:r>
            <a:r>
              <a:rPr lang="en-US" altLang="en-US" sz="2000" b="1" dirty="0">
                <a:solidFill>
                  <a:srgbClr val="002060"/>
                </a:solidFill>
                <a:latin typeface="#9Slide03 AmpleSoft Thin" panose="02000000000000000000" pitchFamily="2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#9Slide03 AmpleSoft Thin" panose="02000000000000000000" pitchFamily="2" charset="0"/>
              </a:rPr>
              <a:t>lực</a:t>
            </a:r>
            <a:r>
              <a:rPr lang="en-US" altLang="en-US" sz="2000" b="1" dirty="0">
                <a:solidFill>
                  <a:srgbClr val="002060"/>
                </a:solidFill>
                <a:latin typeface="#9Slide03 AmpleSoft Thin" panose="02000000000000000000" pitchFamily="2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#9Slide03 AmpleSoft Thin" panose="02000000000000000000" pitchFamily="2" charset="0"/>
              </a:rPr>
              <a:t>có</a:t>
            </a:r>
            <a:r>
              <a:rPr lang="en-US" altLang="en-US" sz="2000" b="1" dirty="0">
                <a:solidFill>
                  <a:srgbClr val="002060"/>
                </a:solidFill>
                <a:latin typeface="#9Slide03 AmpleSoft Thin" panose="02000000000000000000" pitchFamily="2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#9Slide03 AmpleSoft Thin" panose="02000000000000000000" pitchFamily="2" charset="0"/>
              </a:rPr>
              <a:t>hướng</a:t>
            </a:r>
            <a:r>
              <a:rPr lang="en-US" altLang="en-US" sz="2000" b="1" dirty="0">
                <a:solidFill>
                  <a:srgbClr val="002060"/>
                </a:solidFill>
                <a:latin typeface="#9Slide03 AmpleSoft Thin" panose="02000000000000000000" pitchFamily="2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#9Slide03 AmpleSoft Thin" panose="02000000000000000000" pitchFamily="2" charset="0"/>
              </a:rPr>
              <a:t>từ</a:t>
            </a:r>
            <a:r>
              <a:rPr lang="en-US" altLang="en-US" sz="2000" b="1" dirty="0">
                <a:solidFill>
                  <a:srgbClr val="002060"/>
                </a:solidFill>
                <a:latin typeface="#9Slide03 AmpleSoft Thin" panose="02000000000000000000" pitchFamily="2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#9Slide03 AmpleSoft Thin" panose="02000000000000000000" pitchFamily="2" charset="0"/>
              </a:rPr>
              <a:t>dưới</a:t>
            </a:r>
            <a:r>
              <a:rPr lang="en-US" altLang="en-US" sz="2000" b="1" dirty="0">
                <a:solidFill>
                  <a:srgbClr val="002060"/>
                </a:solidFill>
                <a:latin typeface="#9Slide03 AmpleSoft Thin" panose="02000000000000000000" pitchFamily="2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#9Slide03 AmpleSoft Thin" panose="02000000000000000000" pitchFamily="2" charset="0"/>
              </a:rPr>
              <a:t>lên</a:t>
            </a:r>
            <a:r>
              <a:rPr lang="en-US" altLang="en-US" sz="2000" b="1" dirty="0">
                <a:solidFill>
                  <a:srgbClr val="002060"/>
                </a:solidFill>
                <a:latin typeface="#9Slide03 AmpleSoft Thin" panose="02000000000000000000" pitchFamily="2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#9Slide03 AmpleSoft Thin" panose="02000000000000000000" pitchFamily="2" charset="0"/>
              </a:rPr>
              <a:t>lớn</a:t>
            </a:r>
            <a:r>
              <a:rPr lang="en-US" altLang="en-US" sz="2000" b="1" dirty="0">
                <a:solidFill>
                  <a:srgbClr val="002060"/>
                </a:solidFill>
                <a:latin typeface="#9Slide03 AmpleSoft Thin" panose="02000000000000000000" pitchFamily="2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#9Slide03 AmpleSoft Thin" panose="02000000000000000000" pitchFamily="2" charset="0"/>
              </a:rPr>
              <a:t>hơn</a:t>
            </a:r>
            <a:r>
              <a:rPr lang="en-US" altLang="en-US" sz="2000" b="1" dirty="0">
                <a:solidFill>
                  <a:srgbClr val="002060"/>
                </a:solidFill>
                <a:latin typeface="#9Slide03 AmpleSoft Thin" panose="02000000000000000000" pitchFamily="2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#9Slide03 AmpleSoft Thin" panose="02000000000000000000" pitchFamily="2" charset="0"/>
              </a:rPr>
              <a:t>trọng</a:t>
            </a:r>
            <a:r>
              <a:rPr lang="en-US" altLang="en-US" sz="2000" b="1" dirty="0">
                <a:solidFill>
                  <a:srgbClr val="002060"/>
                </a:solidFill>
                <a:latin typeface="#9Slide03 AmpleSoft Thin" panose="02000000000000000000" pitchFamily="2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#9Slide03 AmpleSoft Thin" panose="02000000000000000000" pitchFamily="2" charset="0"/>
              </a:rPr>
              <a:t>lượng</a:t>
            </a:r>
            <a:r>
              <a:rPr lang="en-US" altLang="en-US" sz="2000" b="1" dirty="0">
                <a:solidFill>
                  <a:srgbClr val="002060"/>
                </a:solidFill>
                <a:latin typeface="#9Slide03 AmpleSoft Thin" panose="02000000000000000000" pitchFamily="2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#9Slide03 AmpleSoft Thin" panose="02000000000000000000" pitchFamily="2" charset="0"/>
              </a:rPr>
              <a:t>của</a:t>
            </a:r>
            <a:r>
              <a:rPr lang="en-US" altLang="en-US" sz="2000" b="1" dirty="0">
                <a:solidFill>
                  <a:srgbClr val="002060"/>
                </a:solidFill>
                <a:latin typeface="#9Slide03 AmpleSoft Thin" panose="02000000000000000000" pitchFamily="2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#9Slide03 AmpleSoft Thin" panose="02000000000000000000" pitchFamily="2" charset="0"/>
              </a:rPr>
              <a:t>nước</a:t>
            </a:r>
            <a:r>
              <a:rPr lang="en-US" altLang="en-US" sz="2000" b="1" dirty="0">
                <a:solidFill>
                  <a:srgbClr val="002060"/>
                </a:solidFill>
                <a:latin typeface="#9Slide03 AmpleSoft Thin" panose="02000000000000000000" pitchFamily="2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#9Slide03 AmpleSoft Thin" panose="02000000000000000000" pitchFamily="2" charset="0"/>
              </a:rPr>
              <a:t>chứa</a:t>
            </a:r>
            <a:r>
              <a:rPr lang="en-US" altLang="en-US" sz="2000" b="1" dirty="0">
                <a:solidFill>
                  <a:srgbClr val="002060"/>
                </a:solidFill>
                <a:latin typeface="#9Slide03 AmpleSoft Thin" panose="02000000000000000000" pitchFamily="2" charset="0"/>
              </a:rPr>
              <a:t>  </a:t>
            </a:r>
            <a:r>
              <a:rPr lang="en-US" altLang="en-US" sz="2000" b="1" dirty="0" err="1">
                <a:solidFill>
                  <a:srgbClr val="002060"/>
                </a:solidFill>
                <a:latin typeface="#9Slide03 AmpleSoft Thin" panose="02000000000000000000" pitchFamily="2" charset="0"/>
              </a:rPr>
              <a:t>trong</a:t>
            </a:r>
            <a:r>
              <a:rPr lang="en-US" altLang="en-US" sz="2000" b="1" dirty="0">
                <a:solidFill>
                  <a:srgbClr val="002060"/>
                </a:solidFill>
                <a:latin typeface="#9Slide03 AmpleSoft Thin" panose="02000000000000000000" pitchFamily="2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#9Slide03 AmpleSoft Thin" panose="02000000000000000000" pitchFamily="2" charset="0"/>
              </a:rPr>
              <a:t>cốc</a:t>
            </a:r>
            <a:r>
              <a:rPr lang="en-US" altLang="en-US" sz="2000" b="1" dirty="0">
                <a:solidFill>
                  <a:srgbClr val="002060"/>
                </a:solidFill>
                <a:latin typeface="#9Slide03 AmpleSoft Thin" panose="02000000000000000000" pitchFamily="2" charset="0"/>
              </a:rPr>
              <a:t>.</a:t>
            </a:r>
            <a:endParaRPr lang="en-US" sz="2000" b="1" dirty="0">
              <a:solidFill>
                <a:srgbClr val="002060"/>
              </a:solidFill>
              <a:latin typeface="#9Slide03 AmpleSoft Thin" panose="02000000000000000000" pitchFamily="2" charset="0"/>
            </a:endParaRPr>
          </a:p>
        </p:txBody>
      </p:sp>
      <p:pic>
        <p:nvPicPr>
          <p:cNvPr id="16386" name="Picture 2" descr="CLB Khoa học - Chiếc cốc úp ngược - Câu lạc bộ Đọc sách cùng con">
            <a:extLst>
              <a:ext uri="{FF2B5EF4-FFF2-40B4-BE49-F238E27FC236}">
                <a16:creationId xmlns:a16="http://schemas.microsoft.com/office/drawing/2014/main" id="{67D58C67-FC08-46FE-A5B5-997E74CE02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18" b="7692"/>
          <a:stretch/>
        </p:blipFill>
        <p:spPr bwMode="auto">
          <a:xfrm>
            <a:off x="1169376" y="1648806"/>
            <a:ext cx="2453054" cy="2700456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0711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2" grpId="0" animBg="1"/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338;p46">
            <a:extLst>
              <a:ext uri="{FF2B5EF4-FFF2-40B4-BE49-F238E27FC236}">
                <a16:creationId xmlns:a16="http://schemas.microsoft.com/office/drawing/2014/main" id="{43E9AD1D-6E15-460C-ADC5-853D2FA798B0}"/>
              </a:ext>
            </a:extLst>
          </p:cNvPr>
          <p:cNvSpPr txBox="1">
            <a:spLocks/>
          </p:cNvSpPr>
          <p:nvPr/>
        </p:nvSpPr>
        <p:spPr>
          <a:xfrm>
            <a:off x="2358189" y="244950"/>
            <a:ext cx="4427621" cy="670619"/>
          </a:xfrm>
          <a:prstGeom prst="rect">
            <a:avLst/>
          </a:prstGeom>
          <a:solidFill>
            <a:srgbClr val="FCFAEE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Neucha"/>
              <a:buNone/>
              <a:defRPr sz="3500" b="0" i="0" u="none" strike="noStrike" cap="none">
                <a:solidFill>
                  <a:schemeClr val="accent2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600" dirty="0">
                <a:solidFill>
                  <a:schemeClr val="accent4">
                    <a:lumMod val="75000"/>
                  </a:schemeClr>
                </a:solidFill>
                <a:latin typeface="#9Slide04 SVN-Aleo Bold" panose="020F0802020204030203" pitchFamily="34" charset="0"/>
              </a:rPr>
              <a:t>III. VẬN DỤNG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30C141C3-2EA1-4D76-95B4-A9A86D35E921}"/>
              </a:ext>
            </a:extLst>
          </p:cNvPr>
          <p:cNvSpPr/>
          <p:nvPr/>
        </p:nvSpPr>
        <p:spPr>
          <a:xfrm>
            <a:off x="1155032" y="978568"/>
            <a:ext cx="6657473" cy="498540"/>
          </a:xfrm>
          <a:prstGeom prst="roundRect">
            <a:avLst/>
          </a:prstGeom>
          <a:ln>
            <a:solidFill>
              <a:schemeClr val="accent2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altLang="en-US" sz="2000" u="sng" dirty="0">
                <a:solidFill>
                  <a:srgbClr val="C0000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C9:</a:t>
            </a:r>
            <a:r>
              <a:rPr lang="en-US" altLang="en-US" sz="2000" dirty="0">
                <a:solidFill>
                  <a:srgbClr val="C0000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Nêu</a:t>
            </a:r>
            <a:r>
              <a:rPr lang="en-US" altLang="en-US" sz="2000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ví</a:t>
            </a:r>
            <a:r>
              <a:rPr lang="en-US" altLang="en-US" sz="2000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dụ</a:t>
            </a:r>
            <a:r>
              <a:rPr lang="en-US" altLang="en-US" sz="2000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tồn</a:t>
            </a:r>
            <a:r>
              <a:rPr lang="en-US" altLang="en-US" sz="2000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tại</a:t>
            </a:r>
            <a:r>
              <a:rPr lang="en-US" altLang="en-US" sz="2000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của</a:t>
            </a:r>
            <a:r>
              <a:rPr lang="en-US" altLang="en-US" sz="2000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áp</a:t>
            </a:r>
            <a:r>
              <a:rPr lang="en-US" altLang="en-US" sz="2000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suất</a:t>
            </a:r>
            <a:r>
              <a:rPr lang="en-US" altLang="en-US" sz="2000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khí</a:t>
            </a:r>
            <a:r>
              <a:rPr lang="en-US" altLang="en-US" sz="2000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quyển</a:t>
            </a:r>
            <a:r>
              <a:rPr lang="en-US" altLang="en-US" sz="2000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73A001F-BCBD-4D84-B949-FD5A64131373}"/>
              </a:ext>
            </a:extLst>
          </p:cNvPr>
          <p:cNvSpPr/>
          <p:nvPr/>
        </p:nvSpPr>
        <p:spPr>
          <a:xfrm>
            <a:off x="1148861" y="4078110"/>
            <a:ext cx="2919045" cy="400110"/>
          </a:xfrm>
          <a:prstGeom prst="rect">
            <a:avLst/>
          </a:prstGeom>
          <a:ln w="12700">
            <a:solidFill>
              <a:schemeClr val="tx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>
                <a:solidFill>
                  <a:srgbClr val="002060"/>
                </a:solidFill>
                <a:latin typeface="#9Slide03 AmpleSoft Thin" panose="02000000000000000000" pitchFamily="2" charset="0"/>
              </a:rPr>
              <a:t>Đục</a:t>
            </a:r>
            <a:r>
              <a:rPr lang="en-US" sz="2000" b="1" dirty="0">
                <a:solidFill>
                  <a:srgbClr val="002060"/>
                </a:solidFill>
                <a:latin typeface="#9Slide03 AmpleSoft Thin" panose="02000000000000000000" pitchFamily="2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#9Slide03 AmpleSoft Thin" panose="02000000000000000000" pitchFamily="2" charset="0"/>
              </a:rPr>
              <a:t>lỗ</a:t>
            </a:r>
            <a:r>
              <a:rPr lang="en-US" sz="2000" b="1" dirty="0">
                <a:solidFill>
                  <a:srgbClr val="002060"/>
                </a:solidFill>
                <a:latin typeface="#9Slide03 AmpleSoft Thin" panose="02000000000000000000" pitchFamily="2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#9Slide03 AmpleSoft Thin" panose="02000000000000000000" pitchFamily="2" charset="0"/>
              </a:rPr>
              <a:t>trên</a:t>
            </a:r>
            <a:r>
              <a:rPr lang="en-US" sz="2000" b="1" dirty="0">
                <a:solidFill>
                  <a:srgbClr val="002060"/>
                </a:solidFill>
                <a:latin typeface="#9Slide03 AmpleSoft Thin" panose="02000000000000000000" pitchFamily="2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#9Slide03 AmpleSoft Thin" panose="02000000000000000000" pitchFamily="2" charset="0"/>
              </a:rPr>
              <a:t>lon</a:t>
            </a:r>
            <a:r>
              <a:rPr lang="en-US" sz="2000" b="1" dirty="0">
                <a:solidFill>
                  <a:srgbClr val="002060"/>
                </a:solidFill>
                <a:latin typeface="#9Slide03 AmpleSoft Thin" panose="02000000000000000000" pitchFamily="2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#9Slide03 AmpleSoft Thin" panose="02000000000000000000" pitchFamily="2" charset="0"/>
              </a:rPr>
              <a:t>sữa</a:t>
            </a:r>
            <a:endParaRPr lang="en-US" sz="2000" b="1" dirty="0">
              <a:solidFill>
                <a:srgbClr val="002060"/>
              </a:solidFill>
              <a:latin typeface="#9Slide03 AmpleSoft Thin" panose="02000000000000000000" pitchFamily="2" charset="0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92D4764C-A43F-408C-953E-0258F73F70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30" t="3123" r="27151" b="4757"/>
          <a:stretch/>
        </p:blipFill>
        <p:spPr bwMode="auto">
          <a:xfrm>
            <a:off x="1676401" y="1603296"/>
            <a:ext cx="1852246" cy="2441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BEE9541B-52C2-47B6-A3ED-369007D31D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24" t="4455" r="31351" b="14077"/>
          <a:stretch/>
        </p:blipFill>
        <p:spPr bwMode="auto">
          <a:xfrm>
            <a:off x="4712677" y="1582615"/>
            <a:ext cx="1735015" cy="2391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0791B4F-DA1E-460E-9792-2BFDF726AE6F}"/>
              </a:ext>
            </a:extLst>
          </p:cNvPr>
          <p:cNvSpPr/>
          <p:nvPr/>
        </p:nvSpPr>
        <p:spPr>
          <a:xfrm>
            <a:off x="4372707" y="4066387"/>
            <a:ext cx="2919045" cy="400110"/>
          </a:xfrm>
          <a:prstGeom prst="rect">
            <a:avLst/>
          </a:prstGeom>
          <a:ln w="12700">
            <a:solidFill>
              <a:schemeClr val="tx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>
                <a:solidFill>
                  <a:srgbClr val="002060"/>
                </a:solidFill>
                <a:latin typeface="#9Slide03 AmpleSoft Thin" panose="02000000000000000000" pitchFamily="2" charset="0"/>
              </a:rPr>
              <a:t>Lỗ</a:t>
            </a:r>
            <a:r>
              <a:rPr lang="en-US" sz="2000" b="1" dirty="0">
                <a:solidFill>
                  <a:srgbClr val="002060"/>
                </a:solidFill>
                <a:latin typeface="#9Slide03 AmpleSoft Thin" panose="02000000000000000000" pitchFamily="2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#9Slide03 AmpleSoft Thin" panose="02000000000000000000" pitchFamily="2" charset="0"/>
              </a:rPr>
              <a:t>nhỏ</a:t>
            </a:r>
            <a:r>
              <a:rPr lang="en-US" sz="2000" b="1" dirty="0">
                <a:solidFill>
                  <a:srgbClr val="002060"/>
                </a:solidFill>
                <a:latin typeface="#9Slide03 AmpleSoft Thin" panose="02000000000000000000" pitchFamily="2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#9Slide03 AmpleSoft Thin" panose="02000000000000000000" pitchFamily="2" charset="0"/>
              </a:rPr>
              <a:t>trên</a:t>
            </a:r>
            <a:r>
              <a:rPr lang="en-US" sz="2000" b="1" dirty="0">
                <a:solidFill>
                  <a:srgbClr val="002060"/>
                </a:solidFill>
                <a:latin typeface="#9Slide03 AmpleSoft Thin" panose="02000000000000000000" pitchFamily="2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#9Slide03 AmpleSoft Thin" panose="02000000000000000000" pitchFamily="2" charset="0"/>
              </a:rPr>
              <a:t>bình</a:t>
            </a:r>
            <a:r>
              <a:rPr lang="en-US" sz="2000" b="1" dirty="0">
                <a:solidFill>
                  <a:srgbClr val="002060"/>
                </a:solidFill>
                <a:latin typeface="#9Slide03 AmpleSoft Thin" panose="02000000000000000000" pitchFamily="2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#9Slide03 AmpleSoft Thin" panose="02000000000000000000" pitchFamily="2" charset="0"/>
              </a:rPr>
              <a:t>nước</a:t>
            </a:r>
            <a:endParaRPr lang="en-US" sz="2000" b="1" dirty="0">
              <a:solidFill>
                <a:srgbClr val="002060"/>
              </a:solidFill>
              <a:latin typeface="#9Slide03 AmpleSoft Thi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7506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07" name="Google Shape;2507;p53"/>
          <p:cNvGrpSpPr/>
          <p:nvPr/>
        </p:nvGrpSpPr>
        <p:grpSpPr>
          <a:xfrm>
            <a:off x="493867" y="2516347"/>
            <a:ext cx="1595075" cy="2210975"/>
            <a:chOff x="833000" y="2387100"/>
            <a:chExt cx="1595075" cy="2210975"/>
          </a:xfrm>
        </p:grpSpPr>
        <p:sp>
          <p:nvSpPr>
            <p:cNvPr id="2508" name="Google Shape;2508;p53"/>
            <p:cNvSpPr/>
            <p:nvPr/>
          </p:nvSpPr>
          <p:spPr>
            <a:xfrm>
              <a:off x="863775" y="4133700"/>
              <a:ext cx="1564300" cy="464375"/>
            </a:xfrm>
            <a:custGeom>
              <a:avLst/>
              <a:gdLst/>
              <a:ahLst/>
              <a:cxnLst/>
              <a:rect l="l" t="t" r="r" b="b"/>
              <a:pathLst>
                <a:path w="62572" h="18575" extrusionOk="0">
                  <a:moveTo>
                    <a:pt x="12702" y="1"/>
                  </a:moveTo>
                  <a:cubicBezTo>
                    <a:pt x="9218" y="1"/>
                    <a:pt x="1" y="2733"/>
                    <a:pt x="2583" y="7334"/>
                  </a:cubicBezTo>
                  <a:cubicBezTo>
                    <a:pt x="4080" y="9989"/>
                    <a:pt x="9570" y="11166"/>
                    <a:pt x="12405" y="11246"/>
                  </a:cubicBezTo>
                  <a:cubicBezTo>
                    <a:pt x="1438" y="16081"/>
                    <a:pt x="14889" y="18575"/>
                    <a:pt x="20700" y="18575"/>
                  </a:cubicBezTo>
                  <a:cubicBezTo>
                    <a:pt x="20791" y="18575"/>
                    <a:pt x="20881" y="18574"/>
                    <a:pt x="20969" y="18573"/>
                  </a:cubicBezTo>
                  <a:cubicBezTo>
                    <a:pt x="28874" y="18473"/>
                    <a:pt x="40193" y="18313"/>
                    <a:pt x="47499" y="15239"/>
                  </a:cubicBezTo>
                  <a:lnTo>
                    <a:pt x="46501" y="14900"/>
                  </a:lnTo>
                  <a:cubicBezTo>
                    <a:pt x="50494" y="13322"/>
                    <a:pt x="55245" y="14979"/>
                    <a:pt x="59397" y="12664"/>
                  </a:cubicBezTo>
                  <a:cubicBezTo>
                    <a:pt x="62572" y="10907"/>
                    <a:pt x="62072" y="10168"/>
                    <a:pt x="58739" y="8591"/>
                  </a:cubicBezTo>
                  <a:cubicBezTo>
                    <a:pt x="54826" y="6755"/>
                    <a:pt x="50254" y="6096"/>
                    <a:pt x="46102" y="4998"/>
                  </a:cubicBezTo>
                  <a:cubicBezTo>
                    <a:pt x="40932" y="3680"/>
                    <a:pt x="36200" y="3101"/>
                    <a:pt x="30870" y="2602"/>
                  </a:cubicBezTo>
                  <a:cubicBezTo>
                    <a:pt x="24961" y="2003"/>
                    <a:pt x="20230" y="267"/>
                    <a:pt x="12984" y="7"/>
                  </a:cubicBezTo>
                  <a:cubicBezTo>
                    <a:pt x="12895" y="3"/>
                    <a:pt x="12801" y="1"/>
                    <a:pt x="127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53"/>
            <p:cNvSpPr/>
            <p:nvPr/>
          </p:nvSpPr>
          <p:spPr>
            <a:xfrm>
              <a:off x="1113500" y="2616175"/>
              <a:ext cx="973200" cy="1183350"/>
            </a:xfrm>
            <a:custGeom>
              <a:avLst/>
              <a:gdLst/>
              <a:ahLst/>
              <a:cxnLst/>
              <a:rect l="l" t="t" r="r" b="b"/>
              <a:pathLst>
                <a:path w="38928" h="47334" extrusionOk="0">
                  <a:moveTo>
                    <a:pt x="15651" y="13975"/>
                  </a:moveTo>
                  <a:cubicBezTo>
                    <a:pt x="16150" y="13975"/>
                    <a:pt x="16649" y="14135"/>
                    <a:pt x="17048" y="14394"/>
                  </a:cubicBezTo>
                  <a:cubicBezTo>
                    <a:pt x="17388" y="14714"/>
                    <a:pt x="17727" y="15213"/>
                    <a:pt x="17727" y="15712"/>
                  </a:cubicBezTo>
                  <a:lnTo>
                    <a:pt x="17727" y="16291"/>
                  </a:lnTo>
                  <a:cubicBezTo>
                    <a:pt x="17807" y="16630"/>
                    <a:pt x="17727" y="16969"/>
                    <a:pt x="17548" y="17209"/>
                  </a:cubicBezTo>
                  <a:cubicBezTo>
                    <a:pt x="17468" y="17389"/>
                    <a:pt x="17388" y="17548"/>
                    <a:pt x="17308" y="17628"/>
                  </a:cubicBezTo>
                  <a:cubicBezTo>
                    <a:pt x="17048" y="18047"/>
                    <a:pt x="16549" y="18287"/>
                    <a:pt x="16050" y="18387"/>
                  </a:cubicBezTo>
                  <a:cubicBezTo>
                    <a:pt x="15971" y="18400"/>
                    <a:pt x="15891" y="18406"/>
                    <a:pt x="15812" y="18406"/>
                  </a:cubicBezTo>
                  <a:cubicBezTo>
                    <a:pt x="15394" y="18406"/>
                    <a:pt x="14988" y="18236"/>
                    <a:pt x="14653" y="17968"/>
                  </a:cubicBezTo>
                  <a:cubicBezTo>
                    <a:pt x="14314" y="17708"/>
                    <a:pt x="13974" y="17129"/>
                    <a:pt x="13974" y="16630"/>
                  </a:cubicBezTo>
                  <a:lnTo>
                    <a:pt x="13974" y="16051"/>
                  </a:lnTo>
                  <a:cubicBezTo>
                    <a:pt x="13894" y="15712"/>
                    <a:pt x="13974" y="15472"/>
                    <a:pt x="14054" y="15133"/>
                  </a:cubicBezTo>
                  <a:cubicBezTo>
                    <a:pt x="14154" y="14973"/>
                    <a:pt x="14234" y="14893"/>
                    <a:pt x="14393" y="14714"/>
                  </a:cubicBezTo>
                  <a:cubicBezTo>
                    <a:pt x="14653" y="14294"/>
                    <a:pt x="15152" y="14055"/>
                    <a:pt x="15651" y="13975"/>
                  </a:cubicBezTo>
                  <a:close/>
                  <a:moveTo>
                    <a:pt x="18805" y="1"/>
                  </a:moveTo>
                  <a:cubicBezTo>
                    <a:pt x="13894" y="919"/>
                    <a:pt x="5570" y="3734"/>
                    <a:pt x="0" y="12298"/>
                  </a:cubicBezTo>
                  <a:lnTo>
                    <a:pt x="180" y="13556"/>
                  </a:lnTo>
                  <a:lnTo>
                    <a:pt x="6668" y="28029"/>
                  </a:lnTo>
                  <a:lnTo>
                    <a:pt x="15970" y="47333"/>
                  </a:lnTo>
                  <a:cubicBezTo>
                    <a:pt x="15970" y="47333"/>
                    <a:pt x="24874" y="32361"/>
                    <a:pt x="38928" y="31103"/>
                  </a:cubicBezTo>
                  <a:cubicBezTo>
                    <a:pt x="37510" y="27869"/>
                    <a:pt x="36113" y="24695"/>
                    <a:pt x="34616" y="21541"/>
                  </a:cubicBezTo>
                  <a:cubicBezTo>
                    <a:pt x="34197" y="20702"/>
                    <a:pt x="34436" y="19964"/>
                    <a:pt x="35115" y="19465"/>
                  </a:cubicBezTo>
                  <a:lnTo>
                    <a:pt x="26451" y="3155"/>
                  </a:lnTo>
                  <a:lnTo>
                    <a:pt x="26371" y="3075"/>
                  </a:lnTo>
                  <a:cubicBezTo>
                    <a:pt x="23716" y="2416"/>
                    <a:pt x="21221" y="1318"/>
                    <a:pt x="1880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53"/>
            <p:cNvSpPr/>
            <p:nvPr/>
          </p:nvSpPr>
          <p:spPr>
            <a:xfrm>
              <a:off x="1502275" y="3358300"/>
              <a:ext cx="815500" cy="811675"/>
            </a:xfrm>
            <a:custGeom>
              <a:avLst/>
              <a:gdLst/>
              <a:ahLst/>
              <a:cxnLst/>
              <a:rect l="l" t="t" r="r" b="b"/>
              <a:pathLst>
                <a:path w="32620" h="32467" extrusionOk="0">
                  <a:moveTo>
                    <a:pt x="22798" y="1"/>
                  </a:moveTo>
                  <a:cubicBezTo>
                    <a:pt x="22059" y="81"/>
                    <a:pt x="21221" y="260"/>
                    <a:pt x="20223" y="580"/>
                  </a:cubicBezTo>
                  <a:cubicBezTo>
                    <a:pt x="14972" y="2416"/>
                    <a:pt x="4492" y="7746"/>
                    <a:pt x="0" y="17149"/>
                  </a:cubicBezTo>
                  <a:lnTo>
                    <a:pt x="6169" y="30125"/>
                  </a:lnTo>
                  <a:cubicBezTo>
                    <a:pt x="6169" y="30125"/>
                    <a:pt x="6259" y="32466"/>
                    <a:pt x="8772" y="32466"/>
                  </a:cubicBezTo>
                  <a:cubicBezTo>
                    <a:pt x="9605" y="32466"/>
                    <a:pt x="10706" y="32209"/>
                    <a:pt x="12158" y="31522"/>
                  </a:cubicBezTo>
                  <a:cubicBezTo>
                    <a:pt x="12158" y="31522"/>
                    <a:pt x="13395" y="31283"/>
                    <a:pt x="15392" y="30285"/>
                  </a:cubicBezTo>
                  <a:cubicBezTo>
                    <a:pt x="20462" y="27869"/>
                    <a:pt x="29945" y="22639"/>
                    <a:pt x="32620" y="17888"/>
                  </a:cubicBezTo>
                  <a:cubicBezTo>
                    <a:pt x="28547" y="12478"/>
                    <a:pt x="25633" y="6249"/>
                    <a:pt x="227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53"/>
            <p:cNvSpPr/>
            <p:nvPr/>
          </p:nvSpPr>
          <p:spPr>
            <a:xfrm>
              <a:off x="1656475" y="3689200"/>
              <a:ext cx="665300" cy="480200"/>
            </a:xfrm>
            <a:custGeom>
              <a:avLst/>
              <a:gdLst/>
              <a:ahLst/>
              <a:cxnLst/>
              <a:rect l="l" t="t" r="r" b="b"/>
              <a:pathLst>
                <a:path w="26612" h="19208" extrusionOk="0">
                  <a:moveTo>
                    <a:pt x="23278" y="0"/>
                  </a:moveTo>
                  <a:cubicBezTo>
                    <a:pt x="20283" y="320"/>
                    <a:pt x="15213" y="2575"/>
                    <a:pt x="7068" y="8804"/>
                  </a:cubicBezTo>
                  <a:cubicBezTo>
                    <a:pt x="2496" y="12297"/>
                    <a:pt x="1" y="16390"/>
                    <a:pt x="580" y="17967"/>
                  </a:cubicBezTo>
                  <a:cubicBezTo>
                    <a:pt x="898" y="18832"/>
                    <a:pt x="1766" y="19208"/>
                    <a:pt x="2972" y="19208"/>
                  </a:cubicBezTo>
                  <a:cubicBezTo>
                    <a:pt x="5245" y="19208"/>
                    <a:pt x="8718" y="17875"/>
                    <a:pt x="11979" y="15971"/>
                  </a:cubicBezTo>
                  <a:cubicBezTo>
                    <a:pt x="15791" y="13635"/>
                    <a:pt x="24036" y="8804"/>
                    <a:pt x="26611" y="4811"/>
                  </a:cubicBezTo>
                  <a:cubicBezTo>
                    <a:pt x="25454" y="3234"/>
                    <a:pt x="24376" y="1657"/>
                    <a:pt x="232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" name="Google Shape;2512;p53"/>
            <p:cNvSpPr/>
            <p:nvPr/>
          </p:nvSpPr>
          <p:spPr>
            <a:xfrm>
              <a:off x="1383975" y="2857250"/>
              <a:ext cx="372350" cy="394800"/>
            </a:xfrm>
            <a:custGeom>
              <a:avLst/>
              <a:gdLst/>
              <a:ahLst/>
              <a:cxnLst/>
              <a:rect l="l" t="t" r="r" b="b"/>
              <a:pathLst>
                <a:path w="14894" h="15792" extrusionOk="0">
                  <a:moveTo>
                    <a:pt x="4832" y="4332"/>
                  </a:moveTo>
                  <a:cubicBezTo>
                    <a:pt x="5331" y="4332"/>
                    <a:pt x="5830" y="4492"/>
                    <a:pt x="6229" y="4751"/>
                  </a:cubicBezTo>
                  <a:cubicBezTo>
                    <a:pt x="6569" y="5071"/>
                    <a:pt x="6908" y="5570"/>
                    <a:pt x="6908" y="6069"/>
                  </a:cubicBezTo>
                  <a:lnTo>
                    <a:pt x="6908" y="6648"/>
                  </a:lnTo>
                  <a:cubicBezTo>
                    <a:pt x="6988" y="6987"/>
                    <a:pt x="6908" y="7326"/>
                    <a:pt x="6729" y="7566"/>
                  </a:cubicBezTo>
                  <a:cubicBezTo>
                    <a:pt x="6649" y="7746"/>
                    <a:pt x="6569" y="7905"/>
                    <a:pt x="6489" y="7985"/>
                  </a:cubicBezTo>
                  <a:cubicBezTo>
                    <a:pt x="6229" y="8404"/>
                    <a:pt x="5730" y="8644"/>
                    <a:pt x="5231" y="8744"/>
                  </a:cubicBezTo>
                  <a:cubicBezTo>
                    <a:pt x="5152" y="8757"/>
                    <a:pt x="5072" y="8763"/>
                    <a:pt x="4993" y="8763"/>
                  </a:cubicBezTo>
                  <a:cubicBezTo>
                    <a:pt x="4575" y="8763"/>
                    <a:pt x="4169" y="8593"/>
                    <a:pt x="3834" y="8325"/>
                  </a:cubicBezTo>
                  <a:cubicBezTo>
                    <a:pt x="3495" y="8065"/>
                    <a:pt x="3155" y="7486"/>
                    <a:pt x="3155" y="6987"/>
                  </a:cubicBezTo>
                  <a:lnTo>
                    <a:pt x="3155" y="6408"/>
                  </a:lnTo>
                  <a:cubicBezTo>
                    <a:pt x="3075" y="6069"/>
                    <a:pt x="3155" y="5829"/>
                    <a:pt x="3235" y="5490"/>
                  </a:cubicBezTo>
                  <a:cubicBezTo>
                    <a:pt x="3335" y="5330"/>
                    <a:pt x="3415" y="5250"/>
                    <a:pt x="3574" y="5071"/>
                  </a:cubicBezTo>
                  <a:cubicBezTo>
                    <a:pt x="3834" y="4651"/>
                    <a:pt x="4333" y="4412"/>
                    <a:pt x="4832" y="4332"/>
                  </a:cubicBezTo>
                  <a:close/>
                  <a:moveTo>
                    <a:pt x="7727" y="0"/>
                  </a:moveTo>
                  <a:cubicBezTo>
                    <a:pt x="4153" y="0"/>
                    <a:pt x="1" y="2835"/>
                    <a:pt x="420" y="7905"/>
                  </a:cubicBezTo>
                  <a:cubicBezTo>
                    <a:pt x="645" y="11331"/>
                    <a:pt x="3362" y="15792"/>
                    <a:pt x="7271" y="15792"/>
                  </a:cubicBezTo>
                  <a:cubicBezTo>
                    <a:pt x="7531" y="15792"/>
                    <a:pt x="7796" y="15772"/>
                    <a:pt x="8066" y="15731"/>
                  </a:cubicBezTo>
                  <a:cubicBezTo>
                    <a:pt x="11480" y="15232"/>
                    <a:pt x="14135" y="13635"/>
                    <a:pt x="14554" y="8824"/>
                  </a:cubicBezTo>
                  <a:cubicBezTo>
                    <a:pt x="14893" y="4072"/>
                    <a:pt x="11220" y="0"/>
                    <a:pt x="77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" name="Google Shape;2513;p53"/>
            <p:cNvSpPr/>
            <p:nvPr/>
          </p:nvSpPr>
          <p:spPr>
            <a:xfrm>
              <a:off x="1706550" y="2728400"/>
              <a:ext cx="278350" cy="341075"/>
            </a:xfrm>
            <a:custGeom>
              <a:avLst/>
              <a:gdLst/>
              <a:ahLst/>
              <a:cxnLst/>
              <a:rect l="l" t="t" r="r" b="b"/>
              <a:pathLst>
                <a:path w="11134" h="13643" extrusionOk="0">
                  <a:moveTo>
                    <a:pt x="4245" y="0"/>
                  </a:moveTo>
                  <a:cubicBezTo>
                    <a:pt x="2282" y="0"/>
                    <a:pt x="0" y="1433"/>
                    <a:pt x="234" y="5493"/>
                  </a:cubicBezTo>
                  <a:cubicBezTo>
                    <a:pt x="573" y="9147"/>
                    <a:pt x="3488" y="13479"/>
                    <a:pt x="7640" y="13638"/>
                  </a:cubicBezTo>
                  <a:cubicBezTo>
                    <a:pt x="7694" y="13641"/>
                    <a:pt x="7748" y="13642"/>
                    <a:pt x="7801" y="13642"/>
                  </a:cubicBezTo>
                  <a:cubicBezTo>
                    <a:pt x="9378" y="13642"/>
                    <a:pt x="10573" y="12511"/>
                    <a:pt x="11133" y="11063"/>
                  </a:cubicBezTo>
                  <a:cubicBezTo>
                    <a:pt x="9636" y="7570"/>
                    <a:pt x="7800" y="4156"/>
                    <a:pt x="4985" y="1740"/>
                  </a:cubicBezTo>
                  <a:cubicBezTo>
                    <a:pt x="4406" y="1241"/>
                    <a:pt x="4226" y="583"/>
                    <a:pt x="4406" y="4"/>
                  </a:cubicBezTo>
                  <a:cubicBezTo>
                    <a:pt x="4353" y="1"/>
                    <a:pt x="4299" y="0"/>
                    <a:pt x="4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53"/>
            <p:cNvSpPr/>
            <p:nvPr/>
          </p:nvSpPr>
          <p:spPr>
            <a:xfrm>
              <a:off x="1113500" y="2484925"/>
              <a:ext cx="557475" cy="445850"/>
            </a:xfrm>
            <a:custGeom>
              <a:avLst/>
              <a:gdLst/>
              <a:ahLst/>
              <a:cxnLst/>
              <a:rect l="l" t="t" r="r" b="b"/>
              <a:pathLst>
                <a:path w="22299" h="17834" extrusionOk="0">
                  <a:moveTo>
                    <a:pt x="10321" y="1"/>
                  </a:moveTo>
                  <a:cubicBezTo>
                    <a:pt x="7067" y="839"/>
                    <a:pt x="2336" y="2915"/>
                    <a:pt x="579" y="7746"/>
                  </a:cubicBezTo>
                  <a:lnTo>
                    <a:pt x="0" y="17548"/>
                  </a:lnTo>
                  <a:cubicBezTo>
                    <a:pt x="0" y="17548"/>
                    <a:pt x="895" y="17834"/>
                    <a:pt x="2137" y="17834"/>
                  </a:cubicBezTo>
                  <a:cubicBezTo>
                    <a:pt x="4261" y="17834"/>
                    <a:pt x="7400" y="16999"/>
                    <a:pt x="8824" y="12478"/>
                  </a:cubicBezTo>
                  <a:cubicBezTo>
                    <a:pt x="8824" y="12478"/>
                    <a:pt x="10848" y="13004"/>
                    <a:pt x="12959" y="13004"/>
                  </a:cubicBezTo>
                  <a:cubicBezTo>
                    <a:pt x="15745" y="13004"/>
                    <a:pt x="18682" y="12086"/>
                    <a:pt x="17308" y="7826"/>
                  </a:cubicBezTo>
                  <a:lnTo>
                    <a:pt x="17308" y="7826"/>
                  </a:lnTo>
                  <a:cubicBezTo>
                    <a:pt x="17308" y="7826"/>
                    <a:pt x="17869" y="7917"/>
                    <a:pt x="18662" y="7917"/>
                  </a:cubicBezTo>
                  <a:cubicBezTo>
                    <a:pt x="19724" y="7917"/>
                    <a:pt x="21201" y="7754"/>
                    <a:pt x="22299" y="6988"/>
                  </a:cubicBezTo>
                  <a:cubicBezTo>
                    <a:pt x="19224" y="5670"/>
                    <a:pt x="16390" y="3834"/>
                    <a:pt x="13555" y="1997"/>
                  </a:cubicBezTo>
                  <a:cubicBezTo>
                    <a:pt x="12477" y="1338"/>
                    <a:pt x="11399" y="679"/>
                    <a:pt x="103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2515;p53"/>
            <p:cNvSpPr/>
            <p:nvPr/>
          </p:nvSpPr>
          <p:spPr>
            <a:xfrm>
              <a:off x="1130450" y="2408075"/>
              <a:ext cx="249575" cy="270525"/>
            </a:xfrm>
            <a:custGeom>
              <a:avLst/>
              <a:gdLst/>
              <a:ahLst/>
              <a:cxnLst/>
              <a:rect l="l" t="t" r="r" b="b"/>
              <a:pathLst>
                <a:path w="9983" h="10821" extrusionOk="0">
                  <a:moveTo>
                    <a:pt x="2077" y="0"/>
                  </a:moveTo>
                  <a:cubicBezTo>
                    <a:pt x="1578" y="1997"/>
                    <a:pt x="1" y="8644"/>
                    <a:pt x="81" y="10820"/>
                  </a:cubicBezTo>
                  <a:cubicBezTo>
                    <a:pt x="81" y="10820"/>
                    <a:pt x="1578" y="6149"/>
                    <a:pt x="9982" y="3334"/>
                  </a:cubicBezTo>
                  <a:cubicBezTo>
                    <a:pt x="7487" y="1837"/>
                    <a:pt x="4892" y="579"/>
                    <a:pt x="20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53"/>
            <p:cNvSpPr/>
            <p:nvPr/>
          </p:nvSpPr>
          <p:spPr>
            <a:xfrm>
              <a:off x="1627025" y="3647275"/>
              <a:ext cx="753150" cy="573950"/>
            </a:xfrm>
            <a:custGeom>
              <a:avLst/>
              <a:gdLst/>
              <a:ahLst/>
              <a:cxnLst/>
              <a:rect l="l" t="t" r="r" b="b"/>
              <a:pathLst>
                <a:path w="30126" h="22958" fill="none" extrusionOk="0">
                  <a:moveTo>
                    <a:pt x="28209" y="2995"/>
                  </a:moveTo>
                  <a:cubicBezTo>
                    <a:pt x="30125" y="5989"/>
                    <a:pt x="24795" y="10401"/>
                    <a:pt x="18806" y="14234"/>
                  </a:cubicBezTo>
                  <a:cubicBezTo>
                    <a:pt x="12897" y="17967"/>
                    <a:pt x="3754" y="22958"/>
                    <a:pt x="1838" y="19963"/>
                  </a:cubicBezTo>
                  <a:cubicBezTo>
                    <a:pt x="1" y="16969"/>
                    <a:pt x="8585" y="9662"/>
                    <a:pt x="14474" y="5909"/>
                  </a:cubicBezTo>
                  <a:cubicBezTo>
                    <a:pt x="20463" y="2176"/>
                    <a:pt x="26292" y="0"/>
                    <a:pt x="28209" y="2995"/>
                  </a:cubicBezTo>
                  <a:close/>
                </a:path>
              </a:pathLst>
            </a:custGeom>
            <a:solidFill>
              <a:schemeClr val="accent2"/>
            </a:solidFill>
            <a:ln w="8475" cap="flat" cmpd="sng">
              <a:solidFill>
                <a:srgbClr val="291C19"/>
              </a:solidFill>
              <a:prstDash val="solid"/>
              <a:miter lim="1996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53"/>
            <p:cNvSpPr/>
            <p:nvPr/>
          </p:nvSpPr>
          <p:spPr>
            <a:xfrm>
              <a:off x="1501000" y="3354850"/>
              <a:ext cx="640100" cy="439225"/>
            </a:xfrm>
            <a:custGeom>
              <a:avLst/>
              <a:gdLst/>
              <a:ahLst/>
              <a:cxnLst/>
              <a:rect l="l" t="t" r="r" b="b"/>
              <a:pathLst>
                <a:path w="25604" h="17569" extrusionOk="0">
                  <a:moveTo>
                    <a:pt x="24235" y="1"/>
                  </a:moveTo>
                  <a:cubicBezTo>
                    <a:pt x="20671" y="1"/>
                    <a:pt x="17045" y="1737"/>
                    <a:pt x="14025" y="3473"/>
                  </a:cubicBezTo>
                  <a:cubicBezTo>
                    <a:pt x="10033" y="5708"/>
                    <a:pt x="6220" y="8623"/>
                    <a:pt x="3225" y="12117"/>
                  </a:cubicBezTo>
                  <a:cubicBezTo>
                    <a:pt x="1888" y="13694"/>
                    <a:pt x="650" y="15371"/>
                    <a:pt x="51" y="17367"/>
                  </a:cubicBezTo>
                  <a:cubicBezTo>
                    <a:pt x="1" y="17468"/>
                    <a:pt x="118" y="17569"/>
                    <a:pt x="211" y="17569"/>
                  </a:cubicBezTo>
                  <a:cubicBezTo>
                    <a:pt x="265" y="17569"/>
                    <a:pt x="311" y="17535"/>
                    <a:pt x="311" y="17447"/>
                  </a:cubicBezTo>
                  <a:cubicBezTo>
                    <a:pt x="1548" y="13694"/>
                    <a:pt x="4802" y="10619"/>
                    <a:pt x="7797" y="8124"/>
                  </a:cubicBezTo>
                  <a:cubicBezTo>
                    <a:pt x="11211" y="5309"/>
                    <a:pt x="15203" y="2814"/>
                    <a:pt x="19515" y="1317"/>
                  </a:cubicBezTo>
                  <a:cubicBezTo>
                    <a:pt x="21063" y="744"/>
                    <a:pt x="22725" y="357"/>
                    <a:pt x="24405" y="357"/>
                  </a:cubicBezTo>
                  <a:cubicBezTo>
                    <a:pt x="24718" y="357"/>
                    <a:pt x="25031" y="370"/>
                    <a:pt x="25344" y="398"/>
                  </a:cubicBezTo>
                  <a:cubicBezTo>
                    <a:pt x="25604" y="398"/>
                    <a:pt x="25604" y="59"/>
                    <a:pt x="25344" y="59"/>
                  </a:cubicBezTo>
                  <a:cubicBezTo>
                    <a:pt x="24976" y="19"/>
                    <a:pt x="24606" y="1"/>
                    <a:pt x="242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" name="Google Shape;2518;p53"/>
            <p:cNvSpPr/>
            <p:nvPr/>
          </p:nvSpPr>
          <p:spPr>
            <a:xfrm>
              <a:off x="1904025" y="3975650"/>
              <a:ext cx="82875" cy="438875"/>
            </a:xfrm>
            <a:custGeom>
              <a:avLst/>
              <a:gdLst/>
              <a:ahLst/>
              <a:cxnLst/>
              <a:rect l="l" t="t" r="r" b="b"/>
              <a:pathLst>
                <a:path w="3315" h="17555" extrusionOk="0">
                  <a:moveTo>
                    <a:pt x="160" y="1"/>
                  </a:moveTo>
                  <a:cubicBezTo>
                    <a:pt x="80" y="1"/>
                    <a:pt x="0" y="61"/>
                    <a:pt x="0" y="181"/>
                  </a:cubicBezTo>
                  <a:cubicBezTo>
                    <a:pt x="80" y="1099"/>
                    <a:pt x="320" y="2017"/>
                    <a:pt x="499" y="2936"/>
                  </a:cubicBezTo>
                  <a:cubicBezTo>
                    <a:pt x="819" y="4333"/>
                    <a:pt x="1078" y="5830"/>
                    <a:pt x="1318" y="7247"/>
                  </a:cubicBezTo>
                  <a:cubicBezTo>
                    <a:pt x="1657" y="9004"/>
                    <a:pt x="1897" y="10741"/>
                    <a:pt x="2156" y="12498"/>
                  </a:cubicBezTo>
                  <a:cubicBezTo>
                    <a:pt x="2365" y="13939"/>
                    <a:pt x="2528" y="15381"/>
                    <a:pt x="2843" y="16783"/>
                  </a:cubicBezTo>
                  <a:lnTo>
                    <a:pt x="2843" y="16783"/>
                  </a:lnTo>
                  <a:cubicBezTo>
                    <a:pt x="2757" y="16836"/>
                    <a:pt x="2686" y="16971"/>
                    <a:pt x="2735" y="17069"/>
                  </a:cubicBezTo>
                  <a:cubicBezTo>
                    <a:pt x="2895" y="17229"/>
                    <a:pt x="2895" y="17309"/>
                    <a:pt x="2995" y="17488"/>
                  </a:cubicBezTo>
                  <a:cubicBezTo>
                    <a:pt x="3018" y="17535"/>
                    <a:pt x="3054" y="17554"/>
                    <a:pt x="3095" y="17554"/>
                  </a:cubicBezTo>
                  <a:cubicBezTo>
                    <a:pt x="3193" y="17554"/>
                    <a:pt x="3314" y="17437"/>
                    <a:pt x="3314" y="17309"/>
                  </a:cubicBezTo>
                  <a:cubicBezTo>
                    <a:pt x="2895" y="15812"/>
                    <a:pt x="2735" y="14235"/>
                    <a:pt x="2576" y="12737"/>
                  </a:cubicBezTo>
                  <a:cubicBezTo>
                    <a:pt x="2316" y="11001"/>
                    <a:pt x="1997" y="9244"/>
                    <a:pt x="1737" y="7507"/>
                  </a:cubicBezTo>
                  <a:cubicBezTo>
                    <a:pt x="1498" y="6090"/>
                    <a:pt x="1238" y="4672"/>
                    <a:pt x="899" y="3255"/>
                  </a:cubicBezTo>
                  <a:cubicBezTo>
                    <a:pt x="739" y="2257"/>
                    <a:pt x="400" y="1179"/>
                    <a:pt x="320" y="181"/>
                  </a:cubicBezTo>
                  <a:cubicBezTo>
                    <a:pt x="320" y="61"/>
                    <a:pt x="240" y="1"/>
                    <a:pt x="1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9" name="Google Shape;2519;p53"/>
            <p:cNvSpPr/>
            <p:nvPr/>
          </p:nvSpPr>
          <p:spPr>
            <a:xfrm>
              <a:off x="2166025" y="3859000"/>
              <a:ext cx="57925" cy="500350"/>
            </a:xfrm>
            <a:custGeom>
              <a:avLst/>
              <a:gdLst/>
              <a:ahLst/>
              <a:cxnLst/>
              <a:rect l="l" t="t" r="r" b="b"/>
              <a:pathLst>
                <a:path w="2317" h="20014" extrusionOk="0">
                  <a:moveTo>
                    <a:pt x="161" y="1"/>
                  </a:moveTo>
                  <a:cubicBezTo>
                    <a:pt x="81" y="1"/>
                    <a:pt x="1" y="65"/>
                    <a:pt x="1" y="195"/>
                  </a:cubicBezTo>
                  <a:cubicBezTo>
                    <a:pt x="580" y="5605"/>
                    <a:pt x="1239" y="11095"/>
                    <a:pt x="1738" y="16485"/>
                  </a:cubicBezTo>
                  <a:cubicBezTo>
                    <a:pt x="1818" y="17583"/>
                    <a:pt x="1997" y="18741"/>
                    <a:pt x="1997" y="19819"/>
                  </a:cubicBezTo>
                  <a:cubicBezTo>
                    <a:pt x="1997" y="19949"/>
                    <a:pt x="2077" y="20013"/>
                    <a:pt x="2157" y="20013"/>
                  </a:cubicBezTo>
                  <a:cubicBezTo>
                    <a:pt x="2237" y="20013"/>
                    <a:pt x="2317" y="19949"/>
                    <a:pt x="2317" y="19819"/>
                  </a:cubicBezTo>
                  <a:cubicBezTo>
                    <a:pt x="2317" y="17403"/>
                    <a:pt x="1897" y="14908"/>
                    <a:pt x="1658" y="12492"/>
                  </a:cubicBezTo>
                  <a:cubicBezTo>
                    <a:pt x="1319" y="9258"/>
                    <a:pt x="999" y="6004"/>
                    <a:pt x="660" y="2850"/>
                  </a:cubicBezTo>
                  <a:cubicBezTo>
                    <a:pt x="580" y="1932"/>
                    <a:pt x="400" y="1014"/>
                    <a:pt x="320" y="195"/>
                  </a:cubicBezTo>
                  <a:cubicBezTo>
                    <a:pt x="320" y="65"/>
                    <a:pt x="241" y="1"/>
                    <a:pt x="1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0" name="Google Shape;2520;p53"/>
            <p:cNvSpPr/>
            <p:nvPr/>
          </p:nvSpPr>
          <p:spPr>
            <a:xfrm>
              <a:off x="852225" y="3250100"/>
              <a:ext cx="547475" cy="236675"/>
            </a:xfrm>
            <a:custGeom>
              <a:avLst/>
              <a:gdLst/>
              <a:ahLst/>
              <a:cxnLst/>
              <a:rect l="l" t="t" r="r" b="b"/>
              <a:pathLst>
                <a:path w="21899" h="9467" extrusionOk="0">
                  <a:moveTo>
                    <a:pt x="206" y="1"/>
                  </a:moveTo>
                  <a:cubicBezTo>
                    <a:pt x="113" y="1"/>
                    <a:pt x="1" y="77"/>
                    <a:pt x="50" y="177"/>
                  </a:cubicBezTo>
                  <a:cubicBezTo>
                    <a:pt x="1921" y="6110"/>
                    <a:pt x="8484" y="9467"/>
                    <a:pt x="14542" y="9467"/>
                  </a:cubicBezTo>
                  <a:cubicBezTo>
                    <a:pt x="15272" y="9467"/>
                    <a:pt x="15994" y="9418"/>
                    <a:pt x="16699" y="9320"/>
                  </a:cubicBezTo>
                  <a:cubicBezTo>
                    <a:pt x="18436" y="9080"/>
                    <a:pt x="20193" y="8501"/>
                    <a:pt x="21770" y="7503"/>
                  </a:cubicBezTo>
                  <a:cubicBezTo>
                    <a:pt x="21899" y="7422"/>
                    <a:pt x="21820" y="7199"/>
                    <a:pt x="21701" y="7199"/>
                  </a:cubicBezTo>
                  <a:cubicBezTo>
                    <a:pt x="21672" y="7199"/>
                    <a:pt x="21641" y="7212"/>
                    <a:pt x="21610" y="7243"/>
                  </a:cubicBezTo>
                  <a:cubicBezTo>
                    <a:pt x="19561" y="8600"/>
                    <a:pt x="17079" y="9225"/>
                    <a:pt x="14534" y="9225"/>
                  </a:cubicBezTo>
                  <a:cubicBezTo>
                    <a:pt x="8504" y="9225"/>
                    <a:pt x="2121" y="5712"/>
                    <a:pt x="310" y="97"/>
                  </a:cubicBezTo>
                  <a:cubicBezTo>
                    <a:pt x="310" y="29"/>
                    <a:pt x="262" y="1"/>
                    <a:pt x="2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1" name="Google Shape;2521;p53"/>
            <p:cNvSpPr/>
            <p:nvPr/>
          </p:nvSpPr>
          <p:spPr>
            <a:xfrm>
              <a:off x="1999925" y="2643825"/>
              <a:ext cx="297975" cy="489575"/>
            </a:xfrm>
            <a:custGeom>
              <a:avLst/>
              <a:gdLst/>
              <a:ahLst/>
              <a:cxnLst/>
              <a:rect l="l" t="t" r="r" b="b"/>
              <a:pathLst>
                <a:path w="11919" h="19583" extrusionOk="0">
                  <a:moveTo>
                    <a:pt x="11664" y="0"/>
                  </a:moveTo>
                  <a:cubicBezTo>
                    <a:pt x="11622" y="0"/>
                    <a:pt x="11577" y="16"/>
                    <a:pt x="11536" y="53"/>
                  </a:cubicBezTo>
                  <a:cubicBezTo>
                    <a:pt x="9041" y="2708"/>
                    <a:pt x="7304" y="5962"/>
                    <a:pt x="5547" y="9116"/>
                  </a:cubicBezTo>
                  <a:cubicBezTo>
                    <a:pt x="3810" y="12530"/>
                    <a:pt x="1894" y="15943"/>
                    <a:pt x="57" y="19357"/>
                  </a:cubicBezTo>
                  <a:cubicBezTo>
                    <a:pt x="1" y="19470"/>
                    <a:pt x="114" y="19583"/>
                    <a:pt x="213" y="19583"/>
                  </a:cubicBezTo>
                  <a:cubicBezTo>
                    <a:pt x="255" y="19583"/>
                    <a:pt x="293" y="19563"/>
                    <a:pt x="317" y="19517"/>
                  </a:cubicBezTo>
                  <a:cubicBezTo>
                    <a:pt x="2153" y="16183"/>
                    <a:pt x="3970" y="12869"/>
                    <a:pt x="5727" y="9535"/>
                  </a:cubicBezTo>
                  <a:cubicBezTo>
                    <a:pt x="7463" y="6301"/>
                    <a:pt x="9300" y="3047"/>
                    <a:pt x="11795" y="312"/>
                  </a:cubicBezTo>
                  <a:cubicBezTo>
                    <a:pt x="11918" y="174"/>
                    <a:pt x="11805" y="0"/>
                    <a:pt x="116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2" name="Google Shape;2522;p53"/>
            <p:cNvSpPr/>
            <p:nvPr/>
          </p:nvSpPr>
          <p:spPr>
            <a:xfrm>
              <a:off x="1785725" y="3132425"/>
              <a:ext cx="163750" cy="144325"/>
            </a:xfrm>
            <a:custGeom>
              <a:avLst/>
              <a:gdLst/>
              <a:ahLst/>
              <a:cxnLst/>
              <a:rect l="l" t="t" r="r" b="b"/>
              <a:pathLst>
                <a:path w="6550" h="5773" extrusionOk="0">
                  <a:moveTo>
                    <a:pt x="5281" y="0"/>
                  </a:moveTo>
                  <a:cubicBezTo>
                    <a:pt x="5162" y="0"/>
                    <a:pt x="5070" y="174"/>
                    <a:pt x="5132" y="312"/>
                  </a:cubicBezTo>
                  <a:cubicBezTo>
                    <a:pt x="6050" y="1470"/>
                    <a:pt x="6130" y="3806"/>
                    <a:pt x="5132" y="4963"/>
                  </a:cubicBezTo>
                  <a:cubicBezTo>
                    <a:pt x="4787" y="5308"/>
                    <a:pt x="4410" y="5451"/>
                    <a:pt x="4022" y="5451"/>
                  </a:cubicBezTo>
                  <a:cubicBezTo>
                    <a:pt x="2636" y="5451"/>
                    <a:pt x="1100" y="3632"/>
                    <a:pt x="321" y="2728"/>
                  </a:cubicBezTo>
                  <a:cubicBezTo>
                    <a:pt x="301" y="2684"/>
                    <a:pt x="272" y="2667"/>
                    <a:pt x="239" y="2667"/>
                  </a:cubicBezTo>
                  <a:cubicBezTo>
                    <a:pt x="136" y="2667"/>
                    <a:pt x="0" y="2846"/>
                    <a:pt x="61" y="2967"/>
                  </a:cubicBezTo>
                  <a:cubicBezTo>
                    <a:pt x="879" y="3921"/>
                    <a:pt x="2467" y="5772"/>
                    <a:pt x="3953" y="5772"/>
                  </a:cubicBezTo>
                  <a:cubicBezTo>
                    <a:pt x="4426" y="5772"/>
                    <a:pt x="4888" y="5585"/>
                    <a:pt x="5311" y="5123"/>
                  </a:cubicBezTo>
                  <a:cubicBezTo>
                    <a:pt x="6549" y="3885"/>
                    <a:pt x="6469" y="1310"/>
                    <a:pt x="5391" y="52"/>
                  </a:cubicBezTo>
                  <a:cubicBezTo>
                    <a:pt x="5354" y="16"/>
                    <a:pt x="5316" y="0"/>
                    <a:pt x="52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3" name="Google Shape;2523;p53"/>
            <p:cNvSpPr/>
            <p:nvPr/>
          </p:nvSpPr>
          <p:spPr>
            <a:xfrm>
              <a:off x="1392475" y="2857250"/>
              <a:ext cx="355350" cy="390775"/>
            </a:xfrm>
            <a:custGeom>
              <a:avLst/>
              <a:gdLst/>
              <a:ahLst/>
              <a:cxnLst/>
              <a:rect l="l" t="t" r="r" b="b"/>
              <a:pathLst>
                <a:path w="14214" h="15631" fill="none" extrusionOk="0">
                  <a:moveTo>
                    <a:pt x="14214" y="8245"/>
                  </a:moveTo>
                  <a:cubicBezTo>
                    <a:pt x="14214" y="12816"/>
                    <a:pt x="11140" y="15631"/>
                    <a:pt x="7387" y="15631"/>
                  </a:cubicBezTo>
                  <a:cubicBezTo>
                    <a:pt x="3574" y="15631"/>
                    <a:pt x="0" y="11978"/>
                    <a:pt x="0" y="7406"/>
                  </a:cubicBezTo>
                  <a:cubicBezTo>
                    <a:pt x="0" y="2755"/>
                    <a:pt x="3574" y="0"/>
                    <a:pt x="7387" y="0"/>
                  </a:cubicBezTo>
                  <a:cubicBezTo>
                    <a:pt x="11140" y="0"/>
                    <a:pt x="14214" y="3653"/>
                    <a:pt x="14214" y="8245"/>
                  </a:cubicBezTo>
                  <a:close/>
                </a:path>
              </a:pathLst>
            </a:custGeom>
            <a:noFill/>
            <a:ln w="8475" cap="flat" cmpd="sng">
              <a:solidFill>
                <a:schemeClr val="accent2"/>
              </a:solidFill>
              <a:prstDash val="solid"/>
              <a:miter lim="1996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4" name="Google Shape;2524;p53"/>
            <p:cNvSpPr/>
            <p:nvPr/>
          </p:nvSpPr>
          <p:spPr>
            <a:xfrm>
              <a:off x="1710375" y="2718000"/>
              <a:ext cx="283000" cy="351375"/>
            </a:xfrm>
            <a:custGeom>
              <a:avLst/>
              <a:gdLst/>
              <a:ahLst/>
              <a:cxnLst/>
              <a:rect l="l" t="t" r="r" b="b"/>
              <a:pathLst>
                <a:path w="11320" h="14055" fill="none" extrusionOk="0">
                  <a:moveTo>
                    <a:pt x="11320" y="8225"/>
                  </a:moveTo>
                  <a:cubicBezTo>
                    <a:pt x="11320" y="12058"/>
                    <a:pt x="9902" y="14054"/>
                    <a:pt x="6988" y="14054"/>
                  </a:cubicBezTo>
                  <a:cubicBezTo>
                    <a:pt x="4153" y="14054"/>
                    <a:pt x="1" y="9323"/>
                    <a:pt x="1" y="5570"/>
                  </a:cubicBezTo>
                  <a:cubicBezTo>
                    <a:pt x="1" y="1737"/>
                    <a:pt x="2257" y="0"/>
                    <a:pt x="5071" y="499"/>
                  </a:cubicBezTo>
                  <a:cubicBezTo>
                    <a:pt x="7327" y="839"/>
                    <a:pt x="11320" y="4492"/>
                    <a:pt x="11320" y="8225"/>
                  </a:cubicBezTo>
                  <a:close/>
                </a:path>
              </a:pathLst>
            </a:custGeom>
            <a:noFill/>
            <a:ln w="8475" cap="flat" cmpd="sng">
              <a:solidFill>
                <a:schemeClr val="accent2"/>
              </a:solidFill>
              <a:prstDash val="solid"/>
              <a:miter lim="1996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5" name="Google Shape;2525;p53"/>
            <p:cNvSpPr/>
            <p:nvPr/>
          </p:nvSpPr>
          <p:spPr>
            <a:xfrm>
              <a:off x="1707300" y="2923625"/>
              <a:ext cx="26075" cy="20300"/>
            </a:xfrm>
            <a:custGeom>
              <a:avLst/>
              <a:gdLst/>
              <a:ahLst/>
              <a:cxnLst/>
              <a:rect l="l" t="t" r="r" b="b"/>
              <a:pathLst>
                <a:path w="1043" h="812" extrusionOk="0">
                  <a:moveTo>
                    <a:pt x="783" y="0"/>
                  </a:moveTo>
                  <a:cubicBezTo>
                    <a:pt x="623" y="0"/>
                    <a:pt x="543" y="100"/>
                    <a:pt x="383" y="180"/>
                  </a:cubicBezTo>
                  <a:cubicBezTo>
                    <a:pt x="283" y="260"/>
                    <a:pt x="204" y="419"/>
                    <a:pt x="124" y="499"/>
                  </a:cubicBezTo>
                  <a:cubicBezTo>
                    <a:pt x="1" y="637"/>
                    <a:pt x="114" y="811"/>
                    <a:pt x="255" y="811"/>
                  </a:cubicBezTo>
                  <a:cubicBezTo>
                    <a:pt x="297" y="811"/>
                    <a:pt x="342" y="796"/>
                    <a:pt x="383" y="759"/>
                  </a:cubicBezTo>
                  <a:cubicBezTo>
                    <a:pt x="543" y="599"/>
                    <a:pt x="623" y="339"/>
                    <a:pt x="783" y="339"/>
                  </a:cubicBezTo>
                  <a:cubicBezTo>
                    <a:pt x="1042" y="339"/>
                    <a:pt x="1042" y="0"/>
                    <a:pt x="783" y="0"/>
                  </a:cubicBezTo>
                  <a:close/>
                </a:path>
              </a:pathLst>
            </a:custGeom>
            <a:solidFill>
              <a:srgbClr val="291C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6" name="Google Shape;2526;p53"/>
            <p:cNvSpPr/>
            <p:nvPr/>
          </p:nvSpPr>
          <p:spPr>
            <a:xfrm>
              <a:off x="1326175" y="3096650"/>
              <a:ext cx="78075" cy="120100"/>
            </a:xfrm>
            <a:custGeom>
              <a:avLst/>
              <a:gdLst/>
              <a:ahLst/>
              <a:cxnLst/>
              <a:rect l="l" t="t" r="r" b="b"/>
              <a:pathLst>
                <a:path w="3123" h="4804" extrusionOk="0">
                  <a:moveTo>
                    <a:pt x="2913" y="0"/>
                  </a:moveTo>
                  <a:cubicBezTo>
                    <a:pt x="2873" y="0"/>
                    <a:pt x="2835" y="20"/>
                    <a:pt x="2812" y="66"/>
                  </a:cubicBezTo>
                  <a:cubicBezTo>
                    <a:pt x="1734" y="1483"/>
                    <a:pt x="816" y="2981"/>
                    <a:pt x="57" y="4558"/>
                  </a:cubicBezTo>
                  <a:cubicBezTo>
                    <a:pt x="0" y="4685"/>
                    <a:pt x="115" y="4803"/>
                    <a:pt x="215" y="4803"/>
                  </a:cubicBezTo>
                  <a:cubicBezTo>
                    <a:pt x="255" y="4803"/>
                    <a:pt x="294" y="4784"/>
                    <a:pt x="317" y="4737"/>
                  </a:cubicBezTo>
                  <a:cubicBezTo>
                    <a:pt x="1155" y="3160"/>
                    <a:pt x="2053" y="1663"/>
                    <a:pt x="3052" y="246"/>
                  </a:cubicBezTo>
                  <a:cubicBezTo>
                    <a:pt x="3123" y="118"/>
                    <a:pt x="3012" y="0"/>
                    <a:pt x="2913" y="0"/>
                  </a:cubicBezTo>
                  <a:close/>
                </a:path>
              </a:pathLst>
            </a:custGeom>
            <a:solidFill>
              <a:srgbClr val="291C19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7" name="Google Shape;2527;p53"/>
            <p:cNvSpPr/>
            <p:nvPr/>
          </p:nvSpPr>
          <p:spPr>
            <a:xfrm>
              <a:off x="1877300" y="2808025"/>
              <a:ext cx="77625" cy="82325"/>
            </a:xfrm>
            <a:custGeom>
              <a:avLst/>
              <a:gdLst/>
              <a:ahLst/>
              <a:cxnLst/>
              <a:rect l="l" t="t" r="r" b="b"/>
              <a:pathLst>
                <a:path w="3105" h="3293" extrusionOk="0">
                  <a:moveTo>
                    <a:pt x="2846" y="0"/>
                  </a:moveTo>
                  <a:cubicBezTo>
                    <a:pt x="2805" y="0"/>
                    <a:pt x="2763" y="16"/>
                    <a:pt x="2726" y="53"/>
                  </a:cubicBezTo>
                  <a:cubicBezTo>
                    <a:pt x="1888" y="1051"/>
                    <a:pt x="890" y="1969"/>
                    <a:pt x="71" y="3047"/>
                  </a:cubicBezTo>
                  <a:cubicBezTo>
                    <a:pt x="0" y="3175"/>
                    <a:pt x="111" y="3292"/>
                    <a:pt x="238" y="3292"/>
                  </a:cubicBezTo>
                  <a:cubicBezTo>
                    <a:pt x="290" y="3292"/>
                    <a:pt x="344" y="3273"/>
                    <a:pt x="391" y="3227"/>
                  </a:cubicBezTo>
                  <a:cubicBezTo>
                    <a:pt x="1149" y="2129"/>
                    <a:pt x="2147" y="1310"/>
                    <a:pt x="2966" y="312"/>
                  </a:cubicBezTo>
                  <a:cubicBezTo>
                    <a:pt x="3104" y="174"/>
                    <a:pt x="2982" y="0"/>
                    <a:pt x="2846" y="0"/>
                  </a:cubicBezTo>
                  <a:close/>
                </a:path>
              </a:pathLst>
            </a:custGeom>
            <a:solidFill>
              <a:srgbClr val="291C19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8" name="Google Shape;2528;p53"/>
            <p:cNvSpPr/>
            <p:nvPr/>
          </p:nvSpPr>
          <p:spPr>
            <a:xfrm>
              <a:off x="1564650" y="2976825"/>
              <a:ext cx="72900" cy="107675"/>
            </a:xfrm>
            <a:custGeom>
              <a:avLst/>
              <a:gdLst/>
              <a:ahLst/>
              <a:cxnLst/>
              <a:rect l="l" t="t" r="r" b="b"/>
              <a:pathLst>
                <a:path w="2916" h="4307" extrusionOk="0">
                  <a:moveTo>
                    <a:pt x="905" y="1"/>
                  </a:moveTo>
                  <a:cubicBezTo>
                    <a:pt x="826" y="1"/>
                    <a:pt x="751" y="16"/>
                    <a:pt x="679" y="48"/>
                  </a:cubicBezTo>
                  <a:cubicBezTo>
                    <a:pt x="100" y="208"/>
                    <a:pt x="1" y="1366"/>
                    <a:pt x="420" y="2543"/>
                  </a:cubicBezTo>
                  <a:cubicBezTo>
                    <a:pt x="870" y="3587"/>
                    <a:pt x="1531" y="4306"/>
                    <a:pt x="2080" y="4306"/>
                  </a:cubicBezTo>
                  <a:cubicBezTo>
                    <a:pt x="2141" y="4306"/>
                    <a:pt x="2199" y="4298"/>
                    <a:pt x="2256" y="4280"/>
                  </a:cubicBezTo>
                  <a:cubicBezTo>
                    <a:pt x="2835" y="4041"/>
                    <a:pt x="2915" y="2963"/>
                    <a:pt x="2496" y="1785"/>
                  </a:cubicBezTo>
                  <a:cubicBezTo>
                    <a:pt x="2146" y="770"/>
                    <a:pt x="1459" y="1"/>
                    <a:pt x="9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9" name="Google Shape;2529;p53"/>
            <p:cNvSpPr/>
            <p:nvPr/>
          </p:nvSpPr>
          <p:spPr>
            <a:xfrm>
              <a:off x="1764275" y="2870675"/>
              <a:ext cx="72900" cy="107900"/>
            </a:xfrm>
            <a:custGeom>
              <a:avLst/>
              <a:gdLst/>
              <a:ahLst/>
              <a:cxnLst/>
              <a:rect l="l" t="t" r="r" b="b"/>
              <a:pathLst>
                <a:path w="2916" h="4316" extrusionOk="0">
                  <a:moveTo>
                    <a:pt x="868" y="0"/>
                  </a:moveTo>
                  <a:cubicBezTo>
                    <a:pt x="802" y="0"/>
                    <a:pt x="738" y="14"/>
                    <a:pt x="680" y="42"/>
                  </a:cubicBezTo>
                  <a:cubicBezTo>
                    <a:pt x="101" y="222"/>
                    <a:pt x="1" y="1379"/>
                    <a:pt x="420" y="2537"/>
                  </a:cubicBezTo>
                  <a:cubicBezTo>
                    <a:pt x="801" y="3608"/>
                    <a:pt x="1529" y="4316"/>
                    <a:pt x="2093" y="4316"/>
                  </a:cubicBezTo>
                  <a:cubicBezTo>
                    <a:pt x="2149" y="4316"/>
                    <a:pt x="2204" y="4309"/>
                    <a:pt x="2257" y="4294"/>
                  </a:cubicBezTo>
                  <a:cubicBezTo>
                    <a:pt x="2756" y="4035"/>
                    <a:pt x="2915" y="2957"/>
                    <a:pt x="2416" y="1799"/>
                  </a:cubicBezTo>
                  <a:cubicBezTo>
                    <a:pt x="2046" y="760"/>
                    <a:pt x="1366" y="0"/>
                    <a:pt x="868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" name="Google Shape;2530;p53"/>
            <p:cNvSpPr/>
            <p:nvPr/>
          </p:nvSpPr>
          <p:spPr>
            <a:xfrm>
              <a:off x="1111500" y="2387100"/>
              <a:ext cx="1226000" cy="1764700"/>
            </a:xfrm>
            <a:custGeom>
              <a:avLst/>
              <a:gdLst/>
              <a:ahLst/>
              <a:cxnLst/>
              <a:rect l="l" t="t" r="r" b="b"/>
              <a:pathLst>
                <a:path w="49040" h="70588" extrusionOk="0">
                  <a:moveTo>
                    <a:pt x="3075" y="1"/>
                  </a:moveTo>
                  <a:cubicBezTo>
                    <a:pt x="2915" y="1"/>
                    <a:pt x="2835" y="1"/>
                    <a:pt x="2835" y="101"/>
                  </a:cubicBezTo>
                  <a:cubicBezTo>
                    <a:pt x="1657" y="4752"/>
                    <a:pt x="759" y="9403"/>
                    <a:pt x="340" y="14155"/>
                  </a:cubicBezTo>
                  <a:cubicBezTo>
                    <a:pt x="80" y="16570"/>
                    <a:pt x="0" y="18886"/>
                    <a:pt x="0" y="21301"/>
                  </a:cubicBezTo>
                  <a:cubicBezTo>
                    <a:pt x="0" y="21880"/>
                    <a:pt x="0" y="22559"/>
                    <a:pt x="260" y="23058"/>
                  </a:cubicBezTo>
                  <a:cubicBezTo>
                    <a:pt x="659" y="24216"/>
                    <a:pt x="1158" y="25294"/>
                    <a:pt x="1657" y="26372"/>
                  </a:cubicBezTo>
                  <a:cubicBezTo>
                    <a:pt x="5829" y="35934"/>
                    <a:pt x="10481" y="45257"/>
                    <a:pt x="14893" y="54739"/>
                  </a:cubicBezTo>
                  <a:cubicBezTo>
                    <a:pt x="17388" y="59990"/>
                    <a:pt x="19803" y="65220"/>
                    <a:pt x="22379" y="70470"/>
                  </a:cubicBezTo>
                  <a:cubicBezTo>
                    <a:pt x="22406" y="70553"/>
                    <a:pt x="22455" y="70588"/>
                    <a:pt x="22503" y="70588"/>
                  </a:cubicBezTo>
                  <a:cubicBezTo>
                    <a:pt x="22595" y="70588"/>
                    <a:pt x="22684" y="70461"/>
                    <a:pt x="22618" y="70290"/>
                  </a:cubicBezTo>
                  <a:cubicBezTo>
                    <a:pt x="20382" y="65799"/>
                    <a:pt x="18306" y="61147"/>
                    <a:pt x="16130" y="56576"/>
                  </a:cubicBezTo>
                  <a:cubicBezTo>
                    <a:pt x="13974" y="52004"/>
                    <a:pt x="11738" y="47333"/>
                    <a:pt x="9562" y="42762"/>
                  </a:cubicBezTo>
                  <a:cubicBezTo>
                    <a:pt x="7406" y="38190"/>
                    <a:pt x="5250" y="33698"/>
                    <a:pt x="3154" y="29047"/>
                  </a:cubicBezTo>
                  <a:cubicBezTo>
                    <a:pt x="2655" y="27949"/>
                    <a:pt x="2156" y="26791"/>
                    <a:pt x="1657" y="25633"/>
                  </a:cubicBezTo>
                  <a:cubicBezTo>
                    <a:pt x="1258" y="24635"/>
                    <a:pt x="499" y="23457"/>
                    <a:pt x="419" y="22300"/>
                  </a:cubicBezTo>
                  <a:cubicBezTo>
                    <a:pt x="160" y="20303"/>
                    <a:pt x="340" y="18227"/>
                    <a:pt x="499" y="16231"/>
                  </a:cubicBezTo>
                  <a:cubicBezTo>
                    <a:pt x="836" y="10863"/>
                    <a:pt x="1743" y="5574"/>
                    <a:pt x="3122" y="384"/>
                  </a:cubicBezTo>
                  <a:lnTo>
                    <a:pt x="3122" y="384"/>
                  </a:lnTo>
                  <a:cubicBezTo>
                    <a:pt x="6211" y="1029"/>
                    <a:pt x="9388" y="1700"/>
                    <a:pt x="12317" y="2676"/>
                  </a:cubicBezTo>
                  <a:cubicBezTo>
                    <a:pt x="16390" y="3994"/>
                    <a:pt x="20303" y="6090"/>
                    <a:pt x="23796" y="8585"/>
                  </a:cubicBezTo>
                  <a:cubicBezTo>
                    <a:pt x="25034" y="9483"/>
                    <a:pt x="25713" y="10901"/>
                    <a:pt x="26531" y="12238"/>
                  </a:cubicBezTo>
                  <a:cubicBezTo>
                    <a:pt x="27948" y="14654"/>
                    <a:pt x="29206" y="17149"/>
                    <a:pt x="30364" y="19724"/>
                  </a:cubicBezTo>
                  <a:cubicBezTo>
                    <a:pt x="33019" y="25134"/>
                    <a:pt x="35934" y="30444"/>
                    <a:pt x="38928" y="35775"/>
                  </a:cubicBezTo>
                  <a:cubicBezTo>
                    <a:pt x="40685" y="38689"/>
                    <a:pt x="42342" y="41684"/>
                    <a:pt x="44178" y="44598"/>
                  </a:cubicBezTo>
                  <a:cubicBezTo>
                    <a:pt x="45915" y="47413"/>
                    <a:pt x="47831" y="50248"/>
                    <a:pt x="48670" y="53502"/>
                  </a:cubicBezTo>
                  <a:cubicBezTo>
                    <a:pt x="48700" y="53561"/>
                    <a:pt x="48763" y="53588"/>
                    <a:pt x="48827" y="53588"/>
                  </a:cubicBezTo>
                  <a:cubicBezTo>
                    <a:pt x="48933" y="53588"/>
                    <a:pt x="49039" y="53514"/>
                    <a:pt x="48989" y="53402"/>
                  </a:cubicBezTo>
                  <a:cubicBezTo>
                    <a:pt x="48251" y="50667"/>
                    <a:pt x="46753" y="48171"/>
                    <a:pt x="45256" y="45836"/>
                  </a:cubicBezTo>
                  <a:cubicBezTo>
                    <a:pt x="43579" y="43101"/>
                    <a:pt x="42002" y="40346"/>
                    <a:pt x="40425" y="37611"/>
                  </a:cubicBezTo>
                  <a:cubicBezTo>
                    <a:pt x="37351" y="32281"/>
                    <a:pt x="34197" y="26791"/>
                    <a:pt x="31442" y="21222"/>
                  </a:cubicBezTo>
                  <a:cubicBezTo>
                    <a:pt x="30204" y="18646"/>
                    <a:pt x="28947" y="15971"/>
                    <a:pt x="27609" y="13396"/>
                  </a:cubicBezTo>
                  <a:cubicBezTo>
                    <a:pt x="26870" y="12158"/>
                    <a:pt x="26112" y="10821"/>
                    <a:pt x="25293" y="9663"/>
                  </a:cubicBezTo>
                  <a:cubicBezTo>
                    <a:pt x="25034" y="9244"/>
                    <a:pt x="24874" y="8904"/>
                    <a:pt x="24455" y="8665"/>
                  </a:cubicBezTo>
                  <a:cubicBezTo>
                    <a:pt x="21460" y="6329"/>
                    <a:pt x="17887" y="4493"/>
                    <a:pt x="14314" y="2995"/>
                  </a:cubicBezTo>
                  <a:cubicBezTo>
                    <a:pt x="10740" y="1598"/>
                    <a:pt x="6828" y="760"/>
                    <a:pt x="30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" name="Google Shape;2531;p53"/>
            <p:cNvSpPr/>
            <p:nvPr/>
          </p:nvSpPr>
          <p:spPr>
            <a:xfrm>
              <a:off x="1112175" y="2793225"/>
              <a:ext cx="227925" cy="147475"/>
            </a:xfrm>
            <a:custGeom>
              <a:avLst/>
              <a:gdLst/>
              <a:ahLst/>
              <a:cxnLst/>
              <a:rect l="l" t="t" r="r" b="b"/>
              <a:pathLst>
                <a:path w="9117" h="5899" extrusionOk="0">
                  <a:moveTo>
                    <a:pt x="8918" y="1"/>
                  </a:moveTo>
                  <a:cubicBezTo>
                    <a:pt x="8853" y="1"/>
                    <a:pt x="8797" y="45"/>
                    <a:pt x="8797" y="146"/>
                  </a:cubicBezTo>
                  <a:cubicBezTo>
                    <a:pt x="8332" y="3288"/>
                    <a:pt x="5497" y="5568"/>
                    <a:pt x="2507" y="5568"/>
                  </a:cubicBezTo>
                  <a:cubicBezTo>
                    <a:pt x="1774" y="5568"/>
                    <a:pt x="1032" y="5431"/>
                    <a:pt x="313" y="5136"/>
                  </a:cubicBezTo>
                  <a:cubicBezTo>
                    <a:pt x="286" y="5128"/>
                    <a:pt x="261" y="5124"/>
                    <a:pt x="238" y="5124"/>
                  </a:cubicBezTo>
                  <a:cubicBezTo>
                    <a:pt x="40" y="5124"/>
                    <a:pt x="0" y="5404"/>
                    <a:pt x="233" y="5476"/>
                  </a:cubicBezTo>
                  <a:cubicBezTo>
                    <a:pt x="966" y="5764"/>
                    <a:pt x="1725" y="5898"/>
                    <a:pt x="2476" y="5898"/>
                  </a:cubicBezTo>
                  <a:cubicBezTo>
                    <a:pt x="5629" y="5898"/>
                    <a:pt x="8649" y="3530"/>
                    <a:pt x="9116" y="225"/>
                  </a:cubicBezTo>
                  <a:cubicBezTo>
                    <a:pt x="9116" y="86"/>
                    <a:pt x="9008" y="1"/>
                    <a:pt x="89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" name="Google Shape;2532;p53"/>
            <p:cNvSpPr/>
            <p:nvPr/>
          </p:nvSpPr>
          <p:spPr>
            <a:xfrm>
              <a:off x="1328500" y="2676700"/>
              <a:ext cx="267250" cy="141725"/>
            </a:xfrm>
            <a:custGeom>
              <a:avLst/>
              <a:gdLst/>
              <a:ahLst/>
              <a:cxnLst/>
              <a:rect l="l" t="t" r="r" b="b"/>
              <a:pathLst>
                <a:path w="10690" h="5669" extrusionOk="0">
                  <a:moveTo>
                    <a:pt x="8767" y="0"/>
                  </a:moveTo>
                  <a:cubicBezTo>
                    <a:pt x="8674" y="0"/>
                    <a:pt x="8572" y="123"/>
                    <a:pt x="8628" y="235"/>
                  </a:cubicBezTo>
                  <a:cubicBezTo>
                    <a:pt x="10302" y="3843"/>
                    <a:pt x="6905" y="5365"/>
                    <a:pt x="3695" y="5365"/>
                  </a:cubicBezTo>
                  <a:cubicBezTo>
                    <a:pt x="2465" y="5365"/>
                    <a:pt x="1263" y="5141"/>
                    <a:pt x="383" y="4727"/>
                  </a:cubicBezTo>
                  <a:cubicBezTo>
                    <a:pt x="350" y="4716"/>
                    <a:pt x="318" y="4711"/>
                    <a:pt x="288" y="4711"/>
                  </a:cubicBezTo>
                  <a:cubicBezTo>
                    <a:pt x="102" y="4711"/>
                    <a:pt x="0" y="4900"/>
                    <a:pt x="224" y="4986"/>
                  </a:cubicBezTo>
                  <a:cubicBezTo>
                    <a:pt x="1167" y="5434"/>
                    <a:pt x="2413" y="5668"/>
                    <a:pt x="3680" y="5668"/>
                  </a:cubicBezTo>
                  <a:cubicBezTo>
                    <a:pt x="7107" y="5668"/>
                    <a:pt x="10689" y="3952"/>
                    <a:pt x="8868" y="75"/>
                  </a:cubicBezTo>
                  <a:cubicBezTo>
                    <a:pt x="8844" y="22"/>
                    <a:pt x="8806" y="0"/>
                    <a:pt x="87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3" name="Google Shape;2533;p53"/>
            <p:cNvSpPr/>
            <p:nvPr/>
          </p:nvSpPr>
          <p:spPr>
            <a:xfrm>
              <a:off x="1542700" y="2592725"/>
              <a:ext cx="169325" cy="97650"/>
            </a:xfrm>
            <a:custGeom>
              <a:avLst/>
              <a:gdLst/>
              <a:ahLst/>
              <a:cxnLst/>
              <a:rect l="l" t="t" r="r" b="b"/>
              <a:pathLst>
                <a:path w="6773" h="3906" extrusionOk="0">
                  <a:moveTo>
                    <a:pt x="6478" y="1"/>
                  </a:moveTo>
                  <a:cubicBezTo>
                    <a:pt x="6393" y="1"/>
                    <a:pt x="6328" y="61"/>
                    <a:pt x="6368" y="180"/>
                  </a:cubicBezTo>
                  <a:cubicBezTo>
                    <a:pt x="6450" y="2280"/>
                    <a:pt x="3639" y="3557"/>
                    <a:pt x="1516" y="3557"/>
                  </a:cubicBezTo>
                  <a:cubicBezTo>
                    <a:pt x="1035" y="3557"/>
                    <a:pt x="589" y="3491"/>
                    <a:pt x="220" y="3354"/>
                  </a:cubicBezTo>
                  <a:cubicBezTo>
                    <a:pt x="200" y="3342"/>
                    <a:pt x="181" y="3336"/>
                    <a:pt x="163" y="3336"/>
                  </a:cubicBezTo>
                  <a:cubicBezTo>
                    <a:pt x="44" y="3336"/>
                    <a:pt x="0" y="3604"/>
                    <a:pt x="140" y="3674"/>
                  </a:cubicBezTo>
                  <a:cubicBezTo>
                    <a:pt x="558" y="3831"/>
                    <a:pt x="1052" y="3906"/>
                    <a:pt x="1579" y="3906"/>
                  </a:cubicBezTo>
                  <a:cubicBezTo>
                    <a:pt x="3868" y="3906"/>
                    <a:pt x="6773" y="2485"/>
                    <a:pt x="6708" y="180"/>
                  </a:cubicBezTo>
                  <a:cubicBezTo>
                    <a:pt x="6668" y="61"/>
                    <a:pt x="6563" y="1"/>
                    <a:pt x="64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" name="Google Shape;2534;p53"/>
            <p:cNvSpPr/>
            <p:nvPr/>
          </p:nvSpPr>
          <p:spPr>
            <a:xfrm>
              <a:off x="1123975" y="2464475"/>
              <a:ext cx="343375" cy="232775"/>
            </a:xfrm>
            <a:custGeom>
              <a:avLst/>
              <a:gdLst/>
              <a:ahLst/>
              <a:cxnLst/>
              <a:rect l="l" t="t" r="r" b="b"/>
              <a:pathLst>
                <a:path w="13735" h="9311" extrusionOk="0">
                  <a:moveTo>
                    <a:pt x="13475" y="0"/>
                  </a:moveTo>
                  <a:cubicBezTo>
                    <a:pt x="10641" y="399"/>
                    <a:pt x="7826" y="1657"/>
                    <a:pt x="5410" y="3074"/>
                  </a:cubicBezTo>
                  <a:cubicBezTo>
                    <a:pt x="3154" y="4492"/>
                    <a:pt x="659" y="6388"/>
                    <a:pt x="0" y="9143"/>
                  </a:cubicBezTo>
                  <a:cubicBezTo>
                    <a:pt x="0" y="9242"/>
                    <a:pt x="99" y="9310"/>
                    <a:pt x="194" y="9310"/>
                  </a:cubicBezTo>
                  <a:cubicBezTo>
                    <a:pt x="252" y="9310"/>
                    <a:pt x="309" y="9284"/>
                    <a:pt x="340" y="9223"/>
                  </a:cubicBezTo>
                  <a:cubicBezTo>
                    <a:pt x="998" y="6488"/>
                    <a:pt x="3654" y="4492"/>
                    <a:pt x="5989" y="3154"/>
                  </a:cubicBezTo>
                  <a:cubicBezTo>
                    <a:pt x="8325" y="1817"/>
                    <a:pt x="10900" y="739"/>
                    <a:pt x="13555" y="320"/>
                  </a:cubicBezTo>
                  <a:cubicBezTo>
                    <a:pt x="13735" y="320"/>
                    <a:pt x="13635" y="0"/>
                    <a:pt x="134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5" name="Google Shape;2535;p53"/>
            <p:cNvSpPr/>
            <p:nvPr/>
          </p:nvSpPr>
          <p:spPr>
            <a:xfrm>
              <a:off x="2265850" y="2607700"/>
              <a:ext cx="49925" cy="58425"/>
            </a:xfrm>
            <a:custGeom>
              <a:avLst/>
              <a:gdLst/>
              <a:ahLst/>
              <a:cxnLst/>
              <a:rect l="l" t="t" r="r" b="b"/>
              <a:pathLst>
                <a:path w="1997" h="2337" extrusionOk="0">
                  <a:moveTo>
                    <a:pt x="999" y="1"/>
                  </a:moveTo>
                  <a:cubicBezTo>
                    <a:pt x="400" y="1"/>
                    <a:pt x="1" y="579"/>
                    <a:pt x="1" y="1158"/>
                  </a:cubicBezTo>
                  <a:cubicBezTo>
                    <a:pt x="1" y="1837"/>
                    <a:pt x="400" y="2336"/>
                    <a:pt x="999" y="2336"/>
                  </a:cubicBezTo>
                  <a:cubicBezTo>
                    <a:pt x="1498" y="2336"/>
                    <a:pt x="1997" y="1837"/>
                    <a:pt x="1997" y="1158"/>
                  </a:cubicBezTo>
                  <a:cubicBezTo>
                    <a:pt x="1997" y="579"/>
                    <a:pt x="1498" y="1"/>
                    <a:pt x="9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6" name="Google Shape;2536;p53"/>
            <p:cNvSpPr/>
            <p:nvPr/>
          </p:nvSpPr>
          <p:spPr>
            <a:xfrm>
              <a:off x="833000" y="3210575"/>
              <a:ext cx="47950" cy="58425"/>
            </a:xfrm>
            <a:custGeom>
              <a:avLst/>
              <a:gdLst/>
              <a:ahLst/>
              <a:cxnLst/>
              <a:rect l="l" t="t" r="r" b="b"/>
              <a:pathLst>
                <a:path w="1918" h="2337" extrusionOk="0">
                  <a:moveTo>
                    <a:pt x="999" y="1"/>
                  </a:moveTo>
                  <a:cubicBezTo>
                    <a:pt x="420" y="1"/>
                    <a:pt x="1" y="500"/>
                    <a:pt x="1" y="1179"/>
                  </a:cubicBezTo>
                  <a:cubicBezTo>
                    <a:pt x="1" y="1837"/>
                    <a:pt x="420" y="2336"/>
                    <a:pt x="999" y="2336"/>
                  </a:cubicBezTo>
                  <a:cubicBezTo>
                    <a:pt x="1498" y="2336"/>
                    <a:pt x="1917" y="1837"/>
                    <a:pt x="1917" y="1179"/>
                  </a:cubicBezTo>
                  <a:cubicBezTo>
                    <a:pt x="1917" y="500"/>
                    <a:pt x="1498" y="1"/>
                    <a:pt x="9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7" name="Google Shape;2537;p53"/>
            <p:cNvSpPr/>
            <p:nvPr/>
          </p:nvSpPr>
          <p:spPr>
            <a:xfrm>
              <a:off x="1955925" y="4360950"/>
              <a:ext cx="49925" cy="59900"/>
            </a:xfrm>
            <a:custGeom>
              <a:avLst/>
              <a:gdLst/>
              <a:ahLst/>
              <a:cxnLst/>
              <a:rect l="l" t="t" r="r" b="b"/>
              <a:pathLst>
                <a:path w="1997" h="2396" extrusionOk="0">
                  <a:moveTo>
                    <a:pt x="999" y="0"/>
                  </a:moveTo>
                  <a:cubicBezTo>
                    <a:pt x="420" y="0"/>
                    <a:pt x="1" y="579"/>
                    <a:pt x="1" y="1158"/>
                  </a:cubicBezTo>
                  <a:cubicBezTo>
                    <a:pt x="1" y="1817"/>
                    <a:pt x="420" y="2396"/>
                    <a:pt x="999" y="2396"/>
                  </a:cubicBezTo>
                  <a:cubicBezTo>
                    <a:pt x="1578" y="2396"/>
                    <a:pt x="1997" y="1817"/>
                    <a:pt x="1997" y="1158"/>
                  </a:cubicBezTo>
                  <a:cubicBezTo>
                    <a:pt x="1997" y="579"/>
                    <a:pt x="1578" y="0"/>
                    <a:pt x="9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8" name="Google Shape;2538;p53"/>
            <p:cNvSpPr/>
            <p:nvPr/>
          </p:nvSpPr>
          <p:spPr>
            <a:xfrm>
              <a:off x="2213450" y="4311050"/>
              <a:ext cx="49925" cy="59900"/>
            </a:xfrm>
            <a:custGeom>
              <a:avLst/>
              <a:gdLst/>
              <a:ahLst/>
              <a:cxnLst/>
              <a:rect l="l" t="t" r="r" b="b"/>
              <a:pathLst>
                <a:path w="1997" h="2396" extrusionOk="0">
                  <a:moveTo>
                    <a:pt x="999" y="0"/>
                  </a:moveTo>
                  <a:cubicBezTo>
                    <a:pt x="420" y="0"/>
                    <a:pt x="0" y="579"/>
                    <a:pt x="0" y="1238"/>
                  </a:cubicBezTo>
                  <a:cubicBezTo>
                    <a:pt x="0" y="1817"/>
                    <a:pt x="420" y="2396"/>
                    <a:pt x="999" y="2396"/>
                  </a:cubicBezTo>
                  <a:cubicBezTo>
                    <a:pt x="1498" y="2396"/>
                    <a:pt x="1997" y="1817"/>
                    <a:pt x="1997" y="1238"/>
                  </a:cubicBezTo>
                  <a:cubicBezTo>
                    <a:pt x="1997" y="579"/>
                    <a:pt x="1498" y="0"/>
                    <a:pt x="9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43" name="Google Shape;2543;p53"/>
          <p:cNvSpPr txBox="1">
            <a:spLocks noGrp="1"/>
          </p:cNvSpPr>
          <p:nvPr>
            <p:ph type="title"/>
          </p:nvPr>
        </p:nvSpPr>
        <p:spPr>
          <a:xfrm>
            <a:off x="669590" y="0"/>
            <a:ext cx="7704000" cy="143086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>
                <a:solidFill>
                  <a:srgbClr val="00B050"/>
                </a:solidFill>
                <a:latin typeface="#9Slide03 AllRoundGothic" panose="020B0703020202020104" pitchFamily="34" charset="0"/>
              </a:rPr>
              <a:t>NHIỆM VỤ </a:t>
            </a:r>
            <a:br>
              <a:rPr lang="en-US" sz="5400" dirty="0">
                <a:solidFill>
                  <a:srgbClr val="00B050"/>
                </a:solidFill>
                <a:latin typeface="#9Slide03 AllRoundGothic" panose="020B0703020202020104" pitchFamily="34" charset="0"/>
              </a:rPr>
            </a:br>
            <a:r>
              <a:rPr lang="en-US" sz="5400" dirty="0">
                <a:solidFill>
                  <a:srgbClr val="00B050"/>
                </a:solidFill>
                <a:latin typeface="#9Slide03 AllRoundGothic" panose="020B0703020202020104" pitchFamily="34" charset="0"/>
              </a:rPr>
              <a:t>VỀ NHÀ</a:t>
            </a:r>
            <a:endParaRPr sz="5400" dirty="0">
              <a:solidFill>
                <a:srgbClr val="00B050"/>
              </a:solidFill>
              <a:latin typeface="#9Slide03 AllRoundGothic" panose="020B0703020202020104" pitchFamily="34" charset="0"/>
            </a:endParaRPr>
          </a:p>
        </p:txBody>
      </p:sp>
      <p:grpSp>
        <p:nvGrpSpPr>
          <p:cNvPr id="2550" name="Google Shape;2550;p53"/>
          <p:cNvGrpSpPr/>
          <p:nvPr/>
        </p:nvGrpSpPr>
        <p:grpSpPr>
          <a:xfrm>
            <a:off x="7036963" y="2321250"/>
            <a:ext cx="1894525" cy="2450550"/>
            <a:chOff x="7047850" y="2321250"/>
            <a:chExt cx="1894525" cy="2450550"/>
          </a:xfrm>
        </p:grpSpPr>
        <p:sp>
          <p:nvSpPr>
            <p:cNvPr id="2551" name="Google Shape;2551;p53"/>
            <p:cNvSpPr/>
            <p:nvPr/>
          </p:nvSpPr>
          <p:spPr>
            <a:xfrm>
              <a:off x="7586350" y="2405125"/>
              <a:ext cx="1017150" cy="1892525"/>
            </a:xfrm>
            <a:custGeom>
              <a:avLst/>
              <a:gdLst/>
              <a:ahLst/>
              <a:cxnLst/>
              <a:rect l="l" t="t" r="r" b="b"/>
              <a:pathLst>
                <a:path w="40686" h="75701" extrusionOk="0">
                  <a:moveTo>
                    <a:pt x="580" y="1"/>
                  </a:moveTo>
                  <a:lnTo>
                    <a:pt x="1" y="4732"/>
                  </a:lnTo>
                  <a:lnTo>
                    <a:pt x="28708" y="17967"/>
                  </a:lnTo>
                  <a:lnTo>
                    <a:pt x="19964" y="75441"/>
                  </a:lnTo>
                  <a:lnTo>
                    <a:pt x="30025" y="73444"/>
                  </a:lnTo>
                  <a:lnTo>
                    <a:pt x="31782" y="75700"/>
                  </a:lnTo>
                  <a:lnTo>
                    <a:pt x="40685" y="16051"/>
                  </a:lnTo>
                  <a:lnTo>
                    <a:pt x="5990" y="1917"/>
                  </a:lnTo>
                  <a:cubicBezTo>
                    <a:pt x="5910" y="1997"/>
                    <a:pt x="5830" y="2077"/>
                    <a:pt x="5750" y="2237"/>
                  </a:cubicBezTo>
                  <a:cubicBezTo>
                    <a:pt x="5670" y="2336"/>
                    <a:pt x="5491" y="2336"/>
                    <a:pt x="5411" y="2336"/>
                  </a:cubicBezTo>
                  <a:cubicBezTo>
                    <a:pt x="5411" y="2453"/>
                    <a:pt x="5282" y="2527"/>
                    <a:pt x="5143" y="2527"/>
                  </a:cubicBezTo>
                  <a:cubicBezTo>
                    <a:pt x="5092" y="2527"/>
                    <a:pt x="5040" y="2518"/>
                    <a:pt x="4992" y="2496"/>
                  </a:cubicBezTo>
                  <a:cubicBezTo>
                    <a:pt x="4492" y="2336"/>
                    <a:pt x="4492" y="1837"/>
                    <a:pt x="4572" y="1338"/>
                  </a:cubicBezTo>
                  <a:lnTo>
                    <a:pt x="3335" y="839"/>
                  </a:lnTo>
                  <a:lnTo>
                    <a:pt x="58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2" name="Google Shape;2552;p53"/>
            <p:cNvSpPr/>
            <p:nvPr/>
          </p:nvSpPr>
          <p:spPr>
            <a:xfrm>
              <a:off x="7278925" y="2381650"/>
              <a:ext cx="1360000" cy="1992775"/>
            </a:xfrm>
            <a:custGeom>
              <a:avLst/>
              <a:gdLst/>
              <a:ahLst/>
              <a:cxnLst/>
              <a:rect l="l" t="t" r="r" b="b"/>
              <a:pathLst>
                <a:path w="54400" h="79711" extrusionOk="0">
                  <a:moveTo>
                    <a:pt x="10685" y="1"/>
                  </a:moveTo>
                  <a:cubicBezTo>
                    <a:pt x="10453" y="1"/>
                    <a:pt x="10218" y="7"/>
                    <a:pt x="9982" y="22"/>
                  </a:cubicBezTo>
                  <a:cubicBezTo>
                    <a:pt x="9303" y="22"/>
                    <a:pt x="8645" y="101"/>
                    <a:pt x="8066" y="281"/>
                  </a:cubicBezTo>
                  <a:lnTo>
                    <a:pt x="8146" y="281"/>
                  </a:lnTo>
                  <a:cubicBezTo>
                    <a:pt x="8175" y="269"/>
                    <a:pt x="8204" y="263"/>
                    <a:pt x="8232" y="263"/>
                  </a:cubicBezTo>
                  <a:cubicBezTo>
                    <a:pt x="8426" y="263"/>
                    <a:pt x="8555" y="540"/>
                    <a:pt x="8485" y="680"/>
                  </a:cubicBezTo>
                  <a:cubicBezTo>
                    <a:pt x="8565" y="1678"/>
                    <a:pt x="6229" y="2098"/>
                    <a:pt x="5570" y="2178"/>
                  </a:cubicBezTo>
                  <a:cubicBezTo>
                    <a:pt x="5517" y="2207"/>
                    <a:pt x="5472" y="2219"/>
                    <a:pt x="5435" y="2219"/>
                  </a:cubicBezTo>
                  <a:cubicBezTo>
                    <a:pt x="5350" y="2219"/>
                    <a:pt x="5311" y="2154"/>
                    <a:pt x="5311" y="2098"/>
                  </a:cubicBezTo>
                  <a:lnTo>
                    <a:pt x="5231" y="2178"/>
                  </a:lnTo>
                  <a:cubicBezTo>
                    <a:pt x="5391" y="2597"/>
                    <a:pt x="5490" y="3016"/>
                    <a:pt x="5490" y="3515"/>
                  </a:cubicBezTo>
                  <a:cubicBezTo>
                    <a:pt x="4153" y="23817"/>
                    <a:pt x="1" y="44020"/>
                    <a:pt x="240" y="64402"/>
                  </a:cubicBezTo>
                  <a:cubicBezTo>
                    <a:pt x="2077" y="65660"/>
                    <a:pt x="4572" y="67556"/>
                    <a:pt x="8804" y="69972"/>
                  </a:cubicBezTo>
                  <a:cubicBezTo>
                    <a:pt x="13795" y="72806"/>
                    <a:pt x="21121" y="75461"/>
                    <a:pt x="29526" y="79214"/>
                  </a:cubicBezTo>
                  <a:cubicBezTo>
                    <a:pt x="30043" y="79438"/>
                    <a:pt x="30159" y="79710"/>
                    <a:pt x="30722" y="79710"/>
                  </a:cubicBezTo>
                  <a:cubicBezTo>
                    <a:pt x="30963" y="79710"/>
                    <a:pt x="31288" y="79660"/>
                    <a:pt x="31762" y="79534"/>
                  </a:cubicBezTo>
                  <a:lnTo>
                    <a:pt x="32341" y="76879"/>
                  </a:lnTo>
                  <a:cubicBezTo>
                    <a:pt x="32341" y="76879"/>
                    <a:pt x="35834" y="75641"/>
                    <a:pt x="37012" y="75382"/>
                  </a:cubicBezTo>
                  <a:cubicBezTo>
                    <a:pt x="38429" y="75142"/>
                    <a:pt x="42662" y="74962"/>
                    <a:pt x="42662" y="74962"/>
                  </a:cubicBezTo>
                  <a:lnTo>
                    <a:pt x="44079" y="76639"/>
                  </a:lnTo>
                  <a:lnTo>
                    <a:pt x="45077" y="76639"/>
                  </a:lnTo>
                  <a:lnTo>
                    <a:pt x="46235" y="70551"/>
                  </a:lnTo>
                  <a:lnTo>
                    <a:pt x="54400" y="16152"/>
                  </a:lnTo>
                  <a:lnTo>
                    <a:pt x="49649" y="13836"/>
                  </a:lnTo>
                  <a:lnTo>
                    <a:pt x="41164" y="10422"/>
                  </a:lnTo>
                  <a:lnTo>
                    <a:pt x="18965" y="2098"/>
                  </a:lnTo>
                  <a:cubicBezTo>
                    <a:pt x="18626" y="2437"/>
                    <a:pt x="18287" y="2776"/>
                    <a:pt x="18047" y="3176"/>
                  </a:cubicBezTo>
                  <a:cubicBezTo>
                    <a:pt x="17967" y="3275"/>
                    <a:pt x="17788" y="3275"/>
                    <a:pt x="17708" y="3275"/>
                  </a:cubicBezTo>
                  <a:cubicBezTo>
                    <a:pt x="17708" y="3392"/>
                    <a:pt x="17579" y="3466"/>
                    <a:pt x="17440" y="3466"/>
                  </a:cubicBezTo>
                  <a:cubicBezTo>
                    <a:pt x="17389" y="3466"/>
                    <a:pt x="17337" y="3457"/>
                    <a:pt x="17289" y="3435"/>
                  </a:cubicBezTo>
                  <a:cubicBezTo>
                    <a:pt x="16550" y="3176"/>
                    <a:pt x="16789" y="2357"/>
                    <a:pt x="17209" y="1678"/>
                  </a:cubicBezTo>
                  <a:lnTo>
                    <a:pt x="17209" y="1519"/>
                  </a:lnTo>
                  <a:lnTo>
                    <a:pt x="15133" y="680"/>
                  </a:lnTo>
                  <a:cubicBezTo>
                    <a:pt x="15133" y="680"/>
                    <a:pt x="13061" y="1"/>
                    <a:pt x="106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3" name="Google Shape;2553;p53"/>
            <p:cNvSpPr/>
            <p:nvPr/>
          </p:nvSpPr>
          <p:spPr>
            <a:xfrm>
              <a:off x="7409675" y="2381650"/>
              <a:ext cx="1226750" cy="1993600"/>
            </a:xfrm>
            <a:custGeom>
              <a:avLst/>
              <a:gdLst/>
              <a:ahLst/>
              <a:cxnLst/>
              <a:rect l="l" t="t" r="r" b="b"/>
              <a:pathLst>
                <a:path w="49070" h="79744" extrusionOk="0">
                  <a:moveTo>
                    <a:pt x="5455" y="1"/>
                  </a:moveTo>
                  <a:cubicBezTo>
                    <a:pt x="5223" y="1"/>
                    <a:pt x="4988" y="7"/>
                    <a:pt x="4752" y="22"/>
                  </a:cubicBezTo>
                  <a:cubicBezTo>
                    <a:pt x="4073" y="22"/>
                    <a:pt x="3415" y="101"/>
                    <a:pt x="2836" y="281"/>
                  </a:cubicBezTo>
                  <a:lnTo>
                    <a:pt x="2916" y="281"/>
                  </a:lnTo>
                  <a:cubicBezTo>
                    <a:pt x="2945" y="269"/>
                    <a:pt x="2974" y="263"/>
                    <a:pt x="3002" y="263"/>
                  </a:cubicBezTo>
                  <a:cubicBezTo>
                    <a:pt x="3196" y="263"/>
                    <a:pt x="3325" y="540"/>
                    <a:pt x="3255" y="680"/>
                  </a:cubicBezTo>
                  <a:cubicBezTo>
                    <a:pt x="3335" y="1678"/>
                    <a:pt x="999" y="2098"/>
                    <a:pt x="340" y="2178"/>
                  </a:cubicBezTo>
                  <a:cubicBezTo>
                    <a:pt x="287" y="2207"/>
                    <a:pt x="242" y="2219"/>
                    <a:pt x="205" y="2219"/>
                  </a:cubicBezTo>
                  <a:cubicBezTo>
                    <a:pt x="120" y="2219"/>
                    <a:pt x="81" y="2154"/>
                    <a:pt x="81" y="2098"/>
                  </a:cubicBezTo>
                  <a:lnTo>
                    <a:pt x="1" y="2178"/>
                  </a:lnTo>
                  <a:cubicBezTo>
                    <a:pt x="161" y="2517"/>
                    <a:pt x="260" y="2856"/>
                    <a:pt x="260" y="3176"/>
                  </a:cubicBezTo>
                  <a:lnTo>
                    <a:pt x="28448" y="16571"/>
                  </a:lnTo>
                  <a:lnTo>
                    <a:pt x="34098" y="19485"/>
                  </a:lnTo>
                  <a:lnTo>
                    <a:pt x="25034" y="79634"/>
                  </a:lnTo>
                  <a:cubicBezTo>
                    <a:pt x="25149" y="79704"/>
                    <a:pt x="25294" y="79743"/>
                    <a:pt x="25490" y="79743"/>
                  </a:cubicBezTo>
                  <a:cubicBezTo>
                    <a:pt x="25740" y="79743"/>
                    <a:pt x="26073" y="79679"/>
                    <a:pt x="26532" y="79534"/>
                  </a:cubicBezTo>
                  <a:lnTo>
                    <a:pt x="27111" y="76879"/>
                  </a:lnTo>
                  <a:cubicBezTo>
                    <a:pt x="27111" y="76879"/>
                    <a:pt x="30604" y="75641"/>
                    <a:pt x="31782" y="75382"/>
                  </a:cubicBezTo>
                  <a:cubicBezTo>
                    <a:pt x="33199" y="75142"/>
                    <a:pt x="37432" y="74962"/>
                    <a:pt x="37432" y="74962"/>
                  </a:cubicBezTo>
                  <a:lnTo>
                    <a:pt x="38849" y="76639"/>
                  </a:lnTo>
                  <a:lnTo>
                    <a:pt x="39847" y="76639"/>
                  </a:lnTo>
                  <a:lnTo>
                    <a:pt x="41005" y="70551"/>
                  </a:lnTo>
                  <a:lnTo>
                    <a:pt x="49070" y="15912"/>
                  </a:lnTo>
                  <a:lnTo>
                    <a:pt x="44419" y="13836"/>
                  </a:lnTo>
                  <a:lnTo>
                    <a:pt x="35934" y="10422"/>
                  </a:lnTo>
                  <a:lnTo>
                    <a:pt x="13735" y="2098"/>
                  </a:lnTo>
                  <a:cubicBezTo>
                    <a:pt x="13396" y="2437"/>
                    <a:pt x="13057" y="2776"/>
                    <a:pt x="12817" y="3176"/>
                  </a:cubicBezTo>
                  <a:cubicBezTo>
                    <a:pt x="12737" y="3275"/>
                    <a:pt x="12558" y="3275"/>
                    <a:pt x="12478" y="3275"/>
                  </a:cubicBezTo>
                  <a:cubicBezTo>
                    <a:pt x="12478" y="3392"/>
                    <a:pt x="12349" y="3466"/>
                    <a:pt x="12210" y="3466"/>
                  </a:cubicBezTo>
                  <a:cubicBezTo>
                    <a:pt x="12159" y="3466"/>
                    <a:pt x="12107" y="3457"/>
                    <a:pt x="12059" y="3435"/>
                  </a:cubicBezTo>
                  <a:cubicBezTo>
                    <a:pt x="11320" y="3176"/>
                    <a:pt x="11559" y="2357"/>
                    <a:pt x="11979" y="1678"/>
                  </a:cubicBezTo>
                  <a:lnTo>
                    <a:pt x="11979" y="1519"/>
                  </a:lnTo>
                  <a:lnTo>
                    <a:pt x="9903" y="680"/>
                  </a:lnTo>
                  <a:cubicBezTo>
                    <a:pt x="9903" y="680"/>
                    <a:pt x="7831" y="1"/>
                    <a:pt x="54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4" name="Google Shape;2554;p53"/>
            <p:cNvSpPr/>
            <p:nvPr/>
          </p:nvSpPr>
          <p:spPr>
            <a:xfrm>
              <a:off x="7715625" y="2380175"/>
              <a:ext cx="128775" cy="116325"/>
            </a:xfrm>
            <a:custGeom>
              <a:avLst/>
              <a:gdLst/>
              <a:ahLst/>
              <a:cxnLst/>
              <a:rect l="l" t="t" r="r" b="b"/>
              <a:pathLst>
                <a:path w="5151" h="4653" extrusionOk="0">
                  <a:moveTo>
                    <a:pt x="4572" y="1"/>
                  </a:moveTo>
                  <a:cubicBezTo>
                    <a:pt x="4312" y="160"/>
                    <a:pt x="4073" y="340"/>
                    <a:pt x="3733" y="580"/>
                  </a:cubicBezTo>
                  <a:lnTo>
                    <a:pt x="3733" y="340"/>
                  </a:lnTo>
                  <a:cubicBezTo>
                    <a:pt x="3733" y="420"/>
                    <a:pt x="3653" y="420"/>
                    <a:pt x="3653" y="420"/>
                  </a:cubicBezTo>
                  <a:cubicBezTo>
                    <a:pt x="3653" y="580"/>
                    <a:pt x="3494" y="659"/>
                    <a:pt x="3314" y="659"/>
                  </a:cubicBezTo>
                  <a:cubicBezTo>
                    <a:pt x="3075" y="839"/>
                    <a:pt x="2815" y="999"/>
                    <a:pt x="2575" y="1159"/>
                  </a:cubicBezTo>
                  <a:cubicBezTo>
                    <a:pt x="1817" y="1737"/>
                    <a:pt x="1158" y="2416"/>
                    <a:pt x="579" y="3235"/>
                  </a:cubicBezTo>
                  <a:cubicBezTo>
                    <a:pt x="499" y="3334"/>
                    <a:pt x="320" y="3334"/>
                    <a:pt x="240" y="3334"/>
                  </a:cubicBezTo>
                  <a:cubicBezTo>
                    <a:pt x="240" y="3414"/>
                    <a:pt x="160" y="3494"/>
                    <a:pt x="0" y="3494"/>
                  </a:cubicBezTo>
                  <a:cubicBezTo>
                    <a:pt x="1078" y="3834"/>
                    <a:pt x="2815" y="4412"/>
                    <a:pt x="3075" y="4652"/>
                  </a:cubicBezTo>
                  <a:cubicBezTo>
                    <a:pt x="3075" y="4652"/>
                    <a:pt x="2316" y="3494"/>
                    <a:pt x="5071" y="999"/>
                  </a:cubicBezTo>
                  <a:cubicBezTo>
                    <a:pt x="5151" y="580"/>
                    <a:pt x="5071" y="240"/>
                    <a:pt x="46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5" name="Google Shape;2555;p53"/>
            <p:cNvSpPr/>
            <p:nvPr/>
          </p:nvSpPr>
          <p:spPr>
            <a:xfrm>
              <a:off x="7241500" y="4385525"/>
              <a:ext cx="1700875" cy="386275"/>
            </a:xfrm>
            <a:custGeom>
              <a:avLst/>
              <a:gdLst/>
              <a:ahLst/>
              <a:cxnLst/>
              <a:rect l="l" t="t" r="r" b="b"/>
              <a:pathLst>
                <a:path w="68035" h="15451" extrusionOk="0">
                  <a:moveTo>
                    <a:pt x="31891" y="0"/>
                  </a:moveTo>
                  <a:cubicBezTo>
                    <a:pt x="24214" y="0"/>
                    <a:pt x="16515" y="530"/>
                    <a:pt x="9383" y="2373"/>
                  </a:cubicBezTo>
                  <a:cubicBezTo>
                    <a:pt x="7487" y="2872"/>
                    <a:pt x="3394" y="3711"/>
                    <a:pt x="2156" y="5468"/>
                  </a:cubicBezTo>
                  <a:cubicBezTo>
                    <a:pt x="0" y="8462"/>
                    <a:pt x="2995" y="8781"/>
                    <a:pt x="4732" y="10458"/>
                  </a:cubicBezTo>
                  <a:lnTo>
                    <a:pt x="2077" y="8781"/>
                  </a:lnTo>
                  <a:lnTo>
                    <a:pt x="2077" y="8781"/>
                  </a:lnTo>
                  <a:cubicBezTo>
                    <a:pt x="6501" y="15241"/>
                    <a:pt x="19078" y="15450"/>
                    <a:pt x="26813" y="15450"/>
                  </a:cubicBezTo>
                  <a:cubicBezTo>
                    <a:pt x="27349" y="15450"/>
                    <a:pt x="27862" y="15449"/>
                    <a:pt x="28348" y="15449"/>
                  </a:cubicBezTo>
                  <a:cubicBezTo>
                    <a:pt x="33339" y="15449"/>
                    <a:pt x="42003" y="13453"/>
                    <a:pt x="33438" y="10538"/>
                  </a:cubicBezTo>
                  <a:cubicBezTo>
                    <a:pt x="35192" y="10403"/>
                    <a:pt x="36952" y="10353"/>
                    <a:pt x="38714" y="10353"/>
                  </a:cubicBezTo>
                  <a:cubicBezTo>
                    <a:pt x="43471" y="10353"/>
                    <a:pt x="48248" y="10719"/>
                    <a:pt x="52982" y="10778"/>
                  </a:cubicBezTo>
                  <a:cubicBezTo>
                    <a:pt x="53388" y="10786"/>
                    <a:pt x="53835" y="10793"/>
                    <a:pt x="54311" y="10793"/>
                  </a:cubicBezTo>
                  <a:cubicBezTo>
                    <a:pt x="58420" y="10793"/>
                    <a:pt x="64731" y="10303"/>
                    <a:pt x="66377" y="6206"/>
                  </a:cubicBezTo>
                  <a:cubicBezTo>
                    <a:pt x="68034" y="2054"/>
                    <a:pt x="63463" y="2553"/>
                    <a:pt x="60548" y="2134"/>
                  </a:cubicBezTo>
                  <a:cubicBezTo>
                    <a:pt x="55897" y="1475"/>
                    <a:pt x="51804" y="716"/>
                    <a:pt x="47073" y="477"/>
                  </a:cubicBezTo>
                  <a:cubicBezTo>
                    <a:pt x="42140" y="237"/>
                    <a:pt x="37020" y="0"/>
                    <a:pt x="318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6" name="Google Shape;2556;p53"/>
            <p:cNvSpPr/>
            <p:nvPr/>
          </p:nvSpPr>
          <p:spPr>
            <a:xfrm>
              <a:off x="7393225" y="2392650"/>
              <a:ext cx="64400" cy="30975"/>
            </a:xfrm>
            <a:custGeom>
              <a:avLst/>
              <a:gdLst/>
              <a:ahLst/>
              <a:cxnLst/>
              <a:rect l="l" t="t" r="r" b="b"/>
              <a:pathLst>
                <a:path w="2576" h="1239" extrusionOk="0">
                  <a:moveTo>
                    <a:pt x="2496" y="1"/>
                  </a:moveTo>
                  <a:cubicBezTo>
                    <a:pt x="1497" y="240"/>
                    <a:pt x="659" y="660"/>
                    <a:pt x="0" y="1079"/>
                  </a:cubicBezTo>
                  <a:cubicBezTo>
                    <a:pt x="80" y="1079"/>
                    <a:pt x="160" y="1159"/>
                    <a:pt x="240" y="1238"/>
                  </a:cubicBezTo>
                  <a:cubicBezTo>
                    <a:pt x="240" y="1238"/>
                    <a:pt x="320" y="1159"/>
                    <a:pt x="320" y="1079"/>
                  </a:cubicBezTo>
                  <a:cubicBezTo>
                    <a:pt x="499" y="1079"/>
                    <a:pt x="579" y="999"/>
                    <a:pt x="659" y="919"/>
                  </a:cubicBezTo>
                  <a:cubicBezTo>
                    <a:pt x="819" y="839"/>
                    <a:pt x="1078" y="660"/>
                    <a:pt x="1238" y="580"/>
                  </a:cubicBezTo>
                  <a:cubicBezTo>
                    <a:pt x="1657" y="420"/>
                    <a:pt x="2076" y="240"/>
                    <a:pt x="2575" y="81"/>
                  </a:cubicBezTo>
                  <a:cubicBezTo>
                    <a:pt x="2496" y="81"/>
                    <a:pt x="2496" y="81"/>
                    <a:pt x="2496" y="1"/>
                  </a:cubicBezTo>
                  <a:close/>
                </a:path>
              </a:pathLst>
            </a:custGeom>
            <a:solidFill>
              <a:srgbClr val="ED6C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7" name="Google Shape;2557;p53"/>
            <p:cNvSpPr/>
            <p:nvPr/>
          </p:nvSpPr>
          <p:spPr>
            <a:xfrm>
              <a:off x="7393225" y="2392650"/>
              <a:ext cx="64400" cy="30975"/>
            </a:xfrm>
            <a:custGeom>
              <a:avLst/>
              <a:gdLst/>
              <a:ahLst/>
              <a:cxnLst/>
              <a:rect l="l" t="t" r="r" b="b"/>
              <a:pathLst>
                <a:path w="2576" h="1239" extrusionOk="0">
                  <a:moveTo>
                    <a:pt x="2496" y="1"/>
                  </a:moveTo>
                  <a:cubicBezTo>
                    <a:pt x="1497" y="240"/>
                    <a:pt x="659" y="660"/>
                    <a:pt x="0" y="1079"/>
                  </a:cubicBezTo>
                  <a:cubicBezTo>
                    <a:pt x="80" y="1079"/>
                    <a:pt x="160" y="1159"/>
                    <a:pt x="240" y="1238"/>
                  </a:cubicBezTo>
                  <a:cubicBezTo>
                    <a:pt x="240" y="1238"/>
                    <a:pt x="320" y="1159"/>
                    <a:pt x="320" y="1079"/>
                  </a:cubicBezTo>
                  <a:cubicBezTo>
                    <a:pt x="499" y="1079"/>
                    <a:pt x="579" y="999"/>
                    <a:pt x="659" y="919"/>
                  </a:cubicBezTo>
                  <a:cubicBezTo>
                    <a:pt x="819" y="839"/>
                    <a:pt x="1078" y="660"/>
                    <a:pt x="1238" y="580"/>
                  </a:cubicBezTo>
                  <a:cubicBezTo>
                    <a:pt x="1657" y="420"/>
                    <a:pt x="2076" y="240"/>
                    <a:pt x="2575" y="81"/>
                  </a:cubicBezTo>
                  <a:cubicBezTo>
                    <a:pt x="2496" y="81"/>
                    <a:pt x="2496" y="81"/>
                    <a:pt x="2496" y="1"/>
                  </a:cubicBezTo>
                  <a:close/>
                </a:path>
              </a:pathLst>
            </a:custGeom>
            <a:solidFill>
              <a:srgbClr val="E83D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8" name="Google Shape;2558;p53"/>
            <p:cNvSpPr/>
            <p:nvPr/>
          </p:nvSpPr>
          <p:spPr>
            <a:xfrm>
              <a:off x="7484550" y="2453075"/>
              <a:ext cx="1064550" cy="1850550"/>
            </a:xfrm>
            <a:custGeom>
              <a:avLst/>
              <a:gdLst/>
              <a:ahLst/>
              <a:cxnLst/>
              <a:rect l="l" t="t" r="r" b="b"/>
              <a:pathLst>
                <a:path w="42582" h="74022" extrusionOk="0">
                  <a:moveTo>
                    <a:pt x="5933" y="1"/>
                  </a:moveTo>
                  <a:cubicBezTo>
                    <a:pt x="5647" y="1"/>
                    <a:pt x="5385" y="26"/>
                    <a:pt x="5151" y="79"/>
                  </a:cubicBezTo>
                  <a:lnTo>
                    <a:pt x="0" y="918"/>
                  </a:lnTo>
                  <a:lnTo>
                    <a:pt x="16809" y="8803"/>
                  </a:lnTo>
                  <a:lnTo>
                    <a:pt x="32859" y="15790"/>
                  </a:lnTo>
                  <a:lnTo>
                    <a:pt x="24116" y="74022"/>
                  </a:lnTo>
                  <a:cubicBezTo>
                    <a:pt x="24116" y="74022"/>
                    <a:pt x="27949" y="72525"/>
                    <a:pt x="29286" y="72285"/>
                  </a:cubicBezTo>
                  <a:cubicBezTo>
                    <a:pt x="30397" y="72110"/>
                    <a:pt x="31730" y="72068"/>
                    <a:pt x="32762" y="72068"/>
                  </a:cubicBezTo>
                  <a:cubicBezTo>
                    <a:pt x="33733" y="72068"/>
                    <a:pt x="34437" y="72105"/>
                    <a:pt x="34437" y="72105"/>
                  </a:cubicBezTo>
                  <a:lnTo>
                    <a:pt x="42581" y="15550"/>
                  </a:lnTo>
                  <a:lnTo>
                    <a:pt x="27290" y="8983"/>
                  </a:lnTo>
                  <a:lnTo>
                    <a:pt x="19544" y="5409"/>
                  </a:lnTo>
                  <a:cubicBezTo>
                    <a:pt x="19544" y="5409"/>
                    <a:pt x="10145" y="1"/>
                    <a:pt x="59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9" name="Google Shape;2559;p53"/>
            <p:cNvSpPr/>
            <p:nvPr/>
          </p:nvSpPr>
          <p:spPr>
            <a:xfrm>
              <a:off x="8667850" y="3528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F7B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0" name="Google Shape;2560;p53"/>
            <p:cNvSpPr/>
            <p:nvPr/>
          </p:nvSpPr>
          <p:spPr>
            <a:xfrm>
              <a:off x="7694650" y="2415625"/>
              <a:ext cx="16500" cy="49925"/>
            </a:xfrm>
            <a:custGeom>
              <a:avLst/>
              <a:gdLst/>
              <a:ahLst/>
              <a:cxnLst/>
              <a:rect l="l" t="t" r="r" b="b"/>
              <a:pathLst>
                <a:path w="660" h="1997" extrusionOk="0">
                  <a:moveTo>
                    <a:pt x="660" y="0"/>
                  </a:moveTo>
                  <a:cubicBezTo>
                    <a:pt x="635" y="24"/>
                    <a:pt x="619" y="48"/>
                    <a:pt x="607" y="75"/>
                  </a:cubicBezTo>
                  <a:lnTo>
                    <a:pt x="607" y="75"/>
                  </a:lnTo>
                  <a:cubicBezTo>
                    <a:pt x="624" y="50"/>
                    <a:pt x="642" y="25"/>
                    <a:pt x="660" y="0"/>
                  </a:cubicBezTo>
                  <a:close/>
                  <a:moveTo>
                    <a:pt x="607" y="75"/>
                  </a:moveTo>
                  <a:cubicBezTo>
                    <a:pt x="220" y="635"/>
                    <a:pt x="4" y="1262"/>
                    <a:pt x="81" y="1817"/>
                  </a:cubicBezTo>
                  <a:cubicBezTo>
                    <a:pt x="81" y="1817"/>
                    <a:pt x="240" y="1916"/>
                    <a:pt x="420" y="1996"/>
                  </a:cubicBezTo>
                  <a:cubicBezTo>
                    <a:pt x="1" y="1577"/>
                    <a:pt x="240" y="918"/>
                    <a:pt x="580" y="319"/>
                  </a:cubicBezTo>
                  <a:cubicBezTo>
                    <a:pt x="580" y="208"/>
                    <a:pt x="580" y="135"/>
                    <a:pt x="607" y="75"/>
                  </a:cubicBezTo>
                  <a:close/>
                </a:path>
              </a:pathLst>
            </a:custGeom>
            <a:solidFill>
              <a:srgbClr val="E3A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1" name="Google Shape;2561;p53"/>
            <p:cNvSpPr/>
            <p:nvPr/>
          </p:nvSpPr>
          <p:spPr>
            <a:xfrm>
              <a:off x="7411675" y="2405875"/>
              <a:ext cx="187175" cy="70150"/>
            </a:xfrm>
            <a:custGeom>
              <a:avLst/>
              <a:gdLst/>
              <a:ahLst/>
              <a:cxnLst/>
              <a:rect l="l" t="t" r="r" b="b"/>
              <a:pathLst>
                <a:path w="7487" h="2806" extrusionOk="0">
                  <a:moveTo>
                    <a:pt x="6308" y="1"/>
                  </a:moveTo>
                  <a:cubicBezTo>
                    <a:pt x="5182" y="1"/>
                    <a:pt x="3777" y="250"/>
                    <a:pt x="2576" y="550"/>
                  </a:cubicBezTo>
                  <a:cubicBezTo>
                    <a:pt x="1917" y="969"/>
                    <a:pt x="680" y="1129"/>
                    <a:pt x="260" y="1209"/>
                  </a:cubicBezTo>
                  <a:cubicBezTo>
                    <a:pt x="234" y="1242"/>
                    <a:pt x="205" y="1253"/>
                    <a:pt x="178" y="1253"/>
                  </a:cubicBezTo>
                  <a:cubicBezTo>
                    <a:pt x="125" y="1253"/>
                    <a:pt x="81" y="1209"/>
                    <a:pt x="81" y="1209"/>
                  </a:cubicBezTo>
                  <a:lnTo>
                    <a:pt x="1" y="1209"/>
                  </a:lnTo>
                  <a:lnTo>
                    <a:pt x="3255" y="2806"/>
                  </a:lnTo>
                  <a:lnTo>
                    <a:pt x="7327" y="1967"/>
                  </a:lnTo>
                  <a:lnTo>
                    <a:pt x="7487" y="131"/>
                  </a:lnTo>
                  <a:cubicBezTo>
                    <a:pt x="7158" y="40"/>
                    <a:pt x="6755" y="1"/>
                    <a:pt x="63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2" name="Google Shape;2562;p53"/>
            <p:cNvSpPr/>
            <p:nvPr/>
          </p:nvSpPr>
          <p:spPr>
            <a:xfrm>
              <a:off x="8087425" y="2862775"/>
              <a:ext cx="254050" cy="1440850"/>
            </a:xfrm>
            <a:custGeom>
              <a:avLst/>
              <a:gdLst/>
              <a:ahLst/>
              <a:cxnLst/>
              <a:rect l="l" t="t" r="r" b="b"/>
              <a:pathLst>
                <a:path w="10162" h="57634" extrusionOk="0">
                  <a:moveTo>
                    <a:pt x="10162" y="1"/>
                  </a:moveTo>
                  <a:lnTo>
                    <a:pt x="10162" y="1"/>
                  </a:lnTo>
                  <a:cubicBezTo>
                    <a:pt x="9691" y="461"/>
                    <a:pt x="9277" y="561"/>
                    <a:pt x="9004" y="561"/>
                  </a:cubicBezTo>
                  <a:cubicBezTo>
                    <a:pt x="8791" y="561"/>
                    <a:pt x="8665" y="500"/>
                    <a:pt x="8665" y="500"/>
                  </a:cubicBezTo>
                  <a:lnTo>
                    <a:pt x="1" y="57634"/>
                  </a:lnTo>
                  <a:lnTo>
                    <a:pt x="839" y="57215"/>
                  </a:lnTo>
                  <a:lnTo>
                    <a:pt x="1016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3" name="Google Shape;2563;p53"/>
            <p:cNvSpPr/>
            <p:nvPr/>
          </p:nvSpPr>
          <p:spPr>
            <a:xfrm>
              <a:off x="8141825" y="2843825"/>
              <a:ext cx="237100" cy="1443325"/>
            </a:xfrm>
            <a:custGeom>
              <a:avLst/>
              <a:gdLst/>
              <a:ahLst/>
              <a:cxnLst/>
              <a:rect l="l" t="t" r="r" b="b"/>
              <a:pathLst>
                <a:path w="9484" h="57733" extrusionOk="0">
                  <a:moveTo>
                    <a:pt x="9224" y="0"/>
                  </a:moveTo>
                  <a:lnTo>
                    <a:pt x="1" y="57733"/>
                  </a:lnTo>
                  <a:lnTo>
                    <a:pt x="659" y="57314"/>
                  </a:lnTo>
                  <a:lnTo>
                    <a:pt x="948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4" name="Google Shape;2564;p53"/>
            <p:cNvSpPr/>
            <p:nvPr/>
          </p:nvSpPr>
          <p:spPr>
            <a:xfrm>
              <a:off x="8195725" y="2835325"/>
              <a:ext cx="216125" cy="1428875"/>
            </a:xfrm>
            <a:custGeom>
              <a:avLst/>
              <a:gdLst/>
              <a:ahLst/>
              <a:cxnLst/>
              <a:rect l="l" t="t" r="r" b="b"/>
              <a:pathLst>
                <a:path w="8645" h="57155" extrusionOk="0">
                  <a:moveTo>
                    <a:pt x="8645" y="1"/>
                  </a:moveTo>
                  <a:lnTo>
                    <a:pt x="8565" y="101"/>
                  </a:lnTo>
                  <a:lnTo>
                    <a:pt x="1" y="57155"/>
                  </a:lnTo>
                  <a:lnTo>
                    <a:pt x="839" y="56995"/>
                  </a:lnTo>
                  <a:lnTo>
                    <a:pt x="864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5" name="Google Shape;2565;p53"/>
            <p:cNvSpPr/>
            <p:nvPr/>
          </p:nvSpPr>
          <p:spPr>
            <a:xfrm>
              <a:off x="8247625" y="2833325"/>
              <a:ext cx="226600" cy="1426900"/>
            </a:xfrm>
            <a:custGeom>
              <a:avLst/>
              <a:gdLst/>
              <a:ahLst/>
              <a:cxnLst/>
              <a:rect l="l" t="t" r="r" b="b"/>
              <a:pathLst>
                <a:path w="9064" h="57076" extrusionOk="0">
                  <a:moveTo>
                    <a:pt x="9064" y="1"/>
                  </a:moveTo>
                  <a:lnTo>
                    <a:pt x="8824" y="81"/>
                  </a:lnTo>
                  <a:lnTo>
                    <a:pt x="1" y="56895"/>
                  </a:lnTo>
                  <a:lnTo>
                    <a:pt x="680" y="57075"/>
                  </a:lnTo>
                  <a:lnTo>
                    <a:pt x="906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6" name="Google Shape;2566;p53"/>
            <p:cNvSpPr/>
            <p:nvPr/>
          </p:nvSpPr>
          <p:spPr>
            <a:xfrm>
              <a:off x="8316500" y="2839825"/>
              <a:ext cx="197650" cy="1417900"/>
            </a:xfrm>
            <a:custGeom>
              <a:avLst/>
              <a:gdLst/>
              <a:ahLst/>
              <a:cxnLst/>
              <a:rect l="l" t="t" r="r" b="b"/>
              <a:pathLst>
                <a:path w="7906" h="56716" extrusionOk="0">
                  <a:moveTo>
                    <a:pt x="7487" y="1"/>
                  </a:moveTo>
                  <a:lnTo>
                    <a:pt x="1" y="56715"/>
                  </a:lnTo>
                  <a:lnTo>
                    <a:pt x="739" y="56715"/>
                  </a:lnTo>
                  <a:lnTo>
                    <a:pt x="7906" y="320"/>
                  </a:lnTo>
                  <a:lnTo>
                    <a:pt x="748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7" name="Google Shape;2567;p53"/>
            <p:cNvSpPr/>
            <p:nvPr/>
          </p:nvSpPr>
          <p:spPr>
            <a:xfrm>
              <a:off x="7883800" y="2621225"/>
              <a:ext cx="501100" cy="229100"/>
            </a:xfrm>
            <a:custGeom>
              <a:avLst/>
              <a:gdLst/>
              <a:ahLst/>
              <a:cxnLst/>
              <a:rect l="l" t="t" r="r" b="b"/>
              <a:pathLst>
                <a:path w="20044" h="9164" extrusionOk="0">
                  <a:moveTo>
                    <a:pt x="1" y="1"/>
                  </a:moveTo>
                  <a:lnTo>
                    <a:pt x="19225" y="9164"/>
                  </a:lnTo>
                  <a:cubicBezTo>
                    <a:pt x="19225" y="9164"/>
                    <a:pt x="19527" y="8711"/>
                    <a:pt x="19881" y="8711"/>
                  </a:cubicBezTo>
                  <a:cubicBezTo>
                    <a:pt x="19935" y="8711"/>
                    <a:pt x="19989" y="8721"/>
                    <a:pt x="20044" y="874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8" name="Google Shape;2568;p53"/>
            <p:cNvSpPr/>
            <p:nvPr/>
          </p:nvSpPr>
          <p:spPr>
            <a:xfrm>
              <a:off x="7852875" y="2558850"/>
              <a:ext cx="621350" cy="274500"/>
            </a:xfrm>
            <a:custGeom>
              <a:avLst/>
              <a:gdLst/>
              <a:ahLst/>
              <a:cxnLst/>
              <a:rect l="l" t="t" r="r" b="b"/>
              <a:pathLst>
                <a:path w="24854" h="10980" extrusionOk="0">
                  <a:moveTo>
                    <a:pt x="0" y="0"/>
                  </a:moveTo>
                  <a:lnTo>
                    <a:pt x="23357" y="10900"/>
                  </a:lnTo>
                  <a:cubicBezTo>
                    <a:pt x="23357" y="10900"/>
                    <a:pt x="23651" y="10880"/>
                    <a:pt x="23986" y="10880"/>
                  </a:cubicBezTo>
                  <a:cubicBezTo>
                    <a:pt x="24299" y="10880"/>
                    <a:pt x="24648" y="10898"/>
                    <a:pt x="24822" y="10966"/>
                  </a:cubicBezTo>
                  <a:lnTo>
                    <a:pt x="24822" y="10966"/>
                  </a:lnTo>
                  <a:lnTo>
                    <a:pt x="0" y="0"/>
                  </a:lnTo>
                  <a:close/>
                  <a:moveTo>
                    <a:pt x="24822" y="10966"/>
                  </a:moveTo>
                  <a:lnTo>
                    <a:pt x="24854" y="10980"/>
                  </a:lnTo>
                  <a:cubicBezTo>
                    <a:pt x="24844" y="10975"/>
                    <a:pt x="24834" y="10970"/>
                    <a:pt x="24822" y="1096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9" name="Google Shape;2569;p53"/>
            <p:cNvSpPr/>
            <p:nvPr/>
          </p:nvSpPr>
          <p:spPr>
            <a:xfrm>
              <a:off x="7862850" y="2590300"/>
              <a:ext cx="557475" cy="247550"/>
            </a:xfrm>
            <a:custGeom>
              <a:avLst/>
              <a:gdLst/>
              <a:ahLst/>
              <a:cxnLst/>
              <a:rect l="l" t="t" r="r" b="b"/>
              <a:pathLst>
                <a:path w="22299" h="9902" extrusionOk="0">
                  <a:moveTo>
                    <a:pt x="22278" y="9713"/>
                  </a:moveTo>
                  <a:lnTo>
                    <a:pt x="22299" y="9722"/>
                  </a:lnTo>
                  <a:cubicBezTo>
                    <a:pt x="22299" y="9722"/>
                    <a:pt x="22293" y="9716"/>
                    <a:pt x="22278" y="9713"/>
                  </a:cubicBezTo>
                  <a:close/>
                  <a:moveTo>
                    <a:pt x="0" y="0"/>
                  </a:moveTo>
                  <a:lnTo>
                    <a:pt x="21880" y="9902"/>
                  </a:lnTo>
                  <a:cubicBezTo>
                    <a:pt x="22090" y="9741"/>
                    <a:pt x="22200" y="9710"/>
                    <a:pt x="22254" y="9710"/>
                  </a:cubicBezTo>
                  <a:cubicBezTo>
                    <a:pt x="22264" y="9710"/>
                    <a:pt x="22271" y="9711"/>
                    <a:pt x="22278" y="9713"/>
                  </a:cubicBezTo>
                  <a:lnTo>
                    <a:pt x="22278" y="97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0" name="Google Shape;2570;p53"/>
            <p:cNvSpPr/>
            <p:nvPr/>
          </p:nvSpPr>
          <p:spPr>
            <a:xfrm>
              <a:off x="7493025" y="2455000"/>
              <a:ext cx="282500" cy="49975"/>
            </a:xfrm>
            <a:custGeom>
              <a:avLst/>
              <a:gdLst/>
              <a:ahLst/>
              <a:cxnLst/>
              <a:rect l="l" t="t" r="r" b="b"/>
              <a:pathLst>
                <a:path w="11300" h="1999" extrusionOk="0">
                  <a:moveTo>
                    <a:pt x="5100" y="1"/>
                  </a:moveTo>
                  <a:cubicBezTo>
                    <a:pt x="3628" y="1"/>
                    <a:pt x="1916" y="223"/>
                    <a:pt x="1" y="841"/>
                  </a:cubicBezTo>
                  <a:lnTo>
                    <a:pt x="2496" y="1998"/>
                  </a:lnTo>
                  <a:cubicBezTo>
                    <a:pt x="2496" y="1998"/>
                    <a:pt x="4718" y="795"/>
                    <a:pt x="7633" y="795"/>
                  </a:cubicBezTo>
                  <a:cubicBezTo>
                    <a:pt x="8779" y="795"/>
                    <a:pt x="10032" y="981"/>
                    <a:pt x="11300" y="1499"/>
                  </a:cubicBezTo>
                  <a:cubicBezTo>
                    <a:pt x="11300" y="1499"/>
                    <a:pt x="10481" y="920"/>
                    <a:pt x="8984" y="501"/>
                  </a:cubicBezTo>
                  <a:cubicBezTo>
                    <a:pt x="8931" y="501"/>
                    <a:pt x="8869" y="537"/>
                    <a:pt x="8810" y="537"/>
                  </a:cubicBezTo>
                  <a:cubicBezTo>
                    <a:pt x="8780" y="537"/>
                    <a:pt x="8751" y="528"/>
                    <a:pt x="8725" y="501"/>
                  </a:cubicBezTo>
                  <a:cubicBezTo>
                    <a:pt x="8645" y="501"/>
                    <a:pt x="8565" y="421"/>
                    <a:pt x="8485" y="421"/>
                  </a:cubicBezTo>
                  <a:cubicBezTo>
                    <a:pt x="7573" y="184"/>
                    <a:pt x="6435" y="1"/>
                    <a:pt x="51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1" name="Google Shape;2571;p53"/>
            <p:cNvSpPr/>
            <p:nvPr/>
          </p:nvSpPr>
          <p:spPr>
            <a:xfrm>
              <a:off x="7532450" y="2467525"/>
              <a:ext cx="442700" cy="191150"/>
            </a:xfrm>
            <a:custGeom>
              <a:avLst/>
              <a:gdLst/>
              <a:ahLst/>
              <a:cxnLst/>
              <a:rect l="l" t="t" r="r" b="b"/>
              <a:pathLst>
                <a:path w="17708" h="7646" extrusionOk="0">
                  <a:moveTo>
                    <a:pt x="739" y="0"/>
                  </a:moveTo>
                  <a:lnTo>
                    <a:pt x="1" y="240"/>
                  </a:lnTo>
                  <a:lnTo>
                    <a:pt x="17708" y="7646"/>
                  </a:lnTo>
                  <a:cubicBezTo>
                    <a:pt x="17708" y="7646"/>
                    <a:pt x="919" y="80"/>
                    <a:pt x="7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2" name="Google Shape;2572;p53"/>
            <p:cNvSpPr/>
            <p:nvPr/>
          </p:nvSpPr>
          <p:spPr>
            <a:xfrm>
              <a:off x="7650750" y="2463525"/>
              <a:ext cx="455675" cy="203650"/>
            </a:xfrm>
            <a:custGeom>
              <a:avLst/>
              <a:gdLst/>
              <a:ahLst/>
              <a:cxnLst/>
              <a:rect l="l" t="t" r="r" b="b"/>
              <a:pathLst>
                <a:path w="18227" h="8146" extrusionOk="0">
                  <a:moveTo>
                    <a:pt x="759" y="0"/>
                  </a:moveTo>
                  <a:lnTo>
                    <a:pt x="0" y="240"/>
                  </a:lnTo>
                  <a:lnTo>
                    <a:pt x="18226" y="8145"/>
                  </a:lnTo>
                  <a:lnTo>
                    <a:pt x="75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3" name="Google Shape;2573;p53"/>
            <p:cNvSpPr/>
            <p:nvPr/>
          </p:nvSpPr>
          <p:spPr>
            <a:xfrm>
              <a:off x="7607325" y="2471500"/>
              <a:ext cx="495100" cy="222625"/>
            </a:xfrm>
            <a:custGeom>
              <a:avLst/>
              <a:gdLst/>
              <a:ahLst/>
              <a:cxnLst/>
              <a:rect l="l" t="t" r="r" b="b"/>
              <a:pathLst>
                <a:path w="19804" h="8905" extrusionOk="0">
                  <a:moveTo>
                    <a:pt x="919" y="1"/>
                  </a:moveTo>
                  <a:lnTo>
                    <a:pt x="0" y="260"/>
                  </a:lnTo>
                  <a:lnTo>
                    <a:pt x="19804" y="8904"/>
                  </a:lnTo>
                  <a:lnTo>
                    <a:pt x="19804" y="8904"/>
                  </a:lnTo>
                  <a:lnTo>
                    <a:pt x="9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4" name="Google Shape;2574;p53"/>
            <p:cNvSpPr/>
            <p:nvPr/>
          </p:nvSpPr>
          <p:spPr>
            <a:xfrm>
              <a:off x="8304025" y="2854300"/>
              <a:ext cx="30975" cy="28975"/>
            </a:xfrm>
            <a:custGeom>
              <a:avLst/>
              <a:gdLst/>
              <a:ahLst/>
              <a:cxnLst/>
              <a:rect l="l" t="t" r="r" b="b"/>
              <a:pathLst>
                <a:path w="1239" h="1159" extrusionOk="0">
                  <a:moveTo>
                    <a:pt x="1" y="0"/>
                  </a:moveTo>
                  <a:lnTo>
                    <a:pt x="1" y="1158"/>
                  </a:lnTo>
                  <a:lnTo>
                    <a:pt x="1238" y="50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5" name="Google Shape;2575;p53"/>
            <p:cNvSpPr/>
            <p:nvPr/>
          </p:nvSpPr>
          <p:spPr>
            <a:xfrm>
              <a:off x="7894275" y="3280375"/>
              <a:ext cx="287000" cy="399425"/>
            </a:xfrm>
            <a:custGeom>
              <a:avLst/>
              <a:gdLst/>
              <a:ahLst/>
              <a:cxnLst/>
              <a:rect l="l" t="t" r="r" b="b"/>
              <a:pathLst>
                <a:path w="11480" h="15977" extrusionOk="0">
                  <a:moveTo>
                    <a:pt x="6498" y="1"/>
                  </a:moveTo>
                  <a:cubicBezTo>
                    <a:pt x="3031" y="1"/>
                    <a:pt x="237" y="3515"/>
                    <a:pt x="81" y="7831"/>
                  </a:cubicBezTo>
                  <a:cubicBezTo>
                    <a:pt x="1" y="12243"/>
                    <a:pt x="2736" y="15896"/>
                    <a:pt x="6329" y="15976"/>
                  </a:cubicBezTo>
                  <a:cubicBezTo>
                    <a:pt x="7407" y="15976"/>
                    <a:pt x="8645" y="15557"/>
                    <a:pt x="9483" y="15058"/>
                  </a:cubicBezTo>
                  <a:cubicBezTo>
                    <a:pt x="10222" y="10906"/>
                    <a:pt x="10901" y="7073"/>
                    <a:pt x="11480" y="2761"/>
                  </a:cubicBezTo>
                  <a:cubicBezTo>
                    <a:pt x="10322" y="1084"/>
                    <a:pt x="8645" y="6"/>
                    <a:pt x="6728" y="6"/>
                  </a:cubicBezTo>
                  <a:cubicBezTo>
                    <a:pt x="6651" y="2"/>
                    <a:pt x="6575" y="1"/>
                    <a:pt x="64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6" name="Google Shape;2576;p53"/>
            <p:cNvSpPr/>
            <p:nvPr/>
          </p:nvSpPr>
          <p:spPr>
            <a:xfrm>
              <a:off x="7318350" y="3012500"/>
              <a:ext cx="172700" cy="380325"/>
            </a:xfrm>
            <a:custGeom>
              <a:avLst/>
              <a:gdLst/>
              <a:ahLst/>
              <a:cxnLst/>
              <a:rect l="l" t="t" r="r" b="b"/>
              <a:pathLst>
                <a:path w="6908" h="15213" extrusionOk="0">
                  <a:moveTo>
                    <a:pt x="1737" y="1"/>
                  </a:moveTo>
                  <a:cubicBezTo>
                    <a:pt x="1159" y="4892"/>
                    <a:pt x="500" y="9882"/>
                    <a:pt x="1" y="14793"/>
                  </a:cubicBezTo>
                  <a:cubicBezTo>
                    <a:pt x="500" y="15053"/>
                    <a:pt x="919" y="15133"/>
                    <a:pt x="1418" y="15212"/>
                  </a:cubicBezTo>
                  <a:cubicBezTo>
                    <a:pt x="4313" y="15212"/>
                    <a:pt x="6648" y="11879"/>
                    <a:pt x="6808" y="7726"/>
                  </a:cubicBezTo>
                  <a:cubicBezTo>
                    <a:pt x="6908" y="3494"/>
                    <a:pt x="4652" y="81"/>
                    <a:pt x="18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7" name="Google Shape;2577;p53"/>
            <p:cNvSpPr/>
            <p:nvPr/>
          </p:nvSpPr>
          <p:spPr>
            <a:xfrm>
              <a:off x="8035525" y="2847500"/>
              <a:ext cx="275900" cy="1529500"/>
            </a:xfrm>
            <a:custGeom>
              <a:avLst/>
              <a:gdLst/>
              <a:ahLst/>
              <a:cxnLst/>
              <a:rect l="l" t="t" r="r" b="b"/>
              <a:pathLst>
                <a:path w="11036" h="61180" extrusionOk="0">
                  <a:moveTo>
                    <a:pt x="10810" y="1"/>
                  </a:moveTo>
                  <a:cubicBezTo>
                    <a:pt x="10789" y="1"/>
                    <a:pt x="10765" y="5"/>
                    <a:pt x="10741" y="13"/>
                  </a:cubicBezTo>
                  <a:cubicBezTo>
                    <a:pt x="10321" y="193"/>
                    <a:pt x="9822" y="432"/>
                    <a:pt x="9403" y="612"/>
                  </a:cubicBezTo>
                  <a:cubicBezTo>
                    <a:pt x="8744" y="851"/>
                    <a:pt x="8824" y="1770"/>
                    <a:pt x="8744" y="2428"/>
                  </a:cubicBezTo>
                  <a:cubicBezTo>
                    <a:pt x="8245" y="5004"/>
                    <a:pt x="7746" y="7599"/>
                    <a:pt x="7327" y="10174"/>
                  </a:cubicBezTo>
                  <a:cubicBezTo>
                    <a:pt x="6409" y="15085"/>
                    <a:pt x="5670" y="19976"/>
                    <a:pt x="4911" y="24807"/>
                  </a:cubicBezTo>
                  <a:cubicBezTo>
                    <a:pt x="3913" y="31375"/>
                    <a:pt x="2995" y="38042"/>
                    <a:pt x="2077" y="44610"/>
                  </a:cubicBezTo>
                  <a:cubicBezTo>
                    <a:pt x="1338" y="50100"/>
                    <a:pt x="579" y="55510"/>
                    <a:pt x="0" y="61000"/>
                  </a:cubicBezTo>
                  <a:cubicBezTo>
                    <a:pt x="0" y="61119"/>
                    <a:pt x="85" y="61179"/>
                    <a:pt x="170" y="61179"/>
                  </a:cubicBezTo>
                  <a:cubicBezTo>
                    <a:pt x="255" y="61179"/>
                    <a:pt x="340" y="61119"/>
                    <a:pt x="340" y="61000"/>
                  </a:cubicBezTo>
                  <a:cubicBezTo>
                    <a:pt x="1178" y="53254"/>
                    <a:pt x="2256" y="45528"/>
                    <a:pt x="3334" y="37863"/>
                  </a:cubicBezTo>
                  <a:cubicBezTo>
                    <a:pt x="4412" y="30456"/>
                    <a:pt x="5490" y="22970"/>
                    <a:pt x="6748" y="15584"/>
                  </a:cubicBezTo>
                  <a:cubicBezTo>
                    <a:pt x="7247" y="12490"/>
                    <a:pt x="7746" y="9415"/>
                    <a:pt x="8325" y="6261"/>
                  </a:cubicBezTo>
                  <a:cubicBezTo>
                    <a:pt x="8664" y="4604"/>
                    <a:pt x="8984" y="2928"/>
                    <a:pt x="9323" y="1271"/>
                  </a:cubicBezTo>
                  <a:cubicBezTo>
                    <a:pt x="9323" y="931"/>
                    <a:pt x="9243" y="1011"/>
                    <a:pt x="9483" y="931"/>
                  </a:cubicBezTo>
                  <a:cubicBezTo>
                    <a:pt x="9663" y="851"/>
                    <a:pt x="9822" y="772"/>
                    <a:pt x="10062" y="692"/>
                  </a:cubicBezTo>
                  <a:cubicBezTo>
                    <a:pt x="10321" y="612"/>
                    <a:pt x="10561" y="432"/>
                    <a:pt x="10820" y="352"/>
                  </a:cubicBezTo>
                  <a:cubicBezTo>
                    <a:pt x="11035" y="281"/>
                    <a:pt x="10993" y="1"/>
                    <a:pt x="108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8" name="Google Shape;2578;p53"/>
            <p:cNvSpPr/>
            <p:nvPr/>
          </p:nvSpPr>
          <p:spPr>
            <a:xfrm>
              <a:off x="8080100" y="4249700"/>
              <a:ext cx="273850" cy="56250"/>
            </a:xfrm>
            <a:custGeom>
              <a:avLst/>
              <a:gdLst/>
              <a:ahLst/>
              <a:cxnLst/>
              <a:rect l="l" t="t" r="r" b="b"/>
              <a:pathLst>
                <a:path w="10954" h="2250" extrusionOk="0">
                  <a:moveTo>
                    <a:pt x="10774" y="1"/>
                  </a:moveTo>
                  <a:cubicBezTo>
                    <a:pt x="8958" y="1"/>
                    <a:pt x="7201" y="81"/>
                    <a:pt x="5464" y="320"/>
                  </a:cubicBezTo>
                  <a:cubicBezTo>
                    <a:pt x="3627" y="660"/>
                    <a:pt x="1891" y="1238"/>
                    <a:pt x="214" y="1917"/>
                  </a:cubicBezTo>
                  <a:cubicBezTo>
                    <a:pt x="0" y="1988"/>
                    <a:pt x="40" y="2249"/>
                    <a:pt x="221" y="2249"/>
                  </a:cubicBezTo>
                  <a:cubicBezTo>
                    <a:pt x="243" y="2249"/>
                    <a:pt x="267" y="2245"/>
                    <a:pt x="294" y="2237"/>
                  </a:cubicBezTo>
                  <a:cubicBezTo>
                    <a:pt x="1891" y="1578"/>
                    <a:pt x="3548" y="1079"/>
                    <a:pt x="5284" y="739"/>
                  </a:cubicBezTo>
                  <a:cubicBezTo>
                    <a:pt x="7121" y="420"/>
                    <a:pt x="8958" y="320"/>
                    <a:pt x="10774" y="320"/>
                  </a:cubicBezTo>
                  <a:cubicBezTo>
                    <a:pt x="10954" y="320"/>
                    <a:pt x="10954" y="1"/>
                    <a:pt x="107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9" name="Google Shape;2579;p53"/>
            <p:cNvSpPr/>
            <p:nvPr/>
          </p:nvSpPr>
          <p:spPr>
            <a:xfrm>
              <a:off x="7226525" y="3843950"/>
              <a:ext cx="37450" cy="51950"/>
            </a:xfrm>
            <a:custGeom>
              <a:avLst/>
              <a:gdLst/>
              <a:ahLst/>
              <a:cxnLst/>
              <a:rect l="l" t="t" r="r" b="b"/>
              <a:pathLst>
                <a:path w="1498" h="2078" extrusionOk="0">
                  <a:moveTo>
                    <a:pt x="1338" y="1"/>
                  </a:moveTo>
                  <a:cubicBezTo>
                    <a:pt x="759" y="81"/>
                    <a:pt x="100" y="340"/>
                    <a:pt x="100" y="999"/>
                  </a:cubicBezTo>
                  <a:cubicBezTo>
                    <a:pt x="1" y="1578"/>
                    <a:pt x="599" y="1997"/>
                    <a:pt x="1178" y="2077"/>
                  </a:cubicBezTo>
                  <a:cubicBezTo>
                    <a:pt x="1338" y="2077"/>
                    <a:pt x="1418" y="1758"/>
                    <a:pt x="1258" y="1758"/>
                  </a:cubicBezTo>
                  <a:cubicBezTo>
                    <a:pt x="839" y="1678"/>
                    <a:pt x="420" y="1498"/>
                    <a:pt x="420" y="1079"/>
                  </a:cubicBezTo>
                  <a:cubicBezTo>
                    <a:pt x="340" y="580"/>
                    <a:pt x="919" y="420"/>
                    <a:pt x="1338" y="340"/>
                  </a:cubicBezTo>
                  <a:cubicBezTo>
                    <a:pt x="1498" y="340"/>
                    <a:pt x="1498" y="1"/>
                    <a:pt x="13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0" name="Google Shape;2580;p53"/>
            <p:cNvSpPr/>
            <p:nvPr/>
          </p:nvSpPr>
          <p:spPr>
            <a:xfrm>
              <a:off x="7220525" y="3887550"/>
              <a:ext cx="824950" cy="489350"/>
            </a:xfrm>
            <a:custGeom>
              <a:avLst/>
              <a:gdLst/>
              <a:ahLst/>
              <a:cxnLst/>
              <a:rect l="l" t="t" r="r" b="b"/>
              <a:pathLst>
                <a:path w="32998" h="19574" extrusionOk="0">
                  <a:moveTo>
                    <a:pt x="1468" y="1"/>
                  </a:moveTo>
                  <a:cubicBezTo>
                    <a:pt x="1452" y="1"/>
                    <a:pt x="1436" y="5"/>
                    <a:pt x="1418" y="14"/>
                  </a:cubicBezTo>
                  <a:cubicBezTo>
                    <a:pt x="919" y="94"/>
                    <a:pt x="660" y="593"/>
                    <a:pt x="161" y="672"/>
                  </a:cubicBezTo>
                  <a:cubicBezTo>
                    <a:pt x="81" y="672"/>
                    <a:pt x="81" y="752"/>
                    <a:pt x="81" y="832"/>
                  </a:cubicBezTo>
                  <a:cubicBezTo>
                    <a:pt x="1" y="2010"/>
                    <a:pt x="839" y="2749"/>
                    <a:pt x="1578" y="3427"/>
                  </a:cubicBezTo>
                  <a:cubicBezTo>
                    <a:pt x="2736" y="4425"/>
                    <a:pt x="3914" y="5324"/>
                    <a:pt x="5151" y="6242"/>
                  </a:cubicBezTo>
                  <a:cubicBezTo>
                    <a:pt x="7906" y="8159"/>
                    <a:pt x="10821" y="9736"/>
                    <a:pt x="13716" y="11313"/>
                  </a:cubicBezTo>
                  <a:cubicBezTo>
                    <a:pt x="19804" y="14646"/>
                    <a:pt x="26532" y="16403"/>
                    <a:pt x="32680" y="19557"/>
                  </a:cubicBezTo>
                  <a:cubicBezTo>
                    <a:pt x="32705" y="19568"/>
                    <a:pt x="32729" y="19573"/>
                    <a:pt x="32752" y="19573"/>
                  </a:cubicBezTo>
                  <a:cubicBezTo>
                    <a:pt x="32898" y="19573"/>
                    <a:pt x="32998" y="19373"/>
                    <a:pt x="32860" y="19218"/>
                  </a:cubicBezTo>
                  <a:cubicBezTo>
                    <a:pt x="26691" y="16064"/>
                    <a:pt x="19964" y="14307"/>
                    <a:pt x="13895" y="10993"/>
                  </a:cubicBezTo>
                  <a:cubicBezTo>
                    <a:pt x="10981" y="9416"/>
                    <a:pt x="8066" y="7819"/>
                    <a:pt x="5331" y="5923"/>
                  </a:cubicBezTo>
                  <a:cubicBezTo>
                    <a:pt x="3994" y="5004"/>
                    <a:pt x="2656" y="4006"/>
                    <a:pt x="1498" y="2928"/>
                  </a:cubicBezTo>
                  <a:cubicBezTo>
                    <a:pt x="1159" y="2589"/>
                    <a:pt x="919" y="2329"/>
                    <a:pt x="740" y="2010"/>
                  </a:cubicBezTo>
                  <a:cubicBezTo>
                    <a:pt x="660" y="1930"/>
                    <a:pt x="241" y="1012"/>
                    <a:pt x="340" y="1012"/>
                  </a:cubicBezTo>
                  <a:cubicBezTo>
                    <a:pt x="740" y="932"/>
                    <a:pt x="1079" y="433"/>
                    <a:pt x="1498" y="333"/>
                  </a:cubicBezTo>
                  <a:cubicBezTo>
                    <a:pt x="1640" y="262"/>
                    <a:pt x="1593" y="1"/>
                    <a:pt x="14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1" name="Google Shape;2581;p53"/>
            <p:cNvSpPr/>
            <p:nvPr/>
          </p:nvSpPr>
          <p:spPr>
            <a:xfrm>
              <a:off x="7239000" y="2428475"/>
              <a:ext cx="137275" cy="1422150"/>
            </a:xfrm>
            <a:custGeom>
              <a:avLst/>
              <a:gdLst/>
              <a:ahLst/>
              <a:cxnLst/>
              <a:rect l="l" t="t" r="r" b="b"/>
              <a:pathLst>
                <a:path w="5491" h="56886" extrusionOk="0">
                  <a:moveTo>
                    <a:pt x="5292" y="0"/>
                  </a:moveTo>
                  <a:cubicBezTo>
                    <a:pt x="5227" y="0"/>
                    <a:pt x="5171" y="44"/>
                    <a:pt x="5171" y="145"/>
                  </a:cubicBezTo>
                  <a:cubicBezTo>
                    <a:pt x="3993" y="5136"/>
                    <a:pt x="3594" y="10286"/>
                    <a:pt x="2995" y="15456"/>
                  </a:cubicBezTo>
                  <a:cubicBezTo>
                    <a:pt x="2336" y="20687"/>
                    <a:pt x="1677" y="25857"/>
                    <a:pt x="1258" y="31087"/>
                  </a:cubicBezTo>
                  <a:cubicBezTo>
                    <a:pt x="919" y="35739"/>
                    <a:pt x="679" y="40330"/>
                    <a:pt x="500" y="44982"/>
                  </a:cubicBezTo>
                  <a:cubicBezTo>
                    <a:pt x="340" y="48555"/>
                    <a:pt x="1" y="52208"/>
                    <a:pt x="340" y="55801"/>
                  </a:cubicBezTo>
                  <a:cubicBezTo>
                    <a:pt x="340" y="56121"/>
                    <a:pt x="420" y="56460"/>
                    <a:pt x="420" y="56800"/>
                  </a:cubicBezTo>
                  <a:cubicBezTo>
                    <a:pt x="450" y="56859"/>
                    <a:pt x="516" y="56886"/>
                    <a:pt x="583" y="56886"/>
                  </a:cubicBezTo>
                  <a:cubicBezTo>
                    <a:pt x="695" y="56886"/>
                    <a:pt x="809" y="56812"/>
                    <a:pt x="759" y="56700"/>
                  </a:cubicBezTo>
                  <a:cubicBezTo>
                    <a:pt x="260" y="53206"/>
                    <a:pt x="599" y="49553"/>
                    <a:pt x="759" y="46060"/>
                  </a:cubicBezTo>
                  <a:cubicBezTo>
                    <a:pt x="999" y="41568"/>
                    <a:pt x="1178" y="37156"/>
                    <a:pt x="1498" y="32664"/>
                  </a:cubicBezTo>
                  <a:cubicBezTo>
                    <a:pt x="1917" y="27354"/>
                    <a:pt x="2416" y="22024"/>
                    <a:pt x="3095" y="16774"/>
                  </a:cubicBezTo>
                  <a:cubicBezTo>
                    <a:pt x="3833" y="11544"/>
                    <a:pt x="4173" y="6293"/>
                    <a:pt x="5251" y="1143"/>
                  </a:cubicBezTo>
                  <a:cubicBezTo>
                    <a:pt x="5331" y="804"/>
                    <a:pt x="5411" y="564"/>
                    <a:pt x="5490" y="225"/>
                  </a:cubicBezTo>
                  <a:cubicBezTo>
                    <a:pt x="5490" y="85"/>
                    <a:pt x="5383" y="0"/>
                    <a:pt x="52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2" name="Google Shape;2582;p53"/>
            <p:cNvSpPr/>
            <p:nvPr/>
          </p:nvSpPr>
          <p:spPr>
            <a:xfrm>
              <a:off x="7364475" y="2427775"/>
              <a:ext cx="907525" cy="445575"/>
            </a:xfrm>
            <a:custGeom>
              <a:avLst/>
              <a:gdLst/>
              <a:ahLst/>
              <a:cxnLst/>
              <a:rect l="l" t="t" r="r" b="b"/>
              <a:pathLst>
                <a:path w="36301" h="17823" extrusionOk="0">
                  <a:moveTo>
                    <a:pt x="315" y="0"/>
                  </a:moveTo>
                  <a:cubicBezTo>
                    <a:pt x="118" y="0"/>
                    <a:pt x="1" y="261"/>
                    <a:pt x="232" y="333"/>
                  </a:cubicBezTo>
                  <a:cubicBezTo>
                    <a:pt x="2967" y="1930"/>
                    <a:pt x="5722" y="3247"/>
                    <a:pt x="8556" y="4664"/>
                  </a:cubicBezTo>
                  <a:cubicBezTo>
                    <a:pt x="11551" y="6082"/>
                    <a:pt x="14445" y="7579"/>
                    <a:pt x="17440" y="8996"/>
                  </a:cubicBezTo>
                  <a:cubicBezTo>
                    <a:pt x="20614" y="10414"/>
                    <a:pt x="23768" y="11811"/>
                    <a:pt x="26922" y="13229"/>
                  </a:cubicBezTo>
                  <a:cubicBezTo>
                    <a:pt x="30017" y="14646"/>
                    <a:pt x="33171" y="15904"/>
                    <a:pt x="36006" y="17800"/>
                  </a:cubicBezTo>
                  <a:cubicBezTo>
                    <a:pt x="36030" y="17815"/>
                    <a:pt x="36055" y="17822"/>
                    <a:pt x="36078" y="17822"/>
                  </a:cubicBezTo>
                  <a:cubicBezTo>
                    <a:pt x="36207" y="17822"/>
                    <a:pt x="36300" y="17616"/>
                    <a:pt x="36165" y="17481"/>
                  </a:cubicBezTo>
                  <a:cubicBezTo>
                    <a:pt x="33410" y="15724"/>
                    <a:pt x="30336" y="14486"/>
                    <a:pt x="27421" y="13069"/>
                  </a:cubicBezTo>
                  <a:cubicBezTo>
                    <a:pt x="24267" y="11651"/>
                    <a:pt x="21033" y="10234"/>
                    <a:pt x="17859" y="8817"/>
                  </a:cubicBezTo>
                  <a:cubicBezTo>
                    <a:pt x="14865" y="7419"/>
                    <a:pt x="11950" y="5922"/>
                    <a:pt x="9055" y="4505"/>
                  </a:cubicBezTo>
                  <a:cubicBezTo>
                    <a:pt x="6141" y="3087"/>
                    <a:pt x="3226" y="1670"/>
                    <a:pt x="392" y="13"/>
                  </a:cubicBezTo>
                  <a:cubicBezTo>
                    <a:pt x="365" y="4"/>
                    <a:pt x="340" y="0"/>
                    <a:pt x="3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3" name="Google Shape;2583;p53"/>
            <p:cNvSpPr/>
            <p:nvPr/>
          </p:nvSpPr>
          <p:spPr>
            <a:xfrm>
              <a:off x="7800925" y="2448250"/>
              <a:ext cx="845425" cy="335600"/>
            </a:xfrm>
            <a:custGeom>
              <a:avLst/>
              <a:gdLst/>
              <a:ahLst/>
              <a:cxnLst/>
              <a:rect l="l" t="t" r="r" b="b"/>
              <a:pathLst>
                <a:path w="33817" h="13424" extrusionOk="0">
                  <a:moveTo>
                    <a:pt x="194" y="1"/>
                  </a:moveTo>
                  <a:cubicBezTo>
                    <a:pt x="64" y="1"/>
                    <a:pt x="1" y="280"/>
                    <a:pt x="162" y="352"/>
                  </a:cubicBezTo>
                  <a:cubicBezTo>
                    <a:pt x="11301" y="4684"/>
                    <a:pt x="22620" y="8497"/>
                    <a:pt x="33520" y="13408"/>
                  </a:cubicBezTo>
                  <a:cubicBezTo>
                    <a:pt x="33542" y="13419"/>
                    <a:pt x="33564" y="13424"/>
                    <a:pt x="33586" y="13424"/>
                  </a:cubicBezTo>
                  <a:cubicBezTo>
                    <a:pt x="33718" y="13424"/>
                    <a:pt x="33817" y="13237"/>
                    <a:pt x="33679" y="13168"/>
                  </a:cubicBezTo>
                  <a:cubicBezTo>
                    <a:pt x="22780" y="8177"/>
                    <a:pt x="11381" y="4345"/>
                    <a:pt x="241" y="13"/>
                  </a:cubicBezTo>
                  <a:cubicBezTo>
                    <a:pt x="225" y="4"/>
                    <a:pt x="209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4" name="Google Shape;2584;p53"/>
            <p:cNvSpPr/>
            <p:nvPr/>
          </p:nvSpPr>
          <p:spPr>
            <a:xfrm>
              <a:off x="7364775" y="2380925"/>
              <a:ext cx="347825" cy="55725"/>
            </a:xfrm>
            <a:custGeom>
              <a:avLst/>
              <a:gdLst/>
              <a:ahLst/>
              <a:cxnLst/>
              <a:rect l="l" t="t" r="r" b="b"/>
              <a:pathLst>
                <a:path w="13913" h="2229" extrusionOk="0">
                  <a:moveTo>
                    <a:pt x="7410" y="1"/>
                  </a:moveTo>
                  <a:cubicBezTo>
                    <a:pt x="4918" y="1"/>
                    <a:pt x="2469" y="636"/>
                    <a:pt x="220" y="1887"/>
                  </a:cubicBezTo>
                  <a:cubicBezTo>
                    <a:pt x="0" y="2022"/>
                    <a:pt x="95" y="2229"/>
                    <a:pt x="274" y="2229"/>
                  </a:cubicBezTo>
                  <a:cubicBezTo>
                    <a:pt x="307" y="2229"/>
                    <a:pt x="343" y="2222"/>
                    <a:pt x="380" y="2207"/>
                  </a:cubicBezTo>
                  <a:cubicBezTo>
                    <a:pt x="2619" y="961"/>
                    <a:pt x="5058" y="338"/>
                    <a:pt x="7548" y="338"/>
                  </a:cubicBezTo>
                  <a:cubicBezTo>
                    <a:pt x="8210" y="338"/>
                    <a:pt x="8876" y="382"/>
                    <a:pt x="9543" y="470"/>
                  </a:cubicBezTo>
                  <a:cubicBezTo>
                    <a:pt x="10860" y="629"/>
                    <a:pt x="12437" y="969"/>
                    <a:pt x="13615" y="1628"/>
                  </a:cubicBezTo>
                  <a:cubicBezTo>
                    <a:pt x="13637" y="1638"/>
                    <a:pt x="13659" y="1643"/>
                    <a:pt x="13680" y="1643"/>
                  </a:cubicBezTo>
                  <a:cubicBezTo>
                    <a:pt x="13812" y="1643"/>
                    <a:pt x="13913" y="1446"/>
                    <a:pt x="13775" y="1308"/>
                  </a:cubicBezTo>
                  <a:cubicBezTo>
                    <a:pt x="12437" y="629"/>
                    <a:pt x="10780" y="310"/>
                    <a:pt x="9363" y="130"/>
                  </a:cubicBezTo>
                  <a:cubicBezTo>
                    <a:pt x="8711" y="44"/>
                    <a:pt x="8059" y="1"/>
                    <a:pt x="74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5" name="Google Shape;2585;p53"/>
            <p:cNvSpPr/>
            <p:nvPr/>
          </p:nvSpPr>
          <p:spPr>
            <a:xfrm>
              <a:off x="7487225" y="2451400"/>
              <a:ext cx="1067925" cy="394750"/>
            </a:xfrm>
            <a:custGeom>
              <a:avLst/>
              <a:gdLst/>
              <a:ahLst/>
              <a:cxnLst/>
              <a:rect l="l" t="t" r="r" b="b"/>
              <a:pathLst>
                <a:path w="42717" h="15790" extrusionOk="0">
                  <a:moveTo>
                    <a:pt x="5689" y="1"/>
                  </a:moveTo>
                  <a:cubicBezTo>
                    <a:pt x="3870" y="1"/>
                    <a:pt x="2057" y="408"/>
                    <a:pt x="233" y="725"/>
                  </a:cubicBezTo>
                  <a:cubicBezTo>
                    <a:pt x="0" y="797"/>
                    <a:pt x="40" y="1076"/>
                    <a:pt x="238" y="1076"/>
                  </a:cubicBezTo>
                  <a:cubicBezTo>
                    <a:pt x="261" y="1076"/>
                    <a:pt x="286" y="1073"/>
                    <a:pt x="313" y="1064"/>
                  </a:cubicBezTo>
                  <a:cubicBezTo>
                    <a:pt x="2122" y="760"/>
                    <a:pt x="3890" y="372"/>
                    <a:pt x="5676" y="372"/>
                  </a:cubicBezTo>
                  <a:cubicBezTo>
                    <a:pt x="6353" y="372"/>
                    <a:pt x="7033" y="428"/>
                    <a:pt x="7719" y="565"/>
                  </a:cubicBezTo>
                  <a:cubicBezTo>
                    <a:pt x="11532" y="1224"/>
                    <a:pt x="15025" y="3480"/>
                    <a:pt x="18439" y="5137"/>
                  </a:cubicBezTo>
                  <a:cubicBezTo>
                    <a:pt x="26264" y="9050"/>
                    <a:pt x="34330" y="12463"/>
                    <a:pt x="42474" y="15777"/>
                  </a:cubicBezTo>
                  <a:cubicBezTo>
                    <a:pt x="42494" y="15786"/>
                    <a:pt x="42513" y="15790"/>
                    <a:pt x="42530" y="15790"/>
                  </a:cubicBezTo>
                  <a:cubicBezTo>
                    <a:pt x="42669" y="15790"/>
                    <a:pt x="42716" y="15529"/>
                    <a:pt x="42574" y="15458"/>
                  </a:cubicBezTo>
                  <a:cubicBezTo>
                    <a:pt x="34170" y="11964"/>
                    <a:pt x="25765" y="8371"/>
                    <a:pt x="17521" y="4378"/>
                  </a:cubicBezTo>
                  <a:cubicBezTo>
                    <a:pt x="14367" y="2721"/>
                    <a:pt x="11133" y="725"/>
                    <a:pt x="7459" y="146"/>
                  </a:cubicBezTo>
                  <a:cubicBezTo>
                    <a:pt x="6868" y="43"/>
                    <a:pt x="6278" y="1"/>
                    <a:pt x="56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6" name="Google Shape;2586;p53"/>
            <p:cNvSpPr/>
            <p:nvPr/>
          </p:nvSpPr>
          <p:spPr>
            <a:xfrm>
              <a:off x="8323475" y="2825900"/>
              <a:ext cx="194175" cy="50625"/>
            </a:xfrm>
            <a:custGeom>
              <a:avLst/>
              <a:gdLst/>
              <a:ahLst/>
              <a:cxnLst/>
              <a:rect l="l" t="t" r="r" b="b"/>
              <a:pathLst>
                <a:path w="7767" h="2025" extrusionOk="0">
                  <a:moveTo>
                    <a:pt x="4696" y="1"/>
                  </a:moveTo>
                  <a:cubicBezTo>
                    <a:pt x="3020" y="1"/>
                    <a:pt x="1402" y="556"/>
                    <a:pt x="141" y="1715"/>
                  </a:cubicBezTo>
                  <a:cubicBezTo>
                    <a:pt x="1" y="1840"/>
                    <a:pt x="79" y="2025"/>
                    <a:pt x="196" y="2025"/>
                  </a:cubicBezTo>
                  <a:cubicBezTo>
                    <a:pt x="229" y="2025"/>
                    <a:pt x="265" y="2010"/>
                    <a:pt x="301" y="1975"/>
                  </a:cubicBezTo>
                  <a:cubicBezTo>
                    <a:pt x="1555" y="871"/>
                    <a:pt x="3140" y="366"/>
                    <a:pt x="4720" y="366"/>
                  </a:cubicBezTo>
                  <a:cubicBezTo>
                    <a:pt x="5654" y="366"/>
                    <a:pt x="6587" y="543"/>
                    <a:pt x="7447" y="877"/>
                  </a:cubicBezTo>
                  <a:cubicBezTo>
                    <a:pt x="7480" y="890"/>
                    <a:pt x="7510" y="895"/>
                    <a:pt x="7537" y="895"/>
                  </a:cubicBezTo>
                  <a:cubicBezTo>
                    <a:pt x="7723" y="895"/>
                    <a:pt x="7767" y="627"/>
                    <a:pt x="7627" y="558"/>
                  </a:cubicBezTo>
                  <a:cubicBezTo>
                    <a:pt x="6671" y="190"/>
                    <a:pt x="5674" y="1"/>
                    <a:pt x="46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7" name="Google Shape;2587;p53"/>
            <p:cNvSpPr/>
            <p:nvPr/>
          </p:nvSpPr>
          <p:spPr>
            <a:xfrm>
              <a:off x="7594175" y="3132350"/>
              <a:ext cx="192475" cy="102025"/>
            </a:xfrm>
            <a:custGeom>
              <a:avLst/>
              <a:gdLst/>
              <a:ahLst/>
              <a:cxnLst/>
              <a:rect l="l" t="t" r="r" b="b"/>
              <a:pathLst>
                <a:path w="7699" h="4081" extrusionOk="0">
                  <a:moveTo>
                    <a:pt x="431" y="1"/>
                  </a:moveTo>
                  <a:cubicBezTo>
                    <a:pt x="224" y="1"/>
                    <a:pt x="0" y="236"/>
                    <a:pt x="107" y="517"/>
                  </a:cubicBezTo>
                  <a:cubicBezTo>
                    <a:pt x="995" y="2279"/>
                    <a:pt x="3118" y="4081"/>
                    <a:pt x="5139" y="4081"/>
                  </a:cubicBezTo>
                  <a:cubicBezTo>
                    <a:pt x="5980" y="4081"/>
                    <a:pt x="6804" y="3769"/>
                    <a:pt x="7513" y="3012"/>
                  </a:cubicBezTo>
                  <a:cubicBezTo>
                    <a:pt x="7699" y="2765"/>
                    <a:pt x="7502" y="2410"/>
                    <a:pt x="7246" y="2410"/>
                  </a:cubicBezTo>
                  <a:cubicBezTo>
                    <a:pt x="7171" y="2410"/>
                    <a:pt x="7091" y="2441"/>
                    <a:pt x="7014" y="2513"/>
                  </a:cubicBezTo>
                  <a:cubicBezTo>
                    <a:pt x="6430" y="3170"/>
                    <a:pt x="5759" y="3439"/>
                    <a:pt x="5072" y="3439"/>
                  </a:cubicBezTo>
                  <a:cubicBezTo>
                    <a:pt x="3318" y="3439"/>
                    <a:pt x="1461" y="1689"/>
                    <a:pt x="686" y="197"/>
                  </a:cubicBezTo>
                  <a:cubicBezTo>
                    <a:pt x="633" y="59"/>
                    <a:pt x="534" y="1"/>
                    <a:pt x="4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8" name="Google Shape;2588;p53"/>
            <p:cNvSpPr/>
            <p:nvPr/>
          </p:nvSpPr>
          <p:spPr>
            <a:xfrm>
              <a:off x="7563400" y="3117725"/>
              <a:ext cx="64950" cy="36050"/>
            </a:xfrm>
            <a:custGeom>
              <a:avLst/>
              <a:gdLst/>
              <a:ahLst/>
              <a:cxnLst/>
              <a:rect l="l" t="t" r="r" b="b"/>
              <a:pathLst>
                <a:path w="2598" h="1442" extrusionOk="0">
                  <a:moveTo>
                    <a:pt x="2154" y="0"/>
                  </a:moveTo>
                  <a:cubicBezTo>
                    <a:pt x="2077" y="0"/>
                    <a:pt x="1995" y="30"/>
                    <a:pt x="1917" y="104"/>
                  </a:cubicBezTo>
                  <a:cubicBezTo>
                    <a:pt x="1677" y="283"/>
                    <a:pt x="1498" y="443"/>
                    <a:pt x="1258" y="603"/>
                  </a:cubicBezTo>
                  <a:cubicBezTo>
                    <a:pt x="999" y="782"/>
                    <a:pt x="759" y="782"/>
                    <a:pt x="420" y="782"/>
                  </a:cubicBezTo>
                  <a:cubicBezTo>
                    <a:pt x="1" y="782"/>
                    <a:pt x="1" y="1441"/>
                    <a:pt x="420" y="1441"/>
                  </a:cubicBezTo>
                  <a:cubicBezTo>
                    <a:pt x="839" y="1441"/>
                    <a:pt x="1178" y="1441"/>
                    <a:pt x="1598" y="1281"/>
                  </a:cubicBezTo>
                  <a:cubicBezTo>
                    <a:pt x="1837" y="1102"/>
                    <a:pt x="2097" y="782"/>
                    <a:pt x="2336" y="523"/>
                  </a:cubicBezTo>
                  <a:cubicBezTo>
                    <a:pt x="2598" y="338"/>
                    <a:pt x="2409" y="0"/>
                    <a:pt x="21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9" name="Google Shape;2589;p53"/>
            <p:cNvSpPr/>
            <p:nvPr/>
          </p:nvSpPr>
          <p:spPr>
            <a:xfrm>
              <a:off x="7756325" y="3165425"/>
              <a:ext cx="60450" cy="54900"/>
            </a:xfrm>
            <a:custGeom>
              <a:avLst/>
              <a:gdLst/>
              <a:ahLst/>
              <a:cxnLst/>
              <a:rect l="l" t="t" r="r" b="b"/>
              <a:pathLst>
                <a:path w="2418" h="2196" extrusionOk="0">
                  <a:moveTo>
                    <a:pt x="441" y="0"/>
                  </a:moveTo>
                  <a:cubicBezTo>
                    <a:pt x="231" y="0"/>
                    <a:pt x="1" y="248"/>
                    <a:pt x="109" y="531"/>
                  </a:cubicBezTo>
                  <a:cubicBezTo>
                    <a:pt x="448" y="1370"/>
                    <a:pt x="1027" y="1869"/>
                    <a:pt x="1866" y="2188"/>
                  </a:cubicBezTo>
                  <a:cubicBezTo>
                    <a:pt x="1891" y="2193"/>
                    <a:pt x="1916" y="2196"/>
                    <a:pt x="1940" y="2196"/>
                  </a:cubicBezTo>
                  <a:cubicBezTo>
                    <a:pt x="2286" y="2196"/>
                    <a:pt x="2418" y="1679"/>
                    <a:pt x="2025" y="1529"/>
                  </a:cubicBezTo>
                  <a:cubicBezTo>
                    <a:pt x="1367" y="1270"/>
                    <a:pt x="947" y="871"/>
                    <a:pt x="688" y="192"/>
                  </a:cubicBezTo>
                  <a:cubicBezTo>
                    <a:pt x="636" y="57"/>
                    <a:pt x="541" y="0"/>
                    <a:pt x="4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0" name="Google Shape;2590;p53"/>
            <p:cNvSpPr/>
            <p:nvPr/>
          </p:nvSpPr>
          <p:spPr>
            <a:xfrm>
              <a:off x="7341625" y="3559275"/>
              <a:ext cx="163900" cy="198800"/>
            </a:xfrm>
            <a:custGeom>
              <a:avLst/>
              <a:gdLst/>
              <a:ahLst/>
              <a:cxnLst/>
              <a:rect l="l" t="t" r="r" b="b"/>
              <a:pathLst>
                <a:path w="6556" h="7952" extrusionOk="0">
                  <a:moveTo>
                    <a:pt x="1097" y="769"/>
                  </a:moveTo>
                  <a:cubicBezTo>
                    <a:pt x="1235" y="769"/>
                    <a:pt x="1411" y="892"/>
                    <a:pt x="1565" y="987"/>
                  </a:cubicBezTo>
                  <a:cubicBezTo>
                    <a:pt x="2384" y="1586"/>
                    <a:pt x="3062" y="2584"/>
                    <a:pt x="3641" y="3582"/>
                  </a:cubicBezTo>
                  <a:cubicBezTo>
                    <a:pt x="2643" y="3742"/>
                    <a:pt x="1725" y="4241"/>
                    <a:pt x="986" y="4820"/>
                  </a:cubicBezTo>
                  <a:cubicBezTo>
                    <a:pt x="886" y="4241"/>
                    <a:pt x="806" y="3662"/>
                    <a:pt x="806" y="3083"/>
                  </a:cubicBezTo>
                  <a:cubicBezTo>
                    <a:pt x="727" y="2325"/>
                    <a:pt x="647" y="1586"/>
                    <a:pt x="886" y="987"/>
                  </a:cubicBezTo>
                  <a:cubicBezTo>
                    <a:pt x="927" y="826"/>
                    <a:pt x="1003" y="769"/>
                    <a:pt x="1097" y="769"/>
                  </a:cubicBezTo>
                  <a:close/>
                  <a:moveTo>
                    <a:pt x="1045" y="1"/>
                  </a:moveTo>
                  <a:cubicBezTo>
                    <a:pt x="104" y="1"/>
                    <a:pt x="0" y="1560"/>
                    <a:pt x="68" y="2405"/>
                  </a:cubicBezTo>
                  <a:cubicBezTo>
                    <a:pt x="68" y="4161"/>
                    <a:pt x="307" y="5978"/>
                    <a:pt x="727" y="7655"/>
                  </a:cubicBezTo>
                  <a:cubicBezTo>
                    <a:pt x="760" y="7861"/>
                    <a:pt x="908" y="7951"/>
                    <a:pt x="1059" y="7951"/>
                  </a:cubicBezTo>
                  <a:cubicBezTo>
                    <a:pt x="1273" y="7951"/>
                    <a:pt x="1491" y="7768"/>
                    <a:pt x="1385" y="7475"/>
                  </a:cubicBezTo>
                  <a:cubicBezTo>
                    <a:pt x="1306" y="6896"/>
                    <a:pt x="1146" y="6237"/>
                    <a:pt x="1066" y="5659"/>
                  </a:cubicBezTo>
                  <a:cubicBezTo>
                    <a:pt x="1884" y="4900"/>
                    <a:pt x="2982" y="4401"/>
                    <a:pt x="4060" y="4161"/>
                  </a:cubicBezTo>
                  <a:cubicBezTo>
                    <a:pt x="4060" y="4241"/>
                    <a:pt x="4140" y="4241"/>
                    <a:pt x="4140" y="4321"/>
                  </a:cubicBezTo>
                  <a:cubicBezTo>
                    <a:pt x="4719" y="5319"/>
                    <a:pt x="5478" y="6477"/>
                    <a:pt x="5797" y="7655"/>
                  </a:cubicBezTo>
                  <a:cubicBezTo>
                    <a:pt x="5835" y="7806"/>
                    <a:pt x="6006" y="7885"/>
                    <a:pt x="6176" y="7885"/>
                  </a:cubicBezTo>
                  <a:cubicBezTo>
                    <a:pt x="6367" y="7885"/>
                    <a:pt x="6556" y="7786"/>
                    <a:pt x="6556" y="7575"/>
                  </a:cubicBezTo>
                  <a:cubicBezTo>
                    <a:pt x="6556" y="7575"/>
                    <a:pt x="6556" y="7475"/>
                    <a:pt x="6476" y="7475"/>
                  </a:cubicBezTo>
                  <a:cubicBezTo>
                    <a:pt x="6476" y="7236"/>
                    <a:pt x="6376" y="7076"/>
                    <a:pt x="6296" y="6896"/>
                  </a:cubicBezTo>
                  <a:cubicBezTo>
                    <a:pt x="5877" y="5738"/>
                    <a:pt x="5138" y="4660"/>
                    <a:pt x="4560" y="3662"/>
                  </a:cubicBezTo>
                  <a:cubicBezTo>
                    <a:pt x="3801" y="2484"/>
                    <a:pt x="2883" y="828"/>
                    <a:pt x="1645" y="169"/>
                  </a:cubicBezTo>
                  <a:cubicBezTo>
                    <a:pt x="1415" y="52"/>
                    <a:pt x="1216" y="1"/>
                    <a:pt x="1045" y="1"/>
                  </a:cubicBezTo>
                  <a:close/>
                </a:path>
              </a:pathLst>
            </a:custGeom>
            <a:solidFill>
              <a:schemeClr val="accent4"/>
            </a:solidFill>
            <a:ln w="8475" cap="flat" cmpd="sng">
              <a:solidFill>
                <a:schemeClr val="accent2"/>
              </a:solidFill>
              <a:prstDash val="solid"/>
              <a:miter lim="1996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1" name="Google Shape;2591;p53"/>
            <p:cNvSpPr/>
            <p:nvPr/>
          </p:nvSpPr>
          <p:spPr>
            <a:xfrm>
              <a:off x="7561400" y="3502725"/>
              <a:ext cx="145750" cy="222975"/>
            </a:xfrm>
            <a:custGeom>
              <a:avLst/>
              <a:gdLst/>
              <a:ahLst/>
              <a:cxnLst/>
              <a:rect l="l" t="t" r="r" b="b"/>
              <a:pathLst>
                <a:path w="5830" h="8919" extrusionOk="0">
                  <a:moveTo>
                    <a:pt x="3457" y="630"/>
                  </a:moveTo>
                  <a:cubicBezTo>
                    <a:pt x="3828" y="630"/>
                    <a:pt x="4163" y="782"/>
                    <a:pt x="4412" y="1173"/>
                  </a:cubicBezTo>
                  <a:cubicBezTo>
                    <a:pt x="4752" y="1672"/>
                    <a:pt x="4492" y="2590"/>
                    <a:pt x="4073" y="3090"/>
                  </a:cubicBezTo>
                  <a:cubicBezTo>
                    <a:pt x="3674" y="3090"/>
                    <a:pt x="3334" y="3249"/>
                    <a:pt x="2995" y="3509"/>
                  </a:cubicBezTo>
                  <a:cubicBezTo>
                    <a:pt x="2676" y="3668"/>
                    <a:pt x="2756" y="4088"/>
                    <a:pt x="3175" y="4168"/>
                  </a:cubicBezTo>
                  <a:cubicBezTo>
                    <a:pt x="3574" y="4168"/>
                    <a:pt x="3993" y="4008"/>
                    <a:pt x="4333" y="3748"/>
                  </a:cubicBezTo>
                  <a:cubicBezTo>
                    <a:pt x="4572" y="3848"/>
                    <a:pt x="4752" y="3928"/>
                    <a:pt x="4912" y="4247"/>
                  </a:cubicBezTo>
                  <a:cubicBezTo>
                    <a:pt x="5171" y="4746"/>
                    <a:pt x="5071" y="5505"/>
                    <a:pt x="4912" y="6084"/>
                  </a:cubicBezTo>
                  <a:cubicBezTo>
                    <a:pt x="4672" y="6743"/>
                    <a:pt x="4173" y="7501"/>
                    <a:pt x="3574" y="7841"/>
                  </a:cubicBezTo>
                  <a:cubicBezTo>
                    <a:pt x="2995" y="8240"/>
                    <a:pt x="2336" y="8240"/>
                    <a:pt x="1678" y="8240"/>
                  </a:cubicBezTo>
                  <a:lnTo>
                    <a:pt x="1678" y="8160"/>
                  </a:lnTo>
                  <a:cubicBezTo>
                    <a:pt x="1578" y="8080"/>
                    <a:pt x="1578" y="8000"/>
                    <a:pt x="1498" y="8000"/>
                  </a:cubicBezTo>
                  <a:cubicBezTo>
                    <a:pt x="839" y="6084"/>
                    <a:pt x="1258" y="3928"/>
                    <a:pt x="919" y="2012"/>
                  </a:cubicBezTo>
                  <a:cubicBezTo>
                    <a:pt x="1508" y="1478"/>
                    <a:pt x="2581" y="630"/>
                    <a:pt x="3457" y="630"/>
                  </a:cubicBezTo>
                  <a:close/>
                  <a:moveTo>
                    <a:pt x="3373" y="1"/>
                  </a:moveTo>
                  <a:cubicBezTo>
                    <a:pt x="3274" y="1"/>
                    <a:pt x="3175" y="6"/>
                    <a:pt x="3075" y="15"/>
                  </a:cubicBezTo>
                  <a:cubicBezTo>
                    <a:pt x="2177" y="95"/>
                    <a:pt x="1418" y="674"/>
                    <a:pt x="679" y="1253"/>
                  </a:cubicBezTo>
                  <a:cubicBezTo>
                    <a:pt x="638" y="1240"/>
                    <a:pt x="594" y="1234"/>
                    <a:pt x="551" y="1234"/>
                  </a:cubicBezTo>
                  <a:cubicBezTo>
                    <a:pt x="323" y="1234"/>
                    <a:pt x="96" y="1404"/>
                    <a:pt x="180" y="1672"/>
                  </a:cubicBezTo>
                  <a:cubicBezTo>
                    <a:pt x="679" y="4008"/>
                    <a:pt x="1" y="6503"/>
                    <a:pt x="1079" y="8739"/>
                  </a:cubicBezTo>
                  <a:cubicBezTo>
                    <a:pt x="1079" y="8919"/>
                    <a:pt x="1258" y="8919"/>
                    <a:pt x="1418" y="8919"/>
                  </a:cubicBezTo>
                  <a:cubicBezTo>
                    <a:pt x="2336" y="8919"/>
                    <a:pt x="3334" y="8919"/>
                    <a:pt x="4073" y="8340"/>
                  </a:cubicBezTo>
                  <a:cubicBezTo>
                    <a:pt x="4832" y="7841"/>
                    <a:pt x="5490" y="6843"/>
                    <a:pt x="5670" y="5924"/>
                  </a:cubicBezTo>
                  <a:cubicBezTo>
                    <a:pt x="5830" y="5166"/>
                    <a:pt x="5830" y="4168"/>
                    <a:pt x="5331" y="3589"/>
                  </a:cubicBezTo>
                  <a:cubicBezTo>
                    <a:pt x="5171" y="3429"/>
                    <a:pt x="4991" y="3249"/>
                    <a:pt x="4832" y="3169"/>
                  </a:cubicBezTo>
                  <a:cubicBezTo>
                    <a:pt x="5251" y="2511"/>
                    <a:pt x="5411" y="1672"/>
                    <a:pt x="5071" y="1013"/>
                  </a:cubicBezTo>
                  <a:cubicBezTo>
                    <a:pt x="4790" y="275"/>
                    <a:pt x="4105" y="1"/>
                    <a:pt x="3373" y="1"/>
                  </a:cubicBezTo>
                  <a:close/>
                </a:path>
              </a:pathLst>
            </a:custGeom>
            <a:solidFill>
              <a:schemeClr val="accent5"/>
            </a:solidFill>
            <a:ln w="8475" cap="flat" cmpd="sng">
              <a:solidFill>
                <a:schemeClr val="accent2"/>
              </a:solidFill>
              <a:prstDash val="solid"/>
              <a:miter lim="1996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2" name="Google Shape;2592;p53"/>
            <p:cNvSpPr/>
            <p:nvPr/>
          </p:nvSpPr>
          <p:spPr>
            <a:xfrm>
              <a:off x="7685600" y="3698725"/>
              <a:ext cx="176450" cy="210675"/>
            </a:xfrm>
            <a:custGeom>
              <a:avLst/>
              <a:gdLst/>
              <a:ahLst/>
              <a:cxnLst/>
              <a:rect l="l" t="t" r="r" b="b"/>
              <a:pathLst>
                <a:path w="7058" h="8427" extrusionOk="0">
                  <a:moveTo>
                    <a:pt x="3277" y="1"/>
                  </a:moveTo>
                  <a:cubicBezTo>
                    <a:pt x="1521" y="1"/>
                    <a:pt x="443" y="1498"/>
                    <a:pt x="283" y="3075"/>
                  </a:cubicBezTo>
                  <a:cubicBezTo>
                    <a:pt x="1" y="5150"/>
                    <a:pt x="1223" y="8426"/>
                    <a:pt x="3411" y="8426"/>
                  </a:cubicBezTo>
                  <a:cubicBezTo>
                    <a:pt x="3854" y="8426"/>
                    <a:pt x="4337" y="8292"/>
                    <a:pt x="4854" y="7986"/>
                  </a:cubicBezTo>
                  <a:cubicBezTo>
                    <a:pt x="5204" y="7769"/>
                    <a:pt x="5026" y="7330"/>
                    <a:pt x="4713" y="7330"/>
                  </a:cubicBezTo>
                  <a:cubicBezTo>
                    <a:pt x="4652" y="7330"/>
                    <a:pt x="4584" y="7347"/>
                    <a:pt x="4515" y="7387"/>
                  </a:cubicBezTo>
                  <a:cubicBezTo>
                    <a:pt x="4124" y="7616"/>
                    <a:pt x="3764" y="7717"/>
                    <a:pt x="3435" y="7717"/>
                  </a:cubicBezTo>
                  <a:cubicBezTo>
                    <a:pt x="1733" y="7717"/>
                    <a:pt x="875" y="5017"/>
                    <a:pt x="942" y="3494"/>
                  </a:cubicBezTo>
                  <a:cubicBezTo>
                    <a:pt x="942" y="2157"/>
                    <a:pt x="1700" y="999"/>
                    <a:pt x="3098" y="739"/>
                  </a:cubicBezTo>
                  <a:cubicBezTo>
                    <a:pt x="3212" y="722"/>
                    <a:pt x="3325" y="714"/>
                    <a:pt x="3437" y="714"/>
                  </a:cubicBezTo>
                  <a:cubicBezTo>
                    <a:pt x="4878" y="714"/>
                    <a:pt x="6031" y="2097"/>
                    <a:pt x="6272" y="3394"/>
                  </a:cubicBezTo>
                  <a:cubicBezTo>
                    <a:pt x="6304" y="3565"/>
                    <a:pt x="6447" y="3640"/>
                    <a:pt x="6598" y="3640"/>
                  </a:cubicBezTo>
                  <a:cubicBezTo>
                    <a:pt x="6818" y="3640"/>
                    <a:pt x="7058" y="3483"/>
                    <a:pt x="7010" y="3235"/>
                  </a:cubicBezTo>
                  <a:cubicBezTo>
                    <a:pt x="6591" y="1498"/>
                    <a:pt x="5094" y="1"/>
                    <a:pt x="3277" y="1"/>
                  </a:cubicBezTo>
                  <a:close/>
                </a:path>
              </a:pathLst>
            </a:custGeom>
            <a:solidFill>
              <a:schemeClr val="accent1"/>
            </a:solidFill>
            <a:ln w="8475" cap="flat" cmpd="sng">
              <a:solidFill>
                <a:schemeClr val="accent2"/>
              </a:solidFill>
              <a:prstDash val="solid"/>
              <a:miter lim="1996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3" name="Google Shape;2593;p53"/>
            <p:cNvSpPr/>
            <p:nvPr/>
          </p:nvSpPr>
          <p:spPr>
            <a:xfrm>
              <a:off x="8349450" y="2839825"/>
              <a:ext cx="202150" cy="1457825"/>
            </a:xfrm>
            <a:custGeom>
              <a:avLst/>
              <a:gdLst/>
              <a:ahLst/>
              <a:cxnLst/>
              <a:rect l="l" t="t" r="r" b="b"/>
              <a:pathLst>
                <a:path w="8086" h="58313" fill="none" extrusionOk="0">
                  <a:moveTo>
                    <a:pt x="8085" y="1"/>
                  </a:moveTo>
                  <a:lnTo>
                    <a:pt x="0" y="56895"/>
                  </a:lnTo>
                  <a:lnTo>
                    <a:pt x="1258" y="58312"/>
                  </a:lnTo>
                </a:path>
              </a:pathLst>
            </a:custGeom>
            <a:solidFill>
              <a:schemeClr val="accent2"/>
            </a:solidFill>
            <a:ln w="8475" cap="flat" cmpd="sng">
              <a:solidFill>
                <a:schemeClr val="accent2"/>
              </a:solidFill>
              <a:prstDash val="solid"/>
              <a:miter lim="1996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4" name="Google Shape;2594;p53"/>
            <p:cNvSpPr/>
            <p:nvPr/>
          </p:nvSpPr>
          <p:spPr>
            <a:xfrm>
              <a:off x="7887800" y="3084875"/>
              <a:ext cx="54425" cy="102325"/>
            </a:xfrm>
            <a:custGeom>
              <a:avLst/>
              <a:gdLst/>
              <a:ahLst/>
              <a:cxnLst/>
              <a:rect l="l" t="t" r="r" b="b"/>
              <a:pathLst>
                <a:path w="2177" h="4093" extrusionOk="0">
                  <a:moveTo>
                    <a:pt x="1178" y="0"/>
                  </a:moveTo>
                  <a:cubicBezTo>
                    <a:pt x="500" y="0"/>
                    <a:pt x="0" y="919"/>
                    <a:pt x="0" y="1997"/>
                  </a:cubicBezTo>
                  <a:cubicBezTo>
                    <a:pt x="0" y="3174"/>
                    <a:pt x="420" y="4093"/>
                    <a:pt x="999" y="4093"/>
                  </a:cubicBezTo>
                  <a:cubicBezTo>
                    <a:pt x="1597" y="4093"/>
                    <a:pt x="2097" y="3174"/>
                    <a:pt x="2176" y="2096"/>
                  </a:cubicBezTo>
                  <a:cubicBezTo>
                    <a:pt x="2176" y="919"/>
                    <a:pt x="1757" y="0"/>
                    <a:pt x="11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5" name="Google Shape;2595;p53"/>
            <p:cNvSpPr/>
            <p:nvPr/>
          </p:nvSpPr>
          <p:spPr>
            <a:xfrm>
              <a:off x="7521975" y="2895600"/>
              <a:ext cx="56425" cy="99950"/>
            </a:xfrm>
            <a:custGeom>
              <a:avLst/>
              <a:gdLst/>
              <a:ahLst/>
              <a:cxnLst/>
              <a:rect l="l" t="t" r="r" b="b"/>
              <a:pathLst>
                <a:path w="2257" h="3998" extrusionOk="0">
                  <a:moveTo>
                    <a:pt x="1088" y="1"/>
                  </a:moveTo>
                  <a:cubicBezTo>
                    <a:pt x="540" y="1"/>
                    <a:pt x="80" y="888"/>
                    <a:pt x="80" y="1922"/>
                  </a:cubicBezTo>
                  <a:cubicBezTo>
                    <a:pt x="1" y="3080"/>
                    <a:pt x="500" y="3998"/>
                    <a:pt x="1079" y="3998"/>
                  </a:cubicBezTo>
                  <a:cubicBezTo>
                    <a:pt x="1658" y="3998"/>
                    <a:pt x="2157" y="3179"/>
                    <a:pt x="2157" y="2002"/>
                  </a:cubicBezTo>
                  <a:cubicBezTo>
                    <a:pt x="2256" y="924"/>
                    <a:pt x="1757" y="5"/>
                    <a:pt x="1158" y="5"/>
                  </a:cubicBezTo>
                  <a:cubicBezTo>
                    <a:pt x="1135" y="2"/>
                    <a:pt x="1111" y="1"/>
                    <a:pt x="10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6" name="Google Shape;2596;p53"/>
            <p:cNvSpPr/>
            <p:nvPr/>
          </p:nvSpPr>
          <p:spPr>
            <a:xfrm>
              <a:off x="7596850" y="2405125"/>
              <a:ext cx="2000" cy="53925"/>
            </a:xfrm>
            <a:custGeom>
              <a:avLst/>
              <a:gdLst/>
              <a:ahLst/>
              <a:cxnLst/>
              <a:rect l="l" t="t" r="r" b="b"/>
              <a:pathLst>
                <a:path w="80" h="2157" fill="none" extrusionOk="0">
                  <a:moveTo>
                    <a:pt x="80" y="1"/>
                  </a:moveTo>
                  <a:lnTo>
                    <a:pt x="0" y="2157"/>
                  </a:lnTo>
                </a:path>
              </a:pathLst>
            </a:custGeom>
            <a:noFill/>
            <a:ln w="8475" cap="flat" cmpd="sng">
              <a:solidFill>
                <a:schemeClr val="accent2"/>
              </a:solidFill>
              <a:prstDash val="solid"/>
              <a:miter lim="1996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7" name="Google Shape;2597;p53"/>
            <p:cNvSpPr/>
            <p:nvPr/>
          </p:nvSpPr>
          <p:spPr>
            <a:xfrm>
              <a:off x="8141825" y="2908200"/>
              <a:ext cx="226600" cy="1347525"/>
            </a:xfrm>
            <a:custGeom>
              <a:avLst/>
              <a:gdLst/>
              <a:ahLst/>
              <a:cxnLst/>
              <a:rect l="l" t="t" r="r" b="b"/>
              <a:pathLst>
                <a:path w="9064" h="53901" fill="none" extrusionOk="0">
                  <a:moveTo>
                    <a:pt x="1" y="53900"/>
                  </a:moveTo>
                  <a:lnTo>
                    <a:pt x="9064" y="0"/>
                  </a:lnTo>
                </a:path>
              </a:pathLst>
            </a:custGeom>
            <a:solidFill>
              <a:schemeClr val="accent2"/>
            </a:solidFill>
            <a:ln w="8475" cap="flat" cmpd="sng">
              <a:solidFill>
                <a:schemeClr val="accent2"/>
              </a:solidFill>
              <a:prstDash val="solid"/>
              <a:miter lim="1996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8" name="Google Shape;2598;p53"/>
            <p:cNvSpPr/>
            <p:nvPr/>
          </p:nvSpPr>
          <p:spPr>
            <a:xfrm>
              <a:off x="8270600" y="2864775"/>
              <a:ext cx="133275" cy="887875"/>
            </a:xfrm>
            <a:custGeom>
              <a:avLst/>
              <a:gdLst/>
              <a:ahLst/>
              <a:cxnLst/>
              <a:rect l="l" t="t" r="r" b="b"/>
              <a:pathLst>
                <a:path w="5331" h="35515" fill="none" extrusionOk="0">
                  <a:moveTo>
                    <a:pt x="5330" y="1"/>
                  </a:moveTo>
                  <a:lnTo>
                    <a:pt x="0" y="35515"/>
                  </a:lnTo>
                </a:path>
              </a:pathLst>
            </a:custGeom>
            <a:solidFill>
              <a:schemeClr val="accent2"/>
            </a:solidFill>
            <a:ln w="8475" cap="flat" cmpd="sng">
              <a:solidFill>
                <a:schemeClr val="accent2"/>
              </a:solidFill>
              <a:prstDash val="solid"/>
              <a:miter lim="1996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9" name="Google Shape;2599;p53"/>
            <p:cNvSpPr/>
            <p:nvPr/>
          </p:nvSpPr>
          <p:spPr>
            <a:xfrm>
              <a:off x="8245625" y="2862775"/>
              <a:ext cx="222625" cy="1394950"/>
            </a:xfrm>
            <a:custGeom>
              <a:avLst/>
              <a:gdLst/>
              <a:ahLst/>
              <a:cxnLst/>
              <a:rect l="l" t="t" r="r" b="b"/>
              <a:pathLst>
                <a:path w="8905" h="55798" fill="none" extrusionOk="0">
                  <a:moveTo>
                    <a:pt x="1" y="55797"/>
                  </a:moveTo>
                  <a:lnTo>
                    <a:pt x="8904" y="1"/>
                  </a:lnTo>
                </a:path>
              </a:pathLst>
            </a:custGeom>
            <a:solidFill>
              <a:schemeClr val="accent2"/>
            </a:solidFill>
            <a:ln w="8475" cap="flat" cmpd="sng">
              <a:solidFill>
                <a:schemeClr val="accent2"/>
              </a:solidFill>
              <a:prstDash val="solid"/>
              <a:miter lim="1996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0" name="Google Shape;2600;p53"/>
            <p:cNvSpPr/>
            <p:nvPr/>
          </p:nvSpPr>
          <p:spPr>
            <a:xfrm>
              <a:off x="8316500" y="3068400"/>
              <a:ext cx="166225" cy="1185325"/>
            </a:xfrm>
            <a:custGeom>
              <a:avLst/>
              <a:gdLst/>
              <a:ahLst/>
              <a:cxnLst/>
              <a:rect l="l" t="t" r="r" b="b"/>
              <a:pathLst>
                <a:path w="6649" h="47413" fill="none" extrusionOk="0">
                  <a:moveTo>
                    <a:pt x="1" y="47412"/>
                  </a:moveTo>
                  <a:lnTo>
                    <a:pt x="6648" y="1"/>
                  </a:lnTo>
                </a:path>
              </a:pathLst>
            </a:custGeom>
            <a:solidFill>
              <a:schemeClr val="accent2"/>
            </a:solidFill>
            <a:ln w="8475" cap="flat" cmpd="sng">
              <a:solidFill>
                <a:schemeClr val="accent2"/>
              </a:solidFill>
              <a:prstDash val="solid"/>
              <a:miter lim="1996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1" name="Google Shape;2601;p53"/>
            <p:cNvSpPr/>
            <p:nvPr/>
          </p:nvSpPr>
          <p:spPr>
            <a:xfrm>
              <a:off x="7401200" y="2400400"/>
              <a:ext cx="908850" cy="1976100"/>
            </a:xfrm>
            <a:custGeom>
              <a:avLst/>
              <a:gdLst/>
              <a:ahLst/>
              <a:cxnLst/>
              <a:rect l="l" t="t" r="r" b="b"/>
              <a:pathLst>
                <a:path w="36354" h="79044" extrusionOk="0">
                  <a:moveTo>
                    <a:pt x="7323" y="1"/>
                  </a:moveTo>
                  <a:cubicBezTo>
                    <a:pt x="6493" y="1"/>
                    <a:pt x="5702" y="127"/>
                    <a:pt x="4911" y="190"/>
                  </a:cubicBezTo>
                  <a:cubicBezTo>
                    <a:pt x="3334" y="429"/>
                    <a:pt x="1677" y="769"/>
                    <a:pt x="180" y="1268"/>
                  </a:cubicBezTo>
                  <a:cubicBezTo>
                    <a:pt x="100" y="1348"/>
                    <a:pt x="1" y="1527"/>
                    <a:pt x="180" y="1607"/>
                  </a:cubicBezTo>
                  <a:cubicBezTo>
                    <a:pt x="2177" y="2685"/>
                    <a:pt x="4253" y="3424"/>
                    <a:pt x="6249" y="4522"/>
                  </a:cubicBezTo>
                  <a:cubicBezTo>
                    <a:pt x="8585" y="5759"/>
                    <a:pt x="10900" y="6837"/>
                    <a:pt x="13236" y="7915"/>
                  </a:cubicBezTo>
                  <a:cubicBezTo>
                    <a:pt x="18067" y="10171"/>
                    <a:pt x="22958" y="12247"/>
                    <a:pt x="27869" y="14403"/>
                  </a:cubicBezTo>
                  <a:cubicBezTo>
                    <a:pt x="30284" y="15501"/>
                    <a:pt x="32780" y="16659"/>
                    <a:pt x="35195" y="17817"/>
                  </a:cubicBezTo>
                  <a:cubicBezTo>
                    <a:pt x="35355" y="17897"/>
                    <a:pt x="36034" y="18077"/>
                    <a:pt x="35934" y="18316"/>
                  </a:cubicBezTo>
                  <a:cubicBezTo>
                    <a:pt x="35934" y="18656"/>
                    <a:pt x="35854" y="18995"/>
                    <a:pt x="35774" y="19314"/>
                  </a:cubicBezTo>
                  <a:cubicBezTo>
                    <a:pt x="35694" y="19993"/>
                    <a:pt x="35615" y="20572"/>
                    <a:pt x="35535" y="21231"/>
                  </a:cubicBezTo>
                  <a:cubicBezTo>
                    <a:pt x="35275" y="22568"/>
                    <a:pt x="35115" y="23986"/>
                    <a:pt x="34856" y="25383"/>
                  </a:cubicBezTo>
                  <a:cubicBezTo>
                    <a:pt x="34117" y="30633"/>
                    <a:pt x="33279" y="35963"/>
                    <a:pt x="32540" y="41194"/>
                  </a:cubicBezTo>
                  <a:cubicBezTo>
                    <a:pt x="31622" y="47522"/>
                    <a:pt x="30704" y="53750"/>
                    <a:pt x="29705" y="59999"/>
                  </a:cubicBezTo>
                  <a:cubicBezTo>
                    <a:pt x="29206" y="63233"/>
                    <a:pt x="28707" y="66407"/>
                    <a:pt x="28208" y="69641"/>
                  </a:cubicBezTo>
                  <a:cubicBezTo>
                    <a:pt x="27949" y="71218"/>
                    <a:pt x="27709" y="72895"/>
                    <a:pt x="27450" y="74472"/>
                  </a:cubicBezTo>
                  <a:cubicBezTo>
                    <a:pt x="27370" y="75210"/>
                    <a:pt x="27210" y="76049"/>
                    <a:pt x="27130" y="76788"/>
                  </a:cubicBezTo>
                  <a:cubicBezTo>
                    <a:pt x="27050" y="77207"/>
                    <a:pt x="26951" y="77626"/>
                    <a:pt x="26871" y="78045"/>
                  </a:cubicBezTo>
                  <a:cubicBezTo>
                    <a:pt x="26805" y="78653"/>
                    <a:pt x="26227" y="78707"/>
                    <a:pt x="25801" y="78707"/>
                  </a:cubicBezTo>
                  <a:cubicBezTo>
                    <a:pt x="25709" y="78707"/>
                    <a:pt x="25624" y="78704"/>
                    <a:pt x="25553" y="78704"/>
                  </a:cubicBezTo>
                  <a:cubicBezTo>
                    <a:pt x="25294" y="78704"/>
                    <a:pt x="25294" y="79043"/>
                    <a:pt x="25553" y="79043"/>
                  </a:cubicBezTo>
                  <a:cubicBezTo>
                    <a:pt x="26132" y="78964"/>
                    <a:pt x="26711" y="79043"/>
                    <a:pt x="27130" y="78544"/>
                  </a:cubicBezTo>
                  <a:cubicBezTo>
                    <a:pt x="27370" y="78205"/>
                    <a:pt x="27370" y="77287"/>
                    <a:pt x="27370" y="76887"/>
                  </a:cubicBezTo>
                  <a:cubicBezTo>
                    <a:pt x="27549" y="76129"/>
                    <a:pt x="27629" y="75390"/>
                    <a:pt x="27789" y="74552"/>
                  </a:cubicBezTo>
                  <a:cubicBezTo>
                    <a:pt x="28208" y="71897"/>
                    <a:pt x="28627" y="69222"/>
                    <a:pt x="29047" y="66487"/>
                  </a:cubicBezTo>
                  <a:cubicBezTo>
                    <a:pt x="29865" y="61157"/>
                    <a:pt x="30704" y="55826"/>
                    <a:pt x="31442" y="50516"/>
                  </a:cubicBezTo>
                  <a:cubicBezTo>
                    <a:pt x="33039" y="39956"/>
                    <a:pt x="34616" y="29296"/>
                    <a:pt x="36273" y="18735"/>
                  </a:cubicBezTo>
                  <a:cubicBezTo>
                    <a:pt x="36273" y="18576"/>
                    <a:pt x="36273" y="18316"/>
                    <a:pt x="36353" y="18156"/>
                  </a:cubicBezTo>
                  <a:cubicBezTo>
                    <a:pt x="36353" y="18077"/>
                    <a:pt x="36353" y="17997"/>
                    <a:pt x="36273" y="17897"/>
                  </a:cubicBezTo>
                  <a:cubicBezTo>
                    <a:pt x="30125" y="15002"/>
                    <a:pt x="23796" y="12327"/>
                    <a:pt x="17568" y="9512"/>
                  </a:cubicBezTo>
                  <a:cubicBezTo>
                    <a:pt x="14394" y="8095"/>
                    <a:pt x="11240" y="6598"/>
                    <a:pt x="8165" y="5101"/>
                  </a:cubicBezTo>
                  <a:cubicBezTo>
                    <a:pt x="6908" y="4422"/>
                    <a:pt x="5670" y="3763"/>
                    <a:pt x="4333" y="3184"/>
                  </a:cubicBezTo>
                  <a:cubicBezTo>
                    <a:pt x="3674" y="2845"/>
                    <a:pt x="2915" y="2685"/>
                    <a:pt x="2256" y="2346"/>
                  </a:cubicBezTo>
                  <a:cubicBezTo>
                    <a:pt x="1711" y="2081"/>
                    <a:pt x="1151" y="1803"/>
                    <a:pt x="646" y="1477"/>
                  </a:cubicBezTo>
                  <a:lnTo>
                    <a:pt x="646" y="1477"/>
                  </a:lnTo>
                  <a:cubicBezTo>
                    <a:pt x="1935" y="1061"/>
                    <a:pt x="3222" y="827"/>
                    <a:pt x="4492" y="609"/>
                  </a:cubicBezTo>
                  <a:cubicBezTo>
                    <a:pt x="5590" y="429"/>
                    <a:pt x="6668" y="350"/>
                    <a:pt x="7746" y="350"/>
                  </a:cubicBezTo>
                  <a:cubicBezTo>
                    <a:pt x="9164" y="350"/>
                    <a:pt x="10581" y="1108"/>
                    <a:pt x="11898" y="1607"/>
                  </a:cubicBezTo>
                  <a:cubicBezTo>
                    <a:pt x="12078" y="1607"/>
                    <a:pt x="12158" y="1348"/>
                    <a:pt x="11978" y="1268"/>
                  </a:cubicBezTo>
                  <a:cubicBezTo>
                    <a:pt x="10661" y="769"/>
                    <a:pt x="9323" y="110"/>
                    <a:pt x="7986" y="30"/>
                  </a:cubicBezTo>
                  <a:cubicBezTo>
                    <a:pt x="7762" y="9"/>
                    <a:pt x="7541" y="1"/>
                    <a:pt x="73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2" name="Google Shape;2602;p53"/>
            <p:cNvSpPr/>
            <p:nvPr/>
          </p:nvSpPr>
          <p:spPr>
            <a:xfrm>
              <a:off x="7787200" y="2472450"/>
              <a:ext cx="857725" cy="1829725"/>
            </a:xfrm>
            <a:custGeom>
              <a:avLst/>
              <a:gdLst/>
              <a:ahLst/>
              <a:cxnLst/>
              <a:rect l="l" t="t" r="r" b="b"/>
              <a:pathLst>
                <a:path w="34309" h="73189" extrusionOk="0">
                  <a:moveTo>
                    <a:pt x="33789" y="12801"/>
                  </a:moveTo>
                  <a:cubicBezTo>
                    <a:pt x="33293" y="14395"/>
                    <a:pt x="33205" y="16107"/>
                    <a:pt x="32971" y="17690"/>
                  </a:cubicBezTo>
                  <a:cubicBezTo>
                    <a:pt x="32731" y="19267"/>
                    <a:pt x="32472" y="20764"/>
                    <a:pt x="32232" y="22261"/>
                  </a:cubicBezTo>
                  <a:cubicBezTo>
                    <a:pt x="31733" y="25675"/>
                    <a:pt x="31234" y="29169"/>
                    <a:pt x="30735" y="32582"/>
                  </a:cubicBezTo>
                  <a:cubicBezTo>
                    <a:pt x="29817" y="39150"/>
                    <a:pt x="28818" y="45798"/>
                    <a:pt x="27900" y="52445"/>
                  </a:cubicBezTo>
                  <a:cubicBezTo>
                    <a:pt x="27481" y="54941"/>
                    <a:pt x="27162" y="57536"/>
                    <a:pt x="26742" y="60111"/>
                  </a:cubicBezTo>
                  <a:cubicBezTo>
                    <a:pt x="26323" y="62926"/>
                    <a:pt x="25824" y="65761"/>
                    <a:pt x="25405" y="68595"/>
                  </a:cubicBezTo>
                  <a:cubicBezTo>
                    <a:pt x="25325" y="69514"/>
                    <a:pt x="25165" y="70412"/>
                    <a:pt x="24986" y="71330"/>
                  </a:cubicBezTo>
                  <a:cubicBezTo>
                    <a:pt x="24986" y="71670"/>
                    <a:pt x="24906" y="72009"/>
                    <a:pt x="24826" y="72328"/>
                  </a:cubicBezTo>
                  <a:cubicBezTo>
                    <a:pt x="24723" y="72766"/>
                    <a:pt x="24446" y="72814"/>
                    <a:pt x="24150" y="72814"/>
                  </a:cubicBezTo>
                  <a:cubicBezTo>
                    <a:pt x="24084" y="72814"/>
                    <a:pt x="24017" y="72811"/>
                    <a:pt x="23950" y="72810"/>
                  </a:cubicBezTo>
                  <a:lnTo>
                    <a:pt x="23950" y="72810"/>
                  </a:lnTo>
                  <a:cubicBezTo>
                    <a:pt x="27004" y="53048"/>
                    <a:pt x="29903" y="33287"/>
                    <a:pt x="33057" y="13525"/>
                  </a:cubicBezTo>
                  <a:lnTo>
                    <a:pt x="33057" y="13525"/>
                  </a:lnTo>
                  <a:cubicBezTo>
                    <a:pt x="33061" y="13523"/>
                    <a:pt x="33066" y="13520"/>
                    <a:pt x="33071" y="13518"/>
                  </a:cubicBezTo>
                  <a:cubicBezTo>
                    <a:pt x="33277" y="13259"/>
                    <a:pt x="33526" y="13026"/>
                    <a:pt x="33789" y="12801"/>
                  </a:cubicBezTo>
                  <a:close/>
                  <a:moveTo>
                    <a:pt x="246" y="1"/>
                  </a:moveTo>
                  <a:cubicBezTo>
                    <a:pt x="80" y="1"/>
                    <a:pt x="0" y="237"/>
                    <a:pt x="212" y="302"/>
                  </a:cubicBezTo>
                  <a:cubicBezTo>
                    <a:pt x="2368" y="1300"/>
                    <a:pt x="4623" y="2139"/>
                    <a:pt x="6859" y="2877"/>
                  </a:cubicBezTo>
                  <a:cubicBezTo>
                    <a:pt x="9355" y="3796"/>
                    <a:pt x="11770" y="4874"/>
                    <a:pt x="14186" y="5952"/>
                  </a:cubicBezTo>
                  <a:cubicBezTo>
                    <a:pt x="16601" y="6950"/>
                    <a:pt x="18997" y="7948"/>
                    <a:pt x="21412" y="8786"/>
                  </a:cubicBezTo>
                  <a:cubicBezTo>
                    <a:pt x="23908" y="9625"/>
                    <a:pt x="26323" y="10783"/>
                    <a:pt x="28818" y="11781"/>
                  </a:cubicBezTo>
                  <a:cubicBezTo>
                    <a:pt x="30076" y="12360"/>
                    <a:pt x="31314" y="12859"/>
                    <a:pt x="32572" y="13358"/>
                  </a:cubicBezTo>
                  <a:cubicBezTo>
                    <a:pt x="32891" y="13518"/>
                    <a:pt x="32472" y="15015"/>
                    <a:pt x="32392" y="15274"/>
                  </a:cubicBezTo>
                  <a:cubicBezTo>
                    <a:pt x="32312" y="16013"/>
                    <a:pt x="32232" y="16852"/>
                    <a:pt x="32072" y="17610"/>
                  </a:cubicBezTo>
                  <a:cubicBezTo>
                    <a:pt x="31653" y="20345"/>
                    <a:pt x="31234" y="23100"/>
                    <a:pt x="30815" y="25755"/>
                  </a:cubicBezTo>
                  <a:cubicBezTo>
                    <a:pt x="29976" y="31245"/>
                    <a:pt x="29158" y="36735"/>
                    <a:pt x="28319" y="42145"/>
                  </a:cubicBezTo>
                  <a:cubicBezTo>
                    <a:pt x="26742" y="52445"/>
                    <a:pt x="25165" y="62686"/>
                    <a:pt x="23588" y="73007"/>
                  </a:cubicBezTo>
                  <a:cubicBezTo>
                    <a:pt x="23588" y="73072"/>
                    <a:pt x="23640" y="73189"/>
                    <a:pt x="23703" y="73189"/>
                  </a:cubicBezTo>
                  <a:cubicBezTo>
                    <a:pt x="23717" y="73189"/>
                    <a:pt x="23733" y="73182"/>
                    <a:pt x="23748" y="73167"/>
                  </a:cubicBezTo>
                  <a:cubicBezTo>
                    <a:pt x="23818" y="73153"/>
                    <a:pt x="23891" y="73149"/>
                    <a:pt x="23965" y="73149"/>
                  </a:cubicBezTo>
                  <a:cubicBezTo>
                    <a:pt x="24103" y="73149"/>
                    <a:pt x="24243" y="73165"/>
                    <a:pt x="24375" y="73165"/>
                  </a:cubicBezTo>
                  <a:cubicBezTo>
                    <a:pt x="24590" y="73165"/>
                    <a:pt x="24782" y="73123"/>
                    <a:pt x="24906" y="72907"/>
                  </a:cubicBezTo>
                  <a:cubicBezTo>
                    <a:pt x="25085" y="72508"/>
                    <a:pt x="25165" y="72169"/>
                    <a:pt x="25245" y="71750"/>
                  </a:cubicBezTo>
                  <a:cubicBezTo>
                    <a:pt x="25485" y="70512"/>
                    <a:pt x="25664" y="69334"/>
                    <a:pt x="25824" y="68096"/>
                  </a:cubicBezTo>
                  <a:cubicBezTo>
                    <a:pt x="26243" y="65262"/>
                    <a:pt x="26742" y="62427"/>
                    <a:pt x="27162" y="59612"/>
                  </a:cubicBezTo>
                  <a:cubicBezTo>
                    <a:pt x="27900" y="55041"/>
                    <a:pt x="28479" y="50449"/>
                    <a:pt x="29158" y="45878"/>
                  </a:cubicBezTo>
                  <a:cubicBezTo>
                    <a:pt x="29976" y="40148"/>
                    <a:pt x="30815" y="34479"/>
                    <a:pt x="31653" y="28829"/>
                  </a:cubicBezTo>
                  <a:cubicBezTo>
                    <a:pt x="32072" y="26094"/>
                    <a:pt x="32392" y="23339"/>
                    <a:pt x="32811" y="20684"/>
                  </a:cubicBezTo>
                  <a:cubicBezTo>
                    <a:pt x="33071" y="19507"/>
                    <a:pt x="33230" y="18349"/>
                    <a:pt x="33390" y="17191"/>
                  </a:cubicBezTo>
                  <a:cubicBezTo>
                    <a:pt x="33650" y="15514"/>
                    <a:pt x="33729" y="13857"/>
                    <a:pt x="34308" y="12360"/>
                  </a:cubicBezTo>
                  <a:cubicBezTo>
                    <a:pt x="34308" y="12243"/>
                    <a:pt x="34223" y="12169"/>
                    <a:pt x="34106" y="12169"/>
                  </a:cubicBezTo>
                  <a:cubicBezTo>
                    <a:pt x="34064" y="12169"/>
                    <a:pt x="34017" y="12179"/>
                    <a:pt x="33969" y="12200"/>
                  </a:cubicBezTo>
                  <a:cubicBezTo>
                    <a:pt x="33607" y="12490"/>
                    <a:pt x="33295" y="12861"/>
                    <a:pt x="32927" y="13181"/>
                  </a:cubicBezTo>
                  <a:lnTo>
                    <a:pt x="32927" y="13181"/>
                  </a:lnTo>
                  <a:cubicBezTo>
                    <a:pt x="30287" y="12108"/>
                    <a:pt x="27647" y="11016"/>
                    <a:pt x="25085" y="9864"/>
                  </a:cubicBezTo>
                  <a:cubicBezTo>
                    <a:pt x="22331" y="8707"/>
                    <a:pt x="19496" y="7788"/>
                    <a:pt x="16761" y="6630"/>
                  </a:cubicBezTo>
                  <a:cubicBezTo>
                    <a:pt x="14006" y="5533"/>
                    <a:pt x="11351" y="4295"/>
                    <a:pt x="8516" y="3217"/>
                  </a:cubicBezTo>
                  <a:cubicBezTo>
                    <a:pt x="5861" y="2139"/>
                    <a:pt x="3026" y="1221"/>
                    <a:pt x="371" y="43"/>
                  </a:cubicBezTo>
                  <a:cubicBezTo>
                    <a:pt x="327" y="13"/>
                    <a:pt x="284" y="1"/>
                    <a:pt x="2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3" name="Google Shape;2603;p53"/>
            <p:cNvSpPr/>
            <p:nvPr/>
          </p:nvSpPr>
          <p:spPr>
            <a:xfrm>
              <a:off x="7623800" y="2457025"/>
              <a:ext cx="798525" cy="353375"/>
            </a:xfrm>
            <a:custGeom>
              <a:avLst/>
              <a:gdLst/>
              <a:ahLst/>
              <a:cxnLst/>
              <a:rect l="l" t="t" r="r" b="b"/>
              <a:pathLst>
                <a:path w="31941" h="14135" fill="none" extrusionOk="0">
                  <a:moveTo>
                    <a:pt x="0" y="1"/>
                  </a:moveTo>
                  <a:lnTo>
                    <a:pt x="31941" y="14135"/>
                  </a:lnTo>
                </a:path>
              </a:pathLst>
            </a:custGeom>
            <a:solidFill>
              <a:schemeClr val="accent2"/>
            </a:solidFill>
            <a:ln w="8475" cap="flat" cmpd="sng">
              <a:solidFill>
                <a:schemeClr val="accent2"/>
              </a:solidFill>
              <a:prstDash val="solid"/>
              <a:miter lim="1996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4" name="Google Shape;2604;p53"/>
            <p:cNvSpPr/>
            <p:nvPr/>
          </p:nvSpPr>
          <p:spPr>
            <a:xfrm>
              <a:off x="7969150" y="2658650"/>
              <a:ext cx="388800" cy="185200"/>
            </a:xfrm>
            <a:custGeom>
              <a:avLst/>
              <a:gdLst/>
              <a:ahLst/>
              <a:cxnLst/>
              <a:rect l="l" t="t" r="r" b="b"/>
              <a:pathLst>
                <a:path w="15552" h="7408" fill="none" extrusionOk="0">
                  <a:moveTo>
                    <a:pt x="15552" y="7407"/>
                  </a:moveTo>
                  <a:lnTo>
                    <a:pt x="0" y="1"/>
                  </a:lnTo>
                </a:path>
              </a:pathLst>
            </a:custGeom>
            <a:solidFill>
              <a:schemeClr val="accent2"/>
            </a:solidFill>
            <a:ln w="8475" cap="flat" cmpd="sng">
              <a:solidFill>
                <a:schemeClr val="accent2"/>
              </a:solidFill>
              <a:prstDash val="solid"/>
              <a:miter lim="1996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5" name="Google Shape;2605;p53"/>
            <p:cNvSpPr/>
            <p:nvPr/>
          </p:nvSpPr>
          <p:spPr>
            <a:xfrm>
              <a:off x="7528475" y="2469525"/>
              <a:ext cx="401275" cy="176675"/>
            </a:xfrm>
            <a:custGeom>
              <a:avLst/>
              <a:gdLst/>
              <a:ahLst/>
              <a:cxnLst/>
              <a:rect l="l" t="t" r="r" b="b"/>
              <a:pathLst>
                <a:path w="16051" h="7067" fill="none" extrusionOk="0">
                  <a:moveTo>
                    <a:pt x="0" y="0"/>
                  </a:moveTo>
                  <a:lnTo>
                    <a:pt x="16050" y="7067"/>
                  </a:lnTo>
                </a:path>
              </a:pathLst>
            </a:custGeom>
            <a:solidFill>
              <a:schemeClr val="accent2"/>
            </a:solidFill>
            <a:ln w="8475" cap="flat" cmpd="sng">
              <a:solidFill>
                <a:schemeClr val="accent2"/>
              </a:solidFill>
              <a:prstDash val="solid"/>
              <a:miter lim="1996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6" name="Google Shape;2606;p53"/>
            <p:cNvSpPr/>
            <p:nvPr/>
          </p:nvSpPr>
          <p:spPr>
            <a:xfrm>
              <a:off x="7573875" y="2463525"/>
              <a:ext cx="600925" cy="259550"/>
            </a:xfrm>
            <a:custGeom>
              <a:avLst/>
              <a:gdLst/>
              <a:ahLst/>
              <a:cxnLst/>
              <a:rect l="l" t="t" r="r" b="b"/>
              <a:pathLst>
                <a:path w="24037" h="10382" fill="none" extrusionOk="0">
                  <a:moveTo>
                    <a:pt x="1" y="0"/>
                  </a:moveTo>
                  <a:lnTo>
                    <a:pt x="24036" y="10381"/>
                  </a:lnTo>
                </a:path>
              </a:pathLst>
            </a:custGeom>
            <a:solidFill>
              <a:schemeClr val="accent2"/>
            </a:solidFill>
            <a:ln w="8475" cap="flat" cmpd="sng">
              <a:solidFill>
                <a:schemeClr val="accent2"/>
              </a:solidFill>
              <a:prstDash val="solid"/>
              <a:miter lim="1996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7" name="Google Shape;2607;p53"/>
            <p:cNvSpPr/>
            <p:nvPr/>
          </p:nvSpPr>
          <p:spPr>
            <a:xfrm>
              <a:off x="7692650" y="2321250"/>
              <a:ext cx="195175" cy="178600"/>
            </a:xfrm>
            <a:custGeom>
              <a:avLst/>
              <a:gdLst/>
              <a:ahLst/>
              <a:cxnLst/>
              <a:rect l="l" t="t" r="r" b="b"/>
              <a:pathLst>
                <a:path w="7807" h="7144" extrusionOk="0">
                  <a:moveTo>
                    <a:pt x="4784" y="1"/>
                  </a:moveTo>
                  <a:cubicBezTo>
                    <a:pt x="4764" y="1"/>
                    <a:pt x="4747" y="7"/>
                    <a:pt x="4732" y="22"/>
                  </a:cubicBezTo>
                  <a:cubicBezTo>
                    <a:pt x="2496" y="1360"/>
                    <a:pt x="1" y="2777"/>
                    <a:pt x="81" y="5592"/>
                  </a:cubicBezTo>
                  <a:cubicBezTo>
                    <a:pt x="81" y="5721"/>
                    <a:pt x="166" y="5786"/>
                    <a:pt x="250" y="5786"/>
                  </a:cubicBezTo>
                  <a:cubicBezTo>
                    <a:pt x="335" y="5786"/>
                    <a:pt x="420" y="5721"/>
                    <a:pt x="420" y="5592"/>
                  </a:cubicBezTo>
                  <a:cubicBezTo>
                    <a:pt x="325" y="2998"/>
                    <a:pt x="2493" y="1661"/>
                    <a:pt x="4573" y="542"/>
                  </a:cubicBezTo>
                  <a:lnTo>
                    <a:pt x="4573" y="542"/>
                  </a:lnTo>
                  <a:cubicBezTo>
                    <a:pt x="4418" y="1321"/>
                    <a:pt x="4413" y="2156"/>
                    <a:pt x="4413" y="2937"/>
                  </a:cubicBezTo>
                  <a:lnTo>
                    <a:pt x="4413" y="2937"/>
                  </a:lnTo>
                  <a:cubicBezTo>
                    <a:pt x="4413" y="2937"/>
                    <a:pt x="4413" y="2937"/>
                    <a:pt x="4413" y="2937"/>
                  </a:cubicBezTo>
                  <a:lnTo>
                    <a:pt x="4413" y="2937"/>
                  </a:lnTo>
                  <a:cubicBezTo>
                    <a:pt x="4413" y="2963"/>
                    <a:pt x="4413" y="2990"/>
                    <a:pt x="4413" y="3016"/>
                  </a:cubicBezTo>
                  <a:cubicBezTo>
                    <a:pt x="4413" y="3149"/>
                    <a:pt x="4500" y="3227"/>
                    <a:pt x="4577" y="3227"/>
                  </a:cubicBezTo>
                  <a:cubicBezTo>
                    <a:pt x="4605" y="3227"/>
                    <a:pt x="4631" y="3217"/>
                    <a:pt x="4652" y="3196"/>
                  </a:cubicBezTo>
                  <a:cubicBezTo>
                    <a:pt x="5410" y="2511"/>
                    <a:pt x="6297" y="1972"/>
                    <a:pt x="7256" y="1874"/>
                  </a:cubicBezTo>
                  <a:lnTo>
                    <a:pt x="7256" y="1874"/>
                  </a:lnTo>
                  <a:cubicBezTo>
                    <a:pt x="5933" y="3371"/>
                    <a:pt x="3588" y="4827"/>
                    <a:pt x="3814" y="7009"/>
                  </a:cubicBezTo>
                  <a:cubicBezTo>
                    <a:pt x="3814" y="7099"/>
                    <a:pt x="3899" y="7144"/>
                    <a:pt x="3984" y="7144"/>
                  </a:cubicBezTo>
                  <a:cubicBezTo>
                    <a:pt x="4068" y="7144"/>
                    <a:pt x="4153" y="7099"/>
                    <a:pt x="4153" y="7009"/>
                  </a:cubicBezTo>
                  <a:cubicBezTo>
                    <a:pt x="3994" y="4773"/>
                    <a:pt x="6489" y="3356"/>
                    <a:pt x="7727" y="1859"/>
                  </a:cubicBezTo>
                  <a:cubicBezTo>
                    <a:pt x="7806" y="1699"/>
                    <a:pt x="7727" y="1519"/>
                    <a:pt x="7567" y="1519"/>
                  </a:cubicBezTo>
                  <a:cubicBezTo>
                    <a:pt x="6543" y="1519"/>
                    <a:pt x="5566" y="2050"/>
                    <a:pt x="4733" y="2683"/>
                  </a:cubicBezTo>
                  <a:lnTo>
                    <a:pt x="4733" y="2683"/>
                  </a:lnTo>
                  <a:cubicBezTo>
                    <a:pt x="4736" y="1880"/>
                    <a:pt x="4764" y="1089"/>
                    <a:pt x="4992" y="282"/>
                  </a:cubicBezTo>
                  <a:cubicBezTo>
                    <a:pt x="4992" y="135"/>
                    <a:pt x="4871" y="1"/>
                    <a:pt x="47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8" name="Google Shape;2608;p53"/>
            <p:cNvSpPr/>
            <p:nvPr/>
          </p:nvSpPr>
          <p:spPr>
            <a:xfrm>
              <a:off x="7542950" y="4170350"/>
              <a:ext cx="28950" cy="355875"/>
            </a:xfrm>
            <a:custGeom>
              <a:avLst/>
              <a:gdLst/>
              <a:ahLst/>
              <a:cxnLst/>
              <a:rect l="l" t="t" r="r" b="b"/>
              <a:pathLst>
                <a:path w="1158" h="14235" fill="none" extrusionOk="0">
                  <a:moveTo>
                    <a:pt x="1158" y="1"/>
                  </a:moveTo>
                  <a:lnTo>
                    <a:pt x="0" y="14234"/>
                  </a:lnTo>
                </a:path>
              </a:pathLst>
            </a:custGeom>
            <a:solidFill>
              <a:schemeClr val="accent2"/>
            </a:solidFill>
            <a:ln w="8475" cap="flat" cmpd="sng">
              <a:solidFill>
                <a:srgbClr val="291C19"/>
              </a:solidFill>
              <a:prstDash val="solid"/>
              <a:miter lim="1996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9" name="Google Shape;2609;p53"/>
            <p:cNvSpPr/>
            <p:nvPr/>
          </p:nvSpPr>
          <p:spPr>
            <a:xfrm>
              <a:off x="7688175" y="4239225"/>
              <a:ext cx="31450" cy="355375"/>
            </a:xfrm>
            <a:custGeom>
              <a:avLst/>
              <a:gdLst/>
              <a:ahLst/>
              <a:cxnLst/>
              <a:rect l="l" t="t" r="r" b="b"/>
              <a:pathLst>
                <a:path w="1258" h="14215" fill="none" extrusionOk="0">
                  <a:moveTo>
                    <a:pt x="1258" y="1"/>
                  </a:moveTo>
                  <a:lnTo>
                    <a:pt x="0" y="14214"/>
                  </a:lnTo>
                </a:path>
              </a:pathLst>
            </a:custGeom>
            <a:solidFill>
              <a:schemeClr val="accent2"/>
            </a:solidFill>
            <a:ln w="8475" cap="flat" cmpd="sng">
              <a:solidFill>
                <a:srgbClr val="291C19"/>
              </a:solidFill>
              <a:prstDash val="solid"/>
              <a:miter lim="1996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0" name="Google Shape;2610;p53"/>
            <p:cNvSpPr/>
            <p:nvPr/>
          </p:nvSpPr>
          <p:spPr>
            <a:xfrm>
              <a:off x="8336975" y="3357375"/>
              <a:ext cx="443200" cy="254050"/>
            </a:xfrm>
            <a:custGeom>
              <a:avLst/>
              <a:gdLst/>
              <a:ahLst/>
              <a:cxnLst/>
              <a:rect l="l" t="t" r="r" b="b"/>
              <a:pathLst>
                <a:path w="17728" h="10162" fill="none" extrusionOk="0">
                  <a:moveTo>
                    <a:pt x="0" y="3174"/>
                  </a:moveTo>
                  <a:cubicBezTo>
                    <a:pt x="0" y="3174"/>
                    <a:pt x="11898" y="10161"/>
                    <a:pt x="17727" y="0"/>
                  </a:cubicBezTo>
                </a:path>
              </a:pathLst>
            </a:custGeom>
            <a:solidFill>
              <a:schemeClr val="accent2"/>
            </a:solidFill>
            <a:ln w="8475" cap="flat" cmpd="sng">
              <a:solidFill>
                <a:schemeClr val="accent2"/>
              </a:solidFill>
              <a:prstDash val="solid"/>
              <a:miter lim="1996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1" name="Google Shape;2611;p53"/>
            <p:cNvSpPr/>
            <p:nvPr/>
          </p:nvSpPr>
          <p:spPr>
            <a:xfrm>
              <a:off x="7076800" y="2571325"/>
              <a:ext cx="206150" cy="522050"/>
            </a:xfrm>
            <a:custGeom>
              <a:avLst/>
              <a:gdLst/>
              <a:ahLst/>
              <a:cxnLst/>
              <a:rect l="l" t="t" r="r" b="b"/>
              <a:pathLst>
                <a:path w="8246" h="20882" fill="none" extrusionOk="0">
                  <a:moveTo>
                    <a:pt x="8245" y="20882"/>
                  </a:moveTo>
                  <a:cubicBezTo>
                    <a:pt x="8245" y="20882"/>
                    <a:pt x="2496" y="12158"/>
                    <a:pt x="1" y="0"/>
                  </a:cubicBezTo>
                </a:path>
              </a:pathLst>
            </a:custGeom>
            <a:solidFill>
              <a:schemeClr val="accent2"/>
            </a:solidFill>
            <a:ln w="8475" cap="flat" cmpd="sng">
              <a:solidFill>
                <a:schemeClr val="accent2"/>
              </a:solidFill>
              <a:prstDash val="solid"/>
              <a:miter lim="1996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2" name="Google Shape;2612;p53"/>
            <p:cNvSpPr/>
            <p:nvPr/>
          </p:nvSpPr>
          <p:spPr>
            <a:xfrm>
              <a:off x="7047850" y="2533900"/>
              <a:ext cx="43950" cy="51925"/>
            </a:xfrm>
            <a:custGeom>
              <a:avLst/>
              <a:gdLst/>
              <a:ahLst/>
              <a:cxnLst/>
              <a:rect l="l" t="t" r="r" b="b"/>
              <a:pathLst>
                <a:path w="1758" h="2077" extrusionOk="0">
                  <a:moveTo>
                    <a:pt x="919" y="0"/>
                  </a:moveTo>
                  <a:cubicBezTo>
                    <a:pt x="420" y="0"/>
                    <a:pt x="1" y="499"/>
                    <a:pt x="1" y="998"/>
                  </a:cubicBezTo>
                  <a:cubicBezTo>
                    <a:pt x="1" y="1577"/>
                    <a:pt x="340" y="2076"/>
                    <a:pt x="839" y="2076"/>
                  </a:cubicBezTo>
                  <a:cubicBezTo>
                    <a:pt x="1338" y="2076"/>
                    <a:pt x="1758" y="1677"/>
                    <a:pt x="1758" y="1078"/>
                  </a:cubicBezTo>
                  <a:cubicBezTo>
                    <a:pt x="1758" y="499"/>
                    <a:pt x="1338" y="0"/>
                    <a:pt x="9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3" name="Google Shape;2613;p53"/>
            <p:cNvSpPr/>
            <p:nvPr/>
          </p:nvSpPr>
          <p:spPr>
            <a:xfrm>
              <a:off x="8773650" y="3336900"/>
              <a:ext cx="43950" cy="51925"/>
            </a:xfrm>
            <a:custGeom>
              <a:avLst/>
              <a:gdLst/>
              <a:ahLst/>
              <a:cxnLst/>
              <a:rect l="l" t="t" r="r" b="b"/>
              <a:pathLst>
                <a:path w="1758" h="2077" extrusionOk="0">
                  <a:moveTo>
                    <a:pt x="919" y="1"/>
                  </a:moveTo>
                  <a:cubicBezTo>
                    <a:pt x="420" y="1"/>
                    <a:pt x="1" y="400"/>
                    <a:pt x="1" y="999"/>
                  </a:cubicBezTo>
                  <a:cubicBezTo>
                    <a:pt x="1" y="1578"/>
                    <a:pt x="340" y="2077"/>
                    <a:pt x="839" y="2077"/>
                  </a:cubicBezTo>
                  <a:cubicBezTo>
                    <a:pt x="1338" y="2077"/>
                    <a:pt x="1757" y="1578"/>
                    <a:pt x="1757" y="1079"/>
                  </a:cubicBezTo>
                  <a:cubicBezTo>
                    <a:pt x="1757" y="500"/>
                    <a:pt x="1338" y="1"/>
                    <a:pt x="9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4" name="Google Shape;2614;p53"/>
            <p:cNvSpPr/>
            <p:nvPr/>
          </p:nvSpPr>
          <p:spPr>
            <a:xfrm>
              <a:off x="7650750" y="4551150"/>
              <a:ext cx="45925" cy="51925"/>
            </a:xfrm>
            <a:custGeom>
              <a:avLst/>
              <a:gdLst/>
              <a:ahLst/>
              <a:cxnLst/>
              <a:rect l="l" t="t" r="r" b="b"/>
              <a:pathLst>
                <a:path w="1837" h="2077" extrusionOk="0">
                  <a:moveTo>
                    <a:pt x="918" y="0"/>
                  </a:moveTo>
                  <a:cubicBezTo>
                    <a:pt x="499" y="0"/>
                    <a:pt x="100" y="420"/>
                    <a:pt x="100" y="999"/>
                  </a:cubicBezTo>
                  <a:cubicBezTo>
                    <a:pt x="0" y="1577"/>
                    <a:pt x="419" y="2077"/>
                    <a:pt x="918" y="2077"/>
                  </a:cubicBezTo>
                  <a:cubicBezTo>
                    <a:pt x="1338" y="2077"/>
                    <a:pt x="1757" y="1577"/>
                    <a:pt x="1837" y="1078"/>
                  </a:cubicBezTo>
                  <a:cubicBezTo>
                    <a:pt x="1837" y="499"/>
                    <a:pt x="1417" y="0"/>
                    <a:pt x="9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5" name="Google Shape;2615;p53"/>
            <p:cNvSpPr/>
            <p:nvPr/>
          </p:nvSpPr>
          <p:spPr>
            <a:xfrm>
              <a:off x="7499025" y="4499250"/>
              <a:ext cx="43950" cy="51925"/>
            </a:xfrm>
            <a:custGeom>
              <a:avLst/>
              <a:gdLst/>
              <a:ahLst/>
              <a:cxnLst/>
              <a:rect l="l" t="t" r="r" b="b"/>
              <a:pathLst>
                <a:path w="1758" h="2077" extrusionOk="0">
                  <a:moveTo>
                    <a:pt x="919" y="0"/>
                  </a:moveTo>
                  <a:cubicBezTo>
                    <a:pt x="420" y="0"/>
                    <a:pt x="0" y="419"/>
                    <a:pt x="0" y="998"/>
                  </a:cubicBezTo>
                  <a:cubicBezTo>
                    <a:pt x="0" y="1577"/>
                    <a:pt x="340" y="2076"/>
                    <a:pt x="839" y="2076"/>
                  </a:cubicBezTo>
                  <a:cubicBezTo>
                    <a:pt x="1338" y="2076"/>
                    <a:pt x="1757" y="1657"/>
                    <a:pt x="1757" y="1078"/>
                  </a:cubicBezTo>
                  <a:cubicBezTo>
                    <a:pt x="1757" y="499"/>
                    <a:pt x="1338" y="0"/>
                    <a:pt x="9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C8213739-EDA9-4DE5-8A33-7317B76ADCC9}"/>
              </a:ext>
            </a:extLst>
          </p:cNvPr>
          <p:cNvSpPr txBox="1"/>
          <p:nvPr/>
        </p:nvSpPr>
        <p:spPr>
          <a:xfrm>
            <a:off x="2362200" y="1645920"/>
            <a:ext cx="4572000" cy="2826306"/>
          </a:xfrm>
          <a:prstGeom prst="round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3200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Hoàn</a:t>
            </a:r>
            <a:r>
              <a:rPr lang="en-US" sz="3200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thành</a:t>
            </a:r>
            <a:r>
              <a:rPr lang="en-US" sz="3200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bài</a:t>
            </a:r>
            <a:r>
              <a:rPr lang="en-US" sz="3200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tập</a:t>
            </a:r>
            <a:r>
              <a:rPr lang="en-US" sz="3200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về</a:t>
            </a:r>
            <a:r>
              <a:rPr lang="en-US" sz="3200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nhà</a:t>
            </a:r>
            <a:r>
              <a:rPr lang="en-US" sz="3200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trong</a:t>
            </a:r>
            <a:r>
              <a:rPr lang="en-US" sz="3200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SGK </a:t>
            </a:r>
            <a:r>
              <a:rPr lang="en-US" sz="3200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và</a:t>
            </a:r>
            <a:r>
              <a:rPr lang="en-US" sz="3200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SBT.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3200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Chuẩn</a:t>
            </a:r>
            <a:r>
              <a:rPr lang="en-US" sz="3200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bị</a:t>
            </a:r>
            <a:r>
              <a:rPr lang="en-US" sz="3200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bài</a:t>
            </a:r>
            <a:r>
              <a:rPr lang="en-US" sz="3200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10 “</a:t>
            </a:r>
            <a:r>
              <a:rPr lang="en-US" sz="3200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Lực</a:t>
            </a:r>
            <a:r>
              <a:rPr lang="en-US" sz="3200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đẩy</a:t>
            </a:r>
            <a:r>
              <a:rPr lang="en-US" sz="3200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Ác</a:t>
            </a:r>
            <a:r>
              <a:rPr lang="en-US" sz="3200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– </a:t>
            </a:r>
            <a:r>
              <a:rPr lang="en-US" sz="3200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si</a:t>
            </a:r>
            <a:r>
              <a:rPr lang="en-US" sz="3200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–</a:t>
            </a:r>
            <a:r>
              <a:rPr lang="en-US" sz="3200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mét</a:t>
            </a:r>
            <a:r>
              <a:rPr lang="en-US" sz="3200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607161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oogle Shape;1318;p40">
            <a:extLst>
              <a:ext uri="{FF2B5EF4-FFF2-40B4-BE49-F238E27FC236}">
                <a16:creationId xmlns:a16="http://schemas.microsoft.com/office/drawing/2014/main" id="{7887AE7C-69B5-42CD-AD4C-E3E8D447AEF7}"/>
              </a:ext>
            </a:extLst>
          </p:cNvPr>
          <p:cNvGrpSpPr/>
          <p:nvPr/>
        </p:nvGrpSpPr>
        <p:grpSpPr>
          <a:xfrm>
            <a:off x="299468" y="4340425"/>
            <a:ext cx="655337" cy="626759"/>
            <a:chOff x="262468" y="4370025"/>
            <a:chExt cx="655337" cy="626759"/>
          </a:xfrm>
        </p:grpSpPr>
        <p:grpSp>
          <p:nvGrpSpPr>
            <p:cNvPr id="40" name="Google Shape;1319;p40">
              <a:extLst>
                <a:ext uri="{FF2B5EF4-FFF2-40B4-BE49-F238E27FC236}">
                  <a16:creationId xmlns:a16="http://schemas.microsoft.com/office/drawing/2014/main" id="{8D24159B-C38A-4BCC-AD85-825B4389FBEE}"/>
                </a:ext>
              </a:extLst>
            </p:cNvPr>
            <p:cNvGrpSpPr/>
            <p:nvPr/>
          </p:nvGrpSpPr>
          <p:grpSpPr>
            <a:xfrm>
              <a:off x="296800" y="4370025"/>
              <a:ext cx="586683" cy="626759"/>
              <a:chOff x="2546625" y="4888075"/>
              <a:chExt cx="586683" cy="626759"/>
            </a:xfrm>
          </p:grpSpPr>
          <p:sp>
            <p:nvSpPr>
              <p:cNvPr id="75" name="Google Shape;1320;p40">
                <a:extLst>
                  <a:ext uri="{FF2B5EF4-FFF2-40B4-BE49-F238E27FC236}">
                    <a16:creationId xmlns:a16="http://schemas.microsoft.com/office/drawing/2014/main" id="{4E532A17-90EA-4E52-BF66-CFFC8060B404}"/>
                  </a:ext>
                </a:extLst>
              </p:cNvPr>
              <p:cNvSpPr/>
              <p:nvPr/>
            </p:nvSpPr>
            <p:spPr>
              <a:xfrm>
                <a:off x="2872675" y="5100565"/>
                <a:ext cx="20437" cy="14352"/>
              </a:xfrm>
              <a:custGeom>
                <a:avLst/>
                <a:gdLst/>
                <a:ahLst/>
                <a:cxnLst/>
                <a:rect l="l" t="t" r="r" b="b"/>
                <a:pathLst>
                  <a:path w="665" h="467" extrusionOk="0">
                    <a:moveTo>
                      <a:pt x="326" y="1"/>
                    </a:moveTo>
                    <a:cubicBezTo>
                      <a:pt x="275" y="1"/>
                      <a:pt x="221" y="20"/>
                      <a:pt x="174" y="67"/>
                    </a:cubicBezTo>
                    <a:cubicBezTo>
                      <a:pt x="1" y="226"/>
                      <a:pt x="159" y="467"/>
                      <a:pt x="339" y="467"/>
                    </a:cubicBezTo>
                    <a:cubicBezTo>
                      <a:pt x="391" y="467"/>
                      <a:pt x="444" y="447"/>
                      <a:pt x="492" y="400"/>
                    </a:cubicBezTo>
                    <a:cubicBezTo>
                      <a:pt x="665" y="242"/>
                      <a:pt x="506" y="1"/>
                      <a:pt x="3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1321;p40">
                <a:extLst>
                  <a:ext uri="{FF2B5EF4-FFF2-40B4-BE49-F238E27FC236}">
                    <a16:creationId xmlns:a16="http://schemas.microsoft.com/office/drawing/2014/main" id="{E41A52E1-EDF5-46C9-9B09-E9C5B25B152D}"/>
                  </a:ext>
                </a:extLst>
              </p:cNvPr>
              <p:cNvSpPr/>
              <p:nvPr/>
            </p:nvSpPr>
            <p:spPr>
              <a:xfrm>
                <a:off x="2904361" y="5131913"/>
                <a:ext cx="20468" cy="14444"/>
              </a:xfrm>
              <a:custGeom>
                <a:avLst/>
                <a:gdLst/>
                <a:ahLst/>
                <a:cxnLst/>
                <a:rect l="l" t="t" r="r" b="b"/>
                <a:pathLst>
                  <a:path w="666" h="470" extrusionOk="0">
                    <a:moveTo>
                      <a:pt x="326" y="1"/>
                    </a:moveTo>
                    <a:cubicBezTo>
                      <a:pt x="275" y="1"/>
                      <a:pt x="222" y="21"/>
                      <a:pt x="174" y="68"/>
                    </a:cubicBezTo>
                    <a:cubicBezTo>
                      <a:pt x="1" y="230"/>
                      <a:pt x="160" y="470"/>
                      <a:pt x="342" y="470"/>
                    </a:cubicBezTo>
                    <a:cubicBezTo>
                      <a:pt x="394" y="470"/>
                      <a:pt x="448" y="450"/>
                      <a:pt x="496" y="404"/>
                    </a:cubicBezTo>
                    <a:cubicBezTo>
                      <a:pt x="666" y="243"/>
                      <a:pt x="507" y="1"/>
                      <a:pt x="3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1322;p40">
                <a:extLst>
                  <a:ext uri="{FF2B5EF4-FFF2-40B4-BE49-F238E27FC236}">
                    <a16:creationId xmlns:a16="http://schemas.microsoft.com/office/drawing/2014/main" id="{59CF94E4-DACC-4424-9FED-70D08020883F}"/>
                  </a:ext>
                </a:extLst>
              </p:cNvPr>
              <p:cNvSpPr/>
              <p:nvPr/>
            </p:nvSpPr>
            <p:spPr>
              <a:xfrm>
                <a:off x="2845814" y="5144360"/>
                <a:ext cx="20376" cy="14444"/>
              </a:xfrm>
              <a:custGeom>
                <a:avLst/>
                <a:gdLst/>
                <a:ahLst/>
                <a:cxnLst/>
                <a:rect l="l" t="t" r="r" b="b"/>
                <a:pathLst>
                  <a:path w="663" h="470" extrusionOk="0">
                    <a:moveTo>
                      <a:pt x="323" y="1"/>
                    </a:moveTo>
                    <a:cubicBezTo>
                      <a:pt x="271" y="1"/>
                      <a:pt x="218" y="20"/>
                      <a:pt x="170" y="67"/>
                    </a:cubicBezTo>
                    <a:cubicBezTo>
                      <a:pt x="0" y="229"/>
                      <a:pt x="158" y="469"/>
                      <a:pt x="340" y="469"/>
                    </a:cubicBezTo>
                    <a:cubicBezTo>
                      <a:pt x="391" y="469"/>
                      <a:pt x="444" y="450"/>
                      <a:pt x="492" y="404"/>
                    </a:cubicBezTo>
                    <a:cubicBezTo>
                      <a:pt x="662" y="242"/>
                      <a:pt x="503" y="1"/>
                      <a:pt x="3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1323;p40">
                <a:extLst>
                  <a:ext uri="{FF2B5EF4-FFF2-40B4-BE49-F238E27FC236}">
                    <a16:creationId xmlns:a16="http://schemas.microsoft.com/office/drawing/2014/main" id="{2F427500-E365-4C41-8355-4E178B2341DA}"/>
                  </a:ext>
                </a:extLst>
              </p:cNvPr>
              <p:cNvSpPr/>
              <p:nvPr/>
            </p:nvSpPr>
            <p:spPr>
              <a:xfrm>
                <a:off x="2872337" y="5193687"/>
                <a:ext cx="20376" cy="14352"/>
              </a:xfrm>
              <a:custGeom>
                <a:avLst/>
                <a:gdLst/>
                <a:ahLst/>
                <a:cxnLst/>
                <a:rect l="l" t="t" r="r" b="b"/>
                <a:pathLst>
                  <a:path w="663" h="467" extrusionOk="0">
                    <a:moveTo>
                      <a:pt x="323" y="0"/>
                    </a:moveTo>
                    <a:cubicBezTo>
                      <a:pt x="271" y="0"/>
                      <a:pt x="218" y="20"/>
                      <a:pt x="170" y="67"/>
                    </a:cubicBezTo>
                    <a:cubicBezTo>
                      <a:pt x="0" y="225"/>
                      <a:pt x="159" y="466"/>
                      <a:pt x="340" y="466"/>
                    </a:cubicBezTo>
                    <a:cubicBezTo>
                      <a:pt x="391" y="466"/>
                      <a:pt x="444" y="447"/>
                      <a:pt x="492" y="399"/>
                    </a:cubicBezTo>
                    <a:cubicBezTo>
                      <a:pt x="662" y="241"/>
                      <a:pt x="503" y="0"/>
                      <a:pt x="32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1324;p40">
                <a:extLst>
                  <a:ext uri="{FF2B5EF4-FFF2-40B4-BE49-F238E27FC236}">
                    <a16:creationId xmlns:a16="http://schemas.microsoft.com/office/drawing/2014/main" id="{05D67CA0-B736-4DA0-A577-C932C44EF0D1}"/>
                  </a:ext>
                </a:extLst>
              </p:cNvPr>
              <p:cNvSpPr/>
              <p:nvPr/>
            </p:nvSpPr>
            <p:spPr>
              <a:xfrm>
                <a:off x="2790125" y="5165382"/>
                <a:ext cx="20468" cy="14444"/>
              </a:xfrm>
              <a:custGeom>
                <a:avLst/>
                <a:gdLst/>
                <a:ahLst/>
                <a:cxnLst/>
                <a:rect l="l" t="t" r="r" b="b"/>
                <a:pathLst>
                  <a:path w="666" h="470" extrusionOk="0">
                    <a:moveTo>
                      <a:pt x="326" y="1"/>
                    </a:moveTo>
                    <a:cubicBezTo>
                      <a:pt x="275" y="1"/>
                      <a:pt x="222" y="20"/>
                      <a:pt x="174" y="67"/>
                    </a:cubicBezTo>
                    <a:cubicBezTo>
                      <a:pt x="0" y="229"/>
                      <a:pt x="160" y="469"/>
                      <a:pt x="342" y="469"/>
                    </a:cubicBezTo>
                    <a:cubicBezTo>
                      <a:pt x="394" y="469"/>
                      <a:pt x="448" y="450"/>
                      <a:pt x="496" y="404"/>
                    </a:cubicBezTo>
                    <a:cubicBezTo>
                      <a:pt x="666" y="243"/>
                      <a:pt x="507" y="1"/>
                      <a:pt x="3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1325;p40">
                <a:extLst>
                  <a:ext uri="{FF2B5EF4-FFF2-40B4-BE49-F238E27FC236}">
                    <a16:creationId xmlns:a16="http://schemas.microsoft.com/office/drawing/2014/main" id="{4D381EDA-FD04-4954-89AF-35441D92E8BE}"/>
                  </a:ext>
                </a:extLst>
              </p:cNvPr>
              <p:cNvSpPr/>
              <p:nvPr/>
            </p:nvSpPr>
            <p:spPr>
              <a:xfrm>
                <a:off x="2826329" y="5229799"/>
                <a:ext cx="20499" cy="14444"/>
              </a:xfrm>
              <a:custGeom>
                <a:avLst/>
                <a:gdLst/>
                <a:ahLst/>
                <a:cxnLst/>
                <a:rect l="l" t="t" r="r" b="b"/>
                <a:pathLst>
                  <a:path w="667" h="470" extrusionOk="0">
                    <a:moveTo>
                      <a:pt x="325" y="1"/>
                    </a:moveTo>
                    <a:cubicBezTo>
                      <a:pt x="274" y="1"/>
                      <a:pt x="221" y="20"/>
                      <a:pt x="173" y="66"/>
                    </a:cubicBezTo>
                    <a:cubicBezTo>
                      <a:pt x="1" y="228"/>
                      <a:pt x="160" y="469"/>
                      <a:pt x="341" y="469"/>
                    </a:cubicBezTo>
                    <a:cubicBezTo>
                      <a:pt x="393" y="469"/>
                      <a:pt x="447" y="450"/>
                      <a:pt x="496" y="403"/>
                    </a:cubicBezTo>
                    <a:cubicBezTo>
                      <a:pt x="666" y="241"/>
                      <a:pt x="506" y="1"/>
                      <a:pt x="32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1326;p40">
                <a:extLst>
                  <a:ext uri="{FF2B5EF4-FFF2-40B4-BE49-F238E27FC236}">
                    <a16:creationId xmlns:a16="http://schemas.microsoft.com/office/drawing/2014/main" id="{85AF5DD2-363A-4FF7-A548-65CABCF28AA8}"/>
                  </a:ext>
                </a:extLst>
              </p:cNvPr>
              <p:cNvSpPr/>
              <p:nvPr/>
            </p:nvSpPr>
            <p:spPr>
              <a:xfrm>
                <a:off x="2764032" y="5219749"/>
                <a:ext cx="20376" cy="14444"/>
              </a:xfrm>
              <a:custGeom>
                <a:avLst/>
                <a:gdLst/>
                <a:ahLst/>
                <a:cxnLst/>
                <a:rect l="l" t="t" r="r" b="b"/>
                <a:pathLst>
                  <a:path w="663" h="470" extrusionOk="0">
                    <a:moveTo>
                      <a:pt x="323" y="0"/>
                    </a:moveTo>
                    <a:cubicBezTo>
                      <a:pt x="271" y="0"/>
                      <a:pt x="218" y="20"/>
                      <a:pt x="170" y="67"/>
                    </a:cubicBezTo>
                    <a:cubicBezTo>
                      <a:pt x="0" y="229"/>
                      <a:pt x="160" y="469"/>
                      <a:pt x="341" y="469"/>
                    </a:cubicBezTo>
                    <a:cubicBezTo>
                      <a:pt x="392" y="469"/>
                      <a:pt x="445" y="450"/>
                      <a:pt x="493" y="404"/>
                    </a:cubicBezTo>
                    <a:cubicBezTo>
                      <a:pt x="662" y="242"/>
                      <a:pt x="503" y="0"/>
                      <a:pt x="32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1327;p40">
                <a:extLst>
                  <a:ext uri="{FF2B5EF4-FFF2-40B4-BE49-F238E27FC236}">
                    <a16:creationId xmlns:a16="http://schemas.microsoft.com/office/drawing/2014/main" id="{BE28DEC0-E0E0-4528-9297-32B5BA7A4E72}"/>
                  </a:ext>
                </a:extLst>
              </p:cNvPr>
              <p:cNvSpPr/>
              <p:nvPr/>
            </p:nvSpPr>
            <p:spPr>
              <a:xfrm>
                <a:off x="2915240" y="5170022"/>
                <a:ext cx="20376" cy="14414"/>
              </a:xfrm>
              <a:custGeom>
                <a:avLst/>
                <a:gdLst/>
                <a:ahLst/>
                <a:cxnLst/>
                <a:rect l="l" t="t" r="r" b="b"/>
                <a:pathLst>
                  <a:path w="663" h="469" extrusionOk="0">
                    <a:moveTo>
                      <a:pt x="323" y="0"/>
                    </a:moveTo>
                    <a:cubicBezTo>
                      <a:pt x="272" y="0"/>
                      <a:pt x="218" y="20"/>
                      <a:pt x="171" y="67"/>
                    </a:cubicBezTo>
                    <a:cubicBezTo>
                      <a:pt x="0" y="229"/>
                      <a:pt x="161" y="469"/>
                      <a:pt x="341" y="469"/>
                    </a:cubicBezTo>
                    <a:cubicBezTo>
                      <a:pt x="393" y="469"/>
                      <a:pt x="445" y="449"/>
                      <a:pt x="493" y="404"/>
                    </a:cubicBezTo>
                    <a:cubicBezTo>
                      <a:pt x="663" y="242"/>
                      <a:pt x="503" y="0"/>
                      <a:pt x="32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1328;p40">
                <a:extLst>
                  <a:ext uri="{FF2B5EF4-FFF2-40B4-BE49-F238E27FC236}">
                    <a16:creationId xmlns:a16="http://schemas.microsoft.com/office/drawing/2014/main" id="{D1B1B579-D6FC-425E-BBB8-E06880F19626}"/>
                  </a:ext>
                </a:extLst>
              </p:cNvPr>
              <p:cNvSpPr/>
              <p:nvPr/>
            </p:nvSpPr>
            <p:spPr>
              <a:xfrm>
                <a:off x="2856570" y="5264558"/>
                <a:ext cx="20376" cy="14414"/>
              </a:xfrm>
              <a:custGeom>
                <a:avLst/>
                <a:gdLst/>
                <a:ahLst/>
                <a:cxnLst/>
                <a:rect l="l" t="t" r="r" b="b"/>
                <a:pathLst>
                  <a:path w="663" h="469" extrusionOk="0">
                    <a:moveTo>
                      <a:pt x="323" y="0"/>
                    </a:moveTo>
                    <a:cubicBezTo>
                      <a:pt x="272" y="0"/>
                      <a:pt x="219" y="20"/>
                      <a:pt x="171" y="67"/>
                    </a:cubicBezTo>
                    <a:cubicBezTo>
                      <a:pt x="1" y="229"/>
                      <a:pt x="161" y="469"/>
                      <a:pt x="342" y="469"/>
                    </a:cubicBezTo>
                    <a:cubicBezTo>
                      <a:pt x="393" y="469"/>
                      <a:pt x="446" y="449"/>
                      <a:pt x="493" y="404"/>
                    </a:cubicBezTo>
                    <a:cubicBezTo>
                      <a:pt x="663" y="242"/>
                      <a:pt x="504" y="0"/>
                      <a:pt x="32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1329;p40">
                <a:extLst>
                  <a:ext uri="{FF2B5EF4-FFF2-40B4-BE49-F238E27FC236}">
                    <a16:creationId xmlns:a16="http://schemas.microsoft.com/office/drawing/2014/main" id="{EEDC527F-1821-4C16-9053-A5152F7E5CE9}"/>
                  </a:ext>
                </a:extLst>
              </p:cNvPr>
              <p:cNvSpPr/>
              <p:nvPr/>
            </p:nvSpPr>
            <p:spPr>
              <a:xfrm>
                <a:off x="2894772" y="5226695"/>
                <a:ext cx="20376" cy="14352"/>
              </a:xfrm>
              <a:custGeom>
                <a:avLst/>
                <a:gdLst/>
                <a:ahLst/>
                <a:cxnLst/>
                <a:rect l="l" t="t" r="r" b="b"/>
                <a:pathLst>
                  <a:path w="663" h="467" extrusionOk="0">
                    <a:moveTo>
                      <a:pt x="323" y="0"/>
                    </a:moveTo>
                    <a:cubicBezTo>
                      <a:pt x="272" y="0"/>
                      <a:pt x="218" y="20"/>
                      <a:pt x="171" y="67"/>
                    </a:cubicBezTo>
                    <a:cubicBezTo>
                      <a:pt x="1" y="226"/>
                      <a:pt x="160" y="467"/>
                      <a:pt x="340" y="467"/>
                    </a:cubicBezTo>
                    <a:cubicBezTo>
                      <a:pt x="392" y="467"/>
                      <a:pt x="445" y="447"/>
                      <a:pt x="493" y="400"/>
                    </a:cubicBezTo>
                    <a:cubicBezTo>
                      <a:pt x="663" y="241"/>
                      <a:pt x="503" y="0"/>
                      <a:pt x="32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1330;p40">
                <a:extLst>
                  <a:ext uri="{FF2B5EF4-FFF2-40B4-BE49-F238E27FC236}">
                    <a16:creationId xmlns:a16="http://schemas.microsoft.com/office/drawing/2014/main" id="{2F690AE1-A937-403E-BBE5-0258AA36F374}"/>
                  </a:ext>
                </a:extLst>
              </p:cNvPr>
              <p:cNvSpPr/>
              <p:nvPr/>
            </p:nvSpPr>
            <p:spPr>
              <a:xfrm>
                <a:off x="2760406" y="5172911"/>
                <a:ext cx="20499" cy="14383"/>
              </a:xfrm>
              <a:custGeom>
                <a:avLst/>
                <a:gdLst/>
                <a:ahLst/>
                <a:cxnLst/>
                <a:rect l="l" t="t" r="r" b="b"/>
                <a:pathLst>
                  <a:path w="667" h="468" extrusionOk="0">
                    <a:moveTo>
                      <a:pt x="326" y="1"/>
                    </a:moveTo>
                    <a:cubicBezTo>
                      <a:pt x="274" y="1"/>
                      <a:pt x="221" y="20"/>
                      <a:pt x="174" y="66"/>
                    </a:cubicBezTo>
                    <a:cubicBezTo>
                      <a:pt x="1" y="228"/>
                      <a:pt x="160" y="468"/>
                      <a:pt x="342" y="468"/>
                    </a:cubicBezTo>
                    <a:cubicBezTo>
                      <a:pt x="394" y="468"/>
                      <a:pt x="448" y="449"/>
                      <a:pt x="496" y="403"/>
                    </a:cubicBezTo>
                    <a:cubicBezTo>
                      <a:pt x="666" y="240"/>
                      <a:pt x="506" y="1"/>
                      <a:pt x="3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1331;p40">
                <a:extLst>
                  <a:ext uri="{FF2B5EF4-FFF2-40B4-BE49-F238E27FC236}">
                    <a16:creationId xmlns:a16="http://schemas.microsoft.com/office/drawing/2014/main" id="{CAAD2DE5-877E-4959-BCBC-C9930AE34A61}"/>
                  </a:ext>
                </a:extLst>
              </p:cNvPr>
              <p:cNvSpPr/>
              <p:nvPr/>
            </p:nvSpPr>
            <p:spPr>
              <a:xfrm>
                <a:off x="2802111" y="5132067"/>
                <a:ext cx="20406" cy="14444"/>
              </a:xfrm>
              <a:custGeom>
                <a:avLst/>
                <a:gdLst/>
                <a:ahLst/>
                <a:cxnLst/>
                <a:rect l="l" t="t" r="r" b="b"/>
                <a:pathLst>
                  <a:path w="664" h="470" extrusionOk="0">
                    <a:moveTo>
                      <a:pt x="322" y="1"/>
                    </a:moveTo>
                    <a:cubicBezTo>
                      <a:pt x="271" y="1"/>
                      <a:pt x="218" y="20"/>
                      <a:pt x="171" y="66"/>
                    </a:cubicBezTo>
                    <a:cubicBezTo>
                      <a:pt x="0" y="228"/>
                      <a:pt x="157" y="470"/>
                      <a:pt x="339" y="470"/>
                    </a:cubicBezTo>
                    <a:cubicBezTo>
                      <a:pt x="390" y="470"/>
                      <a:pt x="444" y="450"/>
                      <a:pt x="493" y="403"/>
                    </a:cubicBezTo>
                    <a:cubicBezTo>
                      <a:pt x="663" y="241"/>
                      <a:pt x="503" y="1"/>
                      <a:pt x="32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1332;p40">
                <a:extLst>
                  <a:ext uri="{FF2B5EF4-FFF2-40B4-BE49-F238E27FC236}">
                    <a16:creationId xmlns:a16="http://schemas.microsoft.com/office/drawing/2014/main" id="{C1D6715A-981D-48D3-BB69-C0A9F27CA211}"/>
                  </a:ext>
                </a:extLst>
              </p:cNvPr>
              <p:cNvSpPr/>
              <p:nvPr/>
            </p:nvSpPr>
            <p:spPr>
              <a:xfrm>
                <a:off x="2547608" y="4888075"/>
                <a:ext cx="585700" cy="626759"/>
              </a:xfrm>
              <a:custGeom>
                <a:avLst/>
                <a:gdLst/>
                <a:ahLst/>
                <a:cxnLst/>
                <a:rect l="l" t="t" r="r" b="b"/>
                <a:pathLst>
                  <a:path w="19058" h="20394" extrusionOk="0">
                    <a:moveTo>
                      <a:pt x="18302" y="18784"/>
                    </a:moveTo>
                    <a:lnTo>
                      <a:pt x="18302" y="18784"/>
                    </a:lnTo>
                    <a:cubicBezTo>
                      <a:pt x="18302" y="18784"/>
                      <a:pt x="18302" y="18784"/>
                      <a:pt x="18302" y="18785"/>
                    </a:cubicBezTo>
                    <a:lnTo>
                      <a:pt x="18302" y="18785"/>
                    </a:lnTo>
                    <a:cubicBezTo>
                      <a:pt x="18302" y="18784"/>
                      <a:pt x="18302" y="18784"/>
                      <a:pt x="18302" y="18784"/>
                    </a:cubicBezTo>
                    <a:close/>
                    <a:moveTo>
                      <a:pt x="3615" y="1"/>
                    </a:moveTo>
                    <a:cubicBezTo>
                      <a:pt x="3268" y="1"/>
                      <a:pt x="2892" y="104"/>
                      <a:pt x="2467" y="353"/>
                    </a:cubicBezTo>
                    <a:cubicBezTo>
                      <a:pt x="1132" y="1126"/>
                      <a:pt x="0" y="2584"/>
                      <a:pt x="83" y="4188"/>
                    </a:cubicBezTo>
                    <a:cubicBezTo>
                      <a:pt x="140" y="5502"/>
                      <a:pt x="1150" y="6462"/>
                      <a:pt x="1884" y="7461"/>
                    </a:cubicBezTo>
                    <a:cubicBezTo>
                      <a:pt x="3062" y="9140"/>
                      <a:pt x="4502" y="10588"/>
                      <a:pt x="5938" y="12041"/>
                    </a:cubicBezTo>
                    <a:cubicBezTo>
                      <a:pt x="8122" y="14262"/>
                      <a:pt x="10116" y="16682"/>
                      <a:pt x="12444" y="18759"/>
                    </a:cubicBezTo>
                    <a:cubicBezTo>
                      <a:pt x="13260" y="19429"/>
                      <a:pt x="14156" y="20034"/>
                      <a:pt x="15162" y="20370"/>
                    </a:cubicBezTo>
                    <a:cubicBezTo>
                      <a:pt x="15261" y="20386"/>
                      <a:pt x="15359" y="20393"/>
                      <a:pt x="15456" y="20393"/>
                    </a:cubicBezTo>
                    <a:cubicBezTo>
                      <a:pt x="16477" y="20393"/>
                      <a:pt x="17409" y="19582"/>
                      <a:pt x="18142" y="18938"/>
                    </a:cubicBezTo>
                    <a:cubicBezTo>
                      <a:pt x="18191" y="18892"/>
                      <a:pt x="18240" y="18843"/>
                      <a:pt x="18289" y="18797"/>
                    </a:cubicBezTo>
                    <a:lnTo>
                      <a:pt x="18289" y="18797"/>
                    </a:lnTo>
                    <a:cubicBezTo>
                      <a:pt x="18289" y="18797"/>
                      <a:pt x="18288" y="18798"/>
                      <a:pt x="18288" y="18799"/>
                    </a:cubicBezTo>
                    <a:cubicBezTo>
                      <a:pt x="18965" y="18229"/>
                      <a:pt x="19058" y="17377"/>
                      <a:pt x="18901" y="16553"/>
                    </a:cubicBezTo>
                    <a:cubicBezTo>
                      <a:pt x="18575" y="14670"/>
                      <a:pt x="16985" y="13409"/>
                      <a:pt x="15813" y="12019"/>
                    </a:cubicBezTo>
                    <a:cubicBezTo>
                      <a:pt x="13665" y="9603"/>
                      <a:pt x="11509" y="7196"/>
                      <a:pt x="9364" y="4775"/>
                    </a:cubicBezTo>
                    <a:cubicBezTo>
                      <a:pt x="8297" y="3590"/>
                      <a:pt x="7223" y="2405"/>
                      <a:pt x="6013" y="1359"/>
                    </a:cubicBezTo>
                    <a:cubicBezTo>
                      <a:pt x="5202" y="682"/>
                      <a:pt x="4505" y="1"/>
                      <a:pt x="361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2863" dist="1905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1333;p40">
                <a:extLst>
                  <a:ext uri="{FF2B5EF4-FFF2-40B4-BE49-F238E27FC236}">
                    <a16:creationId xmlns:a16="http://schemas.microsoft.com/office/drawing/2014/main" id="{D457B598-77D5-453C-ADD5-73B63C38A3BC}"/>
                  </a:ext>
                </a:extLst>
              </p:cNvPr>
              <p:cNvSpPr/>
              <p:nvPr/>
            </p:nvSpPr>
            <p:spPr>
              <a:xfrm>
                <a:off x="2670204" y="5055787"/>
                <a:ext cx="187499" cy="159625"/>
              </a:xfrm>
              <a:custGeom>
                <a:avLst/>
                <a:gdLst/>
                <a:ahLst/>
                <a:cxnLst/>
                <a:rect l="l" t="t" r="r" b="b"/>
                <a:pathLst>
                  <a:path w="6101" h="5194" extrusionOk="0">
                    <a:moveTo>
                      <a:pt x="4248" y="0"/>
                    </a:moveTo>
                    <a:cubicBezTo>
                      <a:pt x="3896" y="0"/>
                      <a:pt x="3509" y="181"/>
                      <a:pt x="3012" y="629"/>
                    </a:cubicBezTo>
                    <a:cubicBezTo>
                      <a:pt x="1866" y="1495"/>
                      <a:pt x="0" y="2913"/>
                      <a:pt x="1386" y="4396"/>
                    </a:cubicBezTo>
                    <a:cubicBezTo>
                      <a:pt x="1523" y="4539"/>
                      <a:pt x="1910" y="5194"/>
                      <a:pt x="2161" y="5194"/>
                    </a:cubicBezTo>
                    <a:cubicBezTo>
                      <a:pt x="2193" y="5194"/>
                      <a:pt x="2223" y="5183"/>
                      <a:pt x="2250" y="5159"/>
                    </a:cubicBezTo>
                    <a:cubicBezTo>
                      <a:pt x="2417" y="4926"/>
                      <a:pt x="2009" y="4761"/>
                      <a:pt x="1913" y="4575"/>
                    </a:cubicBezTo>
                    <a:cubicBezTo>
                      <a:pt x="1676" y="4278"/>
                      <a:pt x="1447" y="3966"/>
                      <a:pt x="1265" y="3630"/>
                    </a:cubicBezTo>
                    <a:cubicBezTo>
                      <a:pt x="795" y="2402"/>
                      <a:pt x="3058" y="984"/>
                      <a:pt x="3921" y="378"/>
                    </a:cubicBezTo>
                    <a:cubicBezTo>
                      <a:pt x="4027" y="327"/>
                      <a:pt x="4133" y="305"/>
                      <a:pt x="4237" y="305"/>
                    </a:cubicBezTo>
                    <a:cubicBezTo>
                      <a:pt x="4811" y="305"/>
                      <a:pt x="5347" y="978"/>
                      <a:pt x="5784" y="1285"/>
                    </a:cubicBezTo>
                    <a:cubicBezTo>
                      <a:pt x="5814" y="1310"/>
                      <a:pt x="5846" y="1321"/>
                      <a:pt x="5877" y="1321"/>
                    </a:cubicBezTo>
                    <a:cubicBezTo>
                      <a:pt x="6001" y="1321"/>
                      <a:pt x="6100" y="1144"/>
                      <a:pt x="5977" y="1044"/>
                    </a:cubicBezTo>
                    <a:cubicBezTo>
                      <a:pt x="5285" y="465"/>
                      <a:pt x="4811" y="0"/>
                      <a:pt x="424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1334;p40">
                <a:extLst>
                  <a:ext uri="{FF2B5EF4-FFF2-40B4-BE49-F238E27FC236}">
                    <a16:creationId xmlns:a16="http://schemas.microsoft.com/office/drawing/2014/main" id="{6D28B242-7A4F-4984-A25D-7EBD3FDEE9F1}"/>
                  </a:ext>
                </a:extLst>
              </p:cNvPr>
              <p:cNvSpPr/>
              <p:nvPr/>
            </p:nvSpPr>
            <p:spPr>
              <a:xfrm>
                <a:off x="2851868" y="5217813"/>
                <a:ext cx="189251" cy="180092"/>
              </a:xfrm>
              <a:custGeom>
                <a:avLst/>
                <a:gdLst/>
                <a:ahLst/>
                <a:cxnLst/>
                <a:rect l="l" t="t" r="r" b="b"/>
                <a:pathLst>
                  <a:path w="6158" h="5860" extrusionOk="0">
                    <a:moveTo>
                      <a:pt x="4130" y="1"/>
                    </a:moveTo>
                    <a:cubicBezTo>
                      <a:pt x="4051" y="1"/>
                      <a:pt x="3969" y="62"/>
                      <a:pt x="3969" y="152"/>
                    </a:cubicBezTo>
                    <a:cubicBezTo>
                      <a:pt x="3973" y="267"/>
                      <a:pt x="4087" y="331"/>
                      <a:pt x="4145" y="417"/>
                    </a:cubicBezTo>
                    <a:cubicBezTo>
                      <a:pt x="5946" y="2433"/>
                      <a:pt x="5778" y="2884"/>
                      <a:pt x="3780" y="4614"/>
                    </a:cubicBezTo>
                    <a:cubicBezTo>
                      <a:pt x="3053" y="5272"/>
                      <a:pt x="2585" y="5547"/>
                      <a:pt x="2199" y="5547"/>
                    </a:cubicBezTo>
                    <a:cubicBezTo>
                      <a:pt x="1593" y="5547"/>
                      <a:pt x="1194" y="4867"/>
                      <a:pt x="320" y="3930"/>
                    </a:cubicBezTo>
                    <a:cubicBezTo>
                      <a:pt x="289" y="3895"/>
                      <a:pt x="251" y="3881"/>
                      <a:pt x="215" y="3881"/>
                    </a:cubicBezTo>
                    <a:cubicBezTo>
                      <a:pt x="104" y="3881"/>
                      <a:pt x="0" y="4016"/>
                      <a:pt x="84" y="4127"/>
                    </a:cubicBezTo>
                    <a:cubicBezTo>
                      <a:pt x="424" y="4546"/>
                      <a:pt x="800" y="4940"/>
                      <a:pt x="1180" y="5323"/>
                    </a:cubicBezTo>
                    <a:cubicBezTo>
                      <a:pt x="1493" y="5709"/>
                      <a:pt x="1826" y="5859"/>
                      <a:pt x="2163" y="5859"/>
                    </a:cubicBezTo>
                    <a:cubicBezTo>
                      <a:pt x="3017" y="5859"/>
                      <a:pt x="3899" y="4893"/>
                      <a:pt x="4556" y="4338"/>
                    </a:cubicBezTo>
                    <a:cubicBezTo>
                      <a:pt x="5298" y="3668"/>
                      <a:pt x="6158" y="2641"/>
                      <a:pt x="5462" y="1645"/>
                    </a:cubicBezTo>
                    <a:cubicBezTo>
                      <a:pt x="5126" y="1062"/>
                      <a:pt x="4664" y="563"/>
                      <a:pt x="4234" y="48"/>
                    </a:cubicBezTo>
                    <a:cubicBezTo>
                      <a:pt x="4206" y="15"/>
                      <a:pt x="4168" y="1"/>
                      <a:pt x="413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1335;p40">
                <a:extLst>
                  <a:ext uri="{FF2B5EF4-FFF2-40B4-BE49-F238E27FC236}">
                    <a16:creationId xmlns:a16="http://schemas.microsoft.com/office/drawing/2014/main" id="{22CF4F43-FA0F-4CB2-B2AA-B1D6FE0B1061}"/>
                  </a:ext>
                </a:extLst>
              </p:cNvPr>
              <p:cNvSpPr/>
              <p:nvPr/>
            </p:nvSpPr>
            <p:spPr>
              <a:xfrm>
                <a:off x="2736434" y="5151644"/>
                <a:ext cx="20222" cy="14414"/>
              </a:xfrm>
              <a:custGeom>
                <a:avLst/>
                <a:gdLst/>
                <a:ahLst/>
                <a:cxnLst/>
                <a:rect l="l" t="t" r="r" b="b"/>
                <a:pathLst>
                  <a:path w="658" h="469" extrusionOk="0">
                    <a:moveTo>
                      <a:pt x="338" y="1"/>
                    </a:moveTo>
                    <a:cubicBezTo>
                      <a:pt x="162" y="1"/>
                      <a:pt x="1" y="229"/>
                      <a:pt x="162" y="396"/>
                    </a:cubicBezTo>
                    <a:cubicBezTo>
                      <a:pt x="210" y="447"/>
                      <a:pt x="265" y="468"/>
                      <a:pt x="319" y="468"/>
                    </a:cubicBezTo>
                    <a:cubicBezTo>
                      <a:pt x="495" y="468"/>
                      <a:pt x="657" y="238"/>
                      <a:pt x="495" y="74"/>
                    </a:cubicBezTo>
                    <a:cubicBezTo>
                      <a:pt x="447" y="22"/>
                      <a:pt x="392" y="1"/>
                      <a:pt x="3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1336;p40">
                <a:extLst>
                  <a:ext uri="{FF2B5EF4-FFF2-40B4-BE49-F238E27FC236}">
                    <a16:creationId xmlns:a16="http://schemas.microsoft.com/office/drawing/2014/main" id="{8A0C6068-F16E-4266-8898-C8D2E9C2F652}"/>
                  </a:ext>
                </a:extLst>
              </p:cNvPr>
              <p:cNvSpPr/>
              <p:nvPr/>
            </p:nvSpPr>
            <p:spPr>
              <a:xfrm>
                <a:off x="2767905" y="5119958"/>
                <a:ext cx="20130" cy="14414"/>
              </a:xfrm>
              <a:custGeom>
                <a:avLst/>
                <a:gdLst/>
                <a:ahLst/>
                <a:cxnLst/>
                <a:rect l="l" t="t" r="r" b="b"/>
                <a:pathLst>
                  <a:path w="655" h="469" extrusionOk="0">
                    <a:moveTo>
                      <a:pt x="337" y="1"/>
                    </a:moveTo>
                    <a:cubicBezTo>
                      <a:pt x="160" y="1"/>
                      <a:pt x="0" y="228"/>
                      <a:pt x="159" y="396"/>
                    </a:cubicBezTo>
                    <a:cubicBezTo>
                      <a:pt x="207" y="447"/>
                      <a:pt x="263" y="468"/>
                      <a:pt x="317" y="468"/>
                    </a:cubicBezTo>
                    <a:cubicBezTo>
                      <a:pt x="494" y="468"/>
                      <a:pt x="655" y="238"/>
                      <a:pt x="496" y="73"/>
                    </a:cubicBezTo>
                    <a:cubicBezTo>
                      <a:pt x="447" y="22"/>
                      <a:pt x="391" y="1"/>
                      <a:pt x="33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1337;p40">
                <a:extLst>
                  <a:ext uri="{FF2B5EF4-FFF2-40B4-BE49-F238E27FC236}">
                    <a16:creationId xmlns:a16="http://schemas.microsoft.com/office/drawing/2014/main" id="{F8FBFB7F-7048-45F0-BD34-72AD781B84E1}"/>
                  </a:ext>
                </a:extLst>
              </p:cNvPr>
              <p:cNvSpPr/>
              <p:nvPr/>
            </p:nvSpPr>
            <p:spPr>
              <a:xfrm>
                <a:off x="2780321" y="5178566"/>
                <a:ext cx="20253" cy="14444"/>
              </a:xfrm>
              <a:custGeom>
                <a:avLst/>
                <a:gdLst/>
                <a:ahLst/>
                <a:cxnLst/>
                <a:rect l="l" t="t" r="r" b="b"/>
                <a:pathLst>
                  <a:path w="659" h="470" extrusionOk="0">
                    <a:moveTo>
                      <a:pt x="337" y="1"/>
                    </a:moveTo>
                    <a:cubicBezTo>
                      <a:pt x="160" y="1"/>
                      <a:pt x="0" y="230"/>
                      <a:pt x="159" y="397"/>
                    </a:cubicBezTo>
                    <a:cubicBezTo>
                      <a:pt x="208" y="448"/>
                      <a:pt x="264" y="470"/>
                      <a:pt x="318" y="470"/>
                    </a:cubicBezTo>
                    <a:cubicBezTo>
                      <a:pt x="496" y="470"/>
                      <a:pt x="658" y="240"/>
                      <a:pt x="496" y="75"/>
                    </a:cubicBezTo>
                    <a:cubicBezTo>
                      <a:pt x="447" y="23"/>
                      <a:pt x="391" y="1"/>
                      <a:pt x="33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1338;p40">
                <a:extLst>
                  <a:ext uri="{FF2B5EF4-FFF2-40B4-BE49-F238E27FC236}">
                    <a16:creationId xmlns:a16="http://schemas.microsoft.com/office/drawing/2014/main" id="{E8691FF2-5C2E-4223-96C4-176A072CC0A9}"/>
                  </a:ext>
                </a:extLst>
              </p:cNvPr>
              <p:cNvSpPr/>
              <p:nvPr/>
            </p:nvSpPr>
            <p:spPr>
              <a:xfrm>
                <a:off x="2829525" y="5152013"/>
                <a:ext cx="20222" cy="14383"/>
              </a:xfrm>
              <a:custGeom>
                <a:avLst/>
                <a:gdLst/>
                <a:ahLst/>
                <a:cxnLst/>
                <a:rect l="l" t="t" r="r" b="b"/>
                <a:pathLst>
                  <a:path w="658" h="468" extrusionOk="0">
                    <a:moveTo>
                      <a:pt x="339" y="0"/>
                    </a:moveTo>
                    <a:cubicBezTo>
                      <a:pt x="163" y="0"/>
                      <a:pt x="1" y="230"/>
                      <a:pt x="163" y="395"/>
                    </a:cubicBezTo>
                    <a:cubicBezTo>
                      <a:pt x="211" y="446"/>
                      <a:pt x="266" y="467"/>
                      <a:pt x="319" y="467"/>
                    </a:cubicBezTo>
                    <a:cubicBezTo>
                      <a:pt x="495" y="467"/>
                      <a:pt x="658" y="237"/>
                      <a:pt x="496" y="73"/>
                    </a:cubicBezTo>
                    <a:cubicBezTo>
                      <a:pt x="448" y="22"/>
                      <a:pt x="393" y="0"/>
                      <a:pt x="3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1339;p40">
                <a:extLst>
                  <a:ext uri="{FF2B5EF4-FFF2-40B4-BE49-F238E27FC236}">
                    <a16:creationId xmlns:a16="http://schemas.microsoft.com/office/drawing/2014/main" id="{35A68F25-3C0A-4745-979F-E4B3130C18E8}"/>
                  </a:ext>
                </a:extLst>
              </p:cNvPr>
              <p:cNvSpPr/>
              <p:nvPr/>
            </p:nvSpPr>
            <p:spPr>
              <a:xfrm>
                <a:off x="2801343" y="5234193"/>
                <a:ext cx="20161" cy="14414"/>
              </a:xfrm>
              <a:custGeom>
                <a:avLst/>
                <a:gdLst/>
                <a:ahLst/>
                <a:cxnLst/>
                <a:rect l="l" t="t" r="r" b="b"/>
                <a:pathLst>
                  <a:path w="656" h="469" extrusionOk="0">
                    <a:moveTo>
                      <a:pt x="337" y="1"/>
                    </a:moveTo>
                    <a:cubicBezTo>
                      <a:pt x="160" y="1"/>
                      <a:pt x="0" y="229"/>
                      <a:pt x="160" y="396"/>
                    </a:cubicBezTo>
                    <a:cubicBezTo>
                      <a:pt x="208" y="447"/>
                      <a:pt x="264" y="468"/>
                      <a:pt x="318" y="468"/>
                    </a:cubicBezTo>
                    <a:cubicBezTo>
                      <a:pt x="495" y="468"/>
                      <a:pt x="655" y="238"/>
                      <a:pt x="496" y="73"/>
                    </a:cubicBezTo>
                    <a:cubicBezTo>
                      <a:pt x="448" y="22"/>
                      <a:pt x="392" y="1"/>
                      <a:pt x="33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1340;p40">
                <a:extLst>
                  <a:ext uri="{FF2B5EF4-FFF2-40B4-BE49-F238E27FC236}">
                    <a16:creationId xmlns:a16="http://schemas.microsoft.com/office/drawing/2014/main" id="{EBECFD0E-58F2-480C-8CF1-085650D12865}"/>
                  </a:ext>
                </a:extLst>
              </p:cNvPr>
              <p:cNvSpPr/>
              <p:nvPr/>
            </p:nvSpPr>
            <p:spPr>
              <a:xfrm>
                <a:off x="2865760" y="5197990"/>
                <a:ext cx="20191" cy="14414"/>
              </a:xfrm>
              <a:custGeom>
                <a:avLst/>
                <a:gdLst/>
                <a:ahLst/>
                <a:cxnLst/>
                <a:rect l="l" t="t" r="r" b="b"/>
                <a:pathLst>
                  <a:path w="657" h="469" extrusionOk="0">
                    <a:moveTo>
                      <a:pt x="337" y="1"/>
                    </a:moveTo>
                    <a:cubicBezTo>
                      <a:pt x="162" y="1"/>
                      <a:pt x="1" y="229"/>
                      <a:pt x="162" y="396"/>
                    </a:cubicBezTo>
                    <a:cubicBezTo>
                      <a:pt x="210" y="447"/>
                      <a:pt x="265" y="468"/>
                      <a:pt x="318" y="468"/>
                    </a:cubicBezTo>
                    <a:cubicBezTo>
                      <a:pt x="495" y="468"/>
                      <a:pt x="657" y="239"/>
                      <a:pt x="495" y="74"/>
                    </a:cubicBezTo>
                    <a:cubicBezTo>
                      <a:pt x="447" y="22"/>
                      <a:pt x="391" y="1"/>
                      <a:pt x="33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1341;p40">
                <a:extLst>
                  <a:ext uri="{FF2B5EF4-FFF2-40B4-BE49-F238E27FC236}">
                    <a16:creationId xmlns:a16="http://schemas.microsoft.com/office/drawing/2014/main" id="{60B7527F-224D-406D-8B8F-B363604D4FB2}"/>
                  </a:ext>
                </a:extLst>
              </p:cNvPr>
              <p:cNvSpPr/>
              <p:nvPr/>
            </p:nvSpPr>
            <p:spPr>
              <a:xfrm>
                <a:off x="2855710" y="5260317"/>
                <a:ext cx="20222" cy="14383"/>
              </a:xfrm>
              <a:custGeom>
                <a:avLst/>
                <a:gdLst/>
                <a:ahLst/>
                <a:cxnLst/>
                <a:rect l="l" t="t" r="r" b="b"/>
                <a:pathLst>
                  <a:path w="658" h="468" extrusionOk="0">
                    <a:moveTo>
                      <a:pt x="338" y="0"/>
                    </a:moveTo>
                    <a:cubicBezTo>
                      <a:pt x="161" y="0"/>
                      <a:pt x="0" y="230"/>
                      <a:pt x="159" y="395"/>
                    </a:cubicBezTo>
                    <a:cubicBezTo>
                      <a:pt x="208" y="446"/>
                      <a:pt x="264" y="467"/>
                      <a:pt x="319" y="467"/>
                    </a:cubicBezTo>
                    <a:cubicBezTo>
                      <a:pt x="497" y="467"/>
                      <a:pt x="658" y="239"/>
                      <a:pt x="496" y="72"/>
                    </a:cubicBezTo>
                    <a:cubicBezTo>
                      <a:pt x="448" y="21"/>
                      <a:pt x="392" y="0"/>
                      <a:pt x="3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1342;p40">
                <a:extLst>
                  <a:ext uri="{FF2B5EF4-FFF2-40B4-BE49-F238E27FC236}">
                    <a16:creationId xmlns:a16="http://schemas.microsoft.com/office/drawing/2014/main" id="{C3679E79-19CE-4F74-AEA1-0F0631DFA2A4}"/>
                  </a:ext>
                </a:extLst>
              </p:cNvPr>
              <p:cNvSpPr/>
              <p:nvPr/>
            </p:nvSpPr>
            <p:spPr>
              <a:xfrm>
                <a:off x="2885675" y="5310904"/>
                <a:ext cx="20191" cy="14414"/>
              </a:xfrm>
              <a:custGeom>
                <a:avLst/>
                <a:gdLst/>
                <a:ahLst/>
                <a:cxnLst/>
                <a:rect l="l" t="t" r="r" b="b"/>
                <a:pathLst>
                  <a:path w="657" h="469" extrusionOk="0">
                    <a:moveTo>
                      <a:pt x="337" y="1"/>
                    </a:moveTo>
                    <a:cubicBezTo>
                      <a:pt x="162" y="1"/>
                      <a:pt x="1" y="229"/>
                      <a:pt x="162" y="396"/>
                    </a:cubicBezTo>
                    <a:cubicBezTo>
                      <a:pt x="210" y="447"/>
                      <a:pt x="265" y="468"/>
                      <a:pt x="318" y="468"/>
                    </a:cubicBezTo>
                    <a:cubicBezTo>
                      <a:pt x="495" y="468"/>
                      <a:pt x="657" y="239"/>
                      <a:pt x="495" y="74"/>
                    </a:cubicBezTo>
                    <a:cubicBezTo>
                      <a:pt x="447" y="22"/>
                      <a:pt x="391" y="1"/>
                      <a:pt x="33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1343;p40">
                <a:extLst>
                  <a:ext uri="{FF2B5EF4-FFF2-40B4-BE49-F238E27FC236}">
                    <a16:creationId xmlns:a16="http://schemas.microsoft.com/office/drawing/2014/main" id="{7D94C3A1-533A-48C0-B66F-F57BC51C2C33}"/>
                  </a:ext>
                </a:extLst>
              </p:cNvPr>
              <p:cNvSpPr/>
              <p:nvPr/>
            </p:nvSpPr>
            <p:spPr>
              <a:xfrm>
                <a:off x="2935954" y="5296521"/>
                <a:ext cx="20222" cy="14383"/>
              </a:xfrm>
              <a:custGeom>
                <a:avLst/>
                <a:gdLst/>
                <a:ahLst/>
                <a:cxnLst/>
                <a:rect l="l" t="t" r="r" b="b"/>
                <a:pathLst>
                  <a:path w="658" h="468" extrusionOk="0">
                    <a:moveTo>
                      <a:pt x="339" y="0"/>
                    </a:moveTo>
                    <a:cubicBezTo>
                      <a:pt x="163" y="0"/>
                      <a:pt x="1" y="230"/>
                      <a:pt x="163" y="395"/>
                    </a:cubicBezTo>
                    <a:cubicBezTo>
                      <a:pt x="210" y="446"/>
                      <a:pt x="265" y="467"/>
                      <a:pt x="319" y="467"/>
                    </a:cubicBezTo>
                    <a:cubicBezTo>
                      <a:pt x="495" y="467"/>
                      <a:pt x="657" y="237"/>
                      <a:pt x="495" y="73"/>
                    </a:cubicBezTo>
                    <a:cubicBezTo>
                      <a:pt x="448" y="22"/>
                      <a:pt x="393" y="0"/>
                      <a:pt x="3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1344;p40">
                <a:extLst>
                  <a:ext uri="{FF2B5EF4-FFF2-40B4-BE49-F238E27FC236}">
                    <a16:creationId xmlns:a16="http://schemas.microsoft.com/office/drawing/2014/main" id="{ADCA973B-F6C5-4F8A-A27C-C558D683CCC4}"/>
                  </a:ext>
                </a:extLst>
              </p:cNvPr>
              <p:cNvSpPr/>
              <p:nvPr/>
            </p:nvSpPr>
            <p:spPr>
              <a:xfrm>
                <a:off x="2940995" y="5234439"/>
                <a:ext cx="20253" cy="14383"/>
              </a:xfrm>
              <a:custGeom>
                <a:avLst/>
                <a:gdLst/>
                <a:ahLst/>
                <a:cxnLst/>
                <a:rect l="l" t="t" r="r" b="b"/>
                <a:pathLst>
                  <a:path w="659" h="468" extrusionOk="0">
                    <a:moveTo>
                      <a:pt x="338" y="1"/>
                    </a:moveTo>
                    <a:cubicBezTo>
                      <a:pt x="161" y="1"/>
                      <a:pt x="1" y="231"/>
                      <a:pt x="159" y="395"/>
                    </a:cubicBezTo>
                    <a:cubicBezTo>
                      <a:pt x="208" y="446"/>
                      <a:pt x="264" y="468"/>
                      <a:pt x="318" y="468"/>
                    </a:cubicBezTo>
                    <a:cubicBezTo>
                      <a:pt x="496" y="468"/>
                      <a:pt x="658" y="238"/>
                      <a:pt x="496" y="73"/>
                    </a:cubicBezTo>
                    <a:cubicBezTo>
                      <a:pt x="448" y="22"/>
                      <a:pt x="392" y="1"/>
                      <a:pt x="3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1345;p40">
                <a:extLst>
                  <a:ext uri="{FF2B5EF4-FFF2-40B4-BE49-F238E27FC236}">
                    <a16:creationId xmlns:a16="http://schemas.microsoft.com/office/drawing/2014/main" id="{B46CAA3A-1562-46C1-8E89-E1FA6BA55A51}"/>
                  </a:ext>
                </a:extLst>
              </p:cNvPr>
              <p:cNvSpPr/>
              <p:nvPr/>
            </p:nvSpPr>
            <p:spPr>
              <a:xfrm>
                <a:off x="2805860" y="5109078"/>
                <a:ext cx="20253" cy="14414"/>
              </a:xfrm>
              <a:custGeom>
                <a:avLst/>
                <a:gdLst/>
                <a:ahLst/>
                <a:cxnLst/>
                <a:rect l="l" t="t" r="r" b="b"/>
                <a:pathLst>
                  <a:path w="659" h="469" extrusionOk="0">
                    <a:moveTo>
                      <a:pt x="341" y="1"/>
                    </a:moveTo>
                    <a:cubicBezTo>
                      <a:pt x="163" y="1"/>
                      <a:pt x="1" y="231"/>
                      <a:pt x="163" y="395"/>
                    </a:cubicBezTo>
                    <a:cubicBezTo>
                      <a:pt x="212" y="447"/>
                      <a:pt x="268" y="468"/>
                      <a:pt x="322" y="468"/>
                    </a:cubicBezTo>
                    <a:cubicBezTo>
                      <a:pt x="499" y="468"/>
                      <a:pt x="658" y="240"/>
                      <a:pt x="500" y="73"/>
                    </a:cubicBezTo>
                    <a:cubicBezTo>
                      <a:pt x="451" y="22"/>
                      <a:pt x="396" y="1"/>
                      <a:pt x="34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1346;p40">
                <a:extLst>
                  <a:ext uri="{FF2B5EF4-FFF2-40B4-BE49-F238E27FC236}">
                    <a16:creationId xmlns:a16="http://schemas.microsoft.com/office/drawing/2014/main" id="{788ECE0A-AD89-46C2-AE9C-9851CE3832E8}"/>
                  </a:ext>
                </a:extLst>
              </p:cNvPr>
              <p:cNvSpPr/>
              <p:nvPr/>
            </p:nvSpPr>
            <p:spPr>
              <a:xfrm>
                <a:off x="2889086" y="5246210"/>
                <a:ext cx="20191" cy="14383"/>
              </a:xfrm>
              <a:custGeom>
                <a:avLst/>
                <a:gdLst/>
                <a:ahLst/>
                <a:cxnLst/>
                <a:rect l="l" t="t" r="r" b="b"/>
                <a:pathLst>
                  <a:path w="657" h="468" extrusionOk="0">
                    <a:moveTo>
                      <a:pt x="338" y="1"/>
                    </a:moveTo>
                    <a:cubicBezTo>
                      <a:pt x="162" y="1"/>
                      <a:pt x="0" y="231"/>
                      <a:pt x="162" y="396"/>
                    </a:cubicBezTo>
                    <a:cubicBezTo>
                      <a:pt x="210" y="447"/>
                      <a:pt x="265" y="468"/>
                      <a:pt x="318" y="468"/>
                    </a:cubicBezTo>
                    <a:cubicBezTo>
                      <a:pt x="495" y="468"/>
                      <a:pt x="657" y="238"/>
                      <a:pt x="495" y="73"/>
                    </a:cubicBezTo>
                    <a:cubicBezTo>
                      <a:pt x="447" y="22"/>
                      <a:pt x="392" y="1"/>
                      <a:pt x="3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1347;p40">
                <a:extLst>
                  <a:ext uri="{FF2B5EF4-FFF2-40B4-BE49-F238E27FC236}">
                    <a16:creationId xmlns:a16="http://schemas.microsoft.com/office/drawing/2014/main" id="{6CDE832D-B66A-46C2-9FBA-5C02535001D4}"/>
                  </a:ext>
                </a:extLst>
              </p:cNvPr>
              <p:cNvSpPr/>
              <p:nvPr/>
            </p:nvSpPr>
            <p:spPr>
              <a:xfrm>
                <a:off x="2920772" y="5337334"/>
                <a:ext cx="20253" cy="14383"/>
              </a:xfrm>
              <a:custGeom>
                <a:avLst/>
                <a:gdLst/>
                <a:ahLst/>
                <a:cxnLst/>
                <a:rect l="l" t="t" r="r" b="b"/>
                <a:pathLst>
                  <a:path w="659" h="468" extrusionOk="0">
                    <a:moveTo>
                      <a:pt x="341" y="1"/>
                    </a:moveTo>
                    <a:cubicBezTo>
                      <a:pt x="162" y="1"/>
                      <a:pt x="0" y="231"/>
                      <a:pt x="162" y="396"/>
                    </a:cubicBezTo>
                    <a:cubicBezTo>
                      <a:pt x="211" y="447"/>
                      <a:pt x="267" y="468"/>
                      <a:pt x="320" y="468"/>
                    </a:cubicBezTo>
                    <a:cubicBezTo>
                      <a:pt x="498" y="468"/>
                      <a:pt x="658" y="238"/>
                      <a:pt x="499" y="73"/>
                    </a:cubicBezTo>
                    <a:cubicBezTo>
                      <a:pt x="451" y="22"/>
                      <a:pt x="395" y="1"/>
                      <a:pt x="34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1348;p40">
                <a:extLst>
                  <a:ext uri="{FF2B5EF4-FFF2-40B4-BE49-F238E27FC236}">
                    <a16:creationId xmlns:a16="http://schemas.microsoft.com/office/drawing/2014/main" id="{9ACAFD03-2C28-425F-9118-00322017CF73}"/>
                  </a:ext>
                </a:extLst>
              </p:cNvPr>
              <p:cNvSpPr/>
              <p:nvPr/>
            </p:nvSpPr>
            <p:spPr>
              <a:xfrm>
                <a:off x="2900488" y="5167748"/>
                <a:ext cx="20161" cy="1438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468" extrusionOk="0">
                    <a:moveTo>
                      <a:pt x="339" y="1"/>
                    </a:moveTo>
                    <a:cubicBezTo>
                      <a:pt x="161" y="1"/>
                      <a:pt x="0" y="231"/>
                      <a:pt x="160" y="395"/>
                    </a:cubicBezTo>
                    <a:cubicBezTo>
                      <a:pt x="209" y="446"/>
                      <a:pt x="265" y="468"/>
                      <a:pt x="319" y="468"/>
                    </a:cubicBezTo>
                    <a:cubicBezTo>
                      <a:pt x="496" y="468"/>
                      <a:pt x="655" y="240"/>
                      <a:pt x="497" y="73"/>
                    </a:cubicBezTo>
                    <a:cubicBezTo>
                      <a:pt x="448" y="22"/>
                      <a:pt x="393" y="1"/>
                      <a:pt x="3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349;p40">
                <a:extLst>
                  <a:ext uri="{FF2B5EF4-FFF2-40B4-BE49-F238E27FC236}">
                    <a16:creationId xmlns:a16="http://schemas.microsoft.com/office/drawing/2014/main" id="{6F84F8F1-5EFC-4EF7-9719-CA19B9F864D7}"/>
                  </a:ext>
                </a:extLst>
              </p:cNvPr>
              <p:cNvSpPr/>
              <p:nvPr/>
            </p:nvSpPr>
            <p:spPr>
              <a:xfrm>
                <a:off x="2862563" y="5129547"/>
                <a:ext cx="20222" cy="14383"/>
              </a:xfrm>
              <a:custGeom>
                <a:avLst/>
                <a:gdLst/>
                <a:ahLst/>
                <a:cxnLst/>
                <a:rect l="l" t="t" r="r" b="b"/>
                <a:pathLst>
                  <a:path w="658" h="468" extrusionOk="0">
                    <a:moveTo>
                      <a:pt x="340" y="1"/>
                    </a:moveTo>
                    <a:cubicBezTo>
                      <a:pt x="162" y="1"/>
                      <a:pt x="0" y="231"/>
                      <a:pt x="162" y="395"/>
                    </a:cubicBezTo>
                    <a:cubicBezTo>
                      <a:pt x="210" y="446"/>
                      <a:pt x="265" y="468"/>
                      <a:pt x="319" y="468"/>
                    </a:cubicBezTo>
                    <a:cubicBezTo>
                      <a:pt x="495" y="468"/>
                      <a:pt x="658" y="238"/>
                      <a:pt x="498" y="73"/>
                    </a:cubicBezTo>
                    <a:cubicBezTo>
                      <a:pt x="450" y="22"/>
                      <a:pt x="394" y="1"/>
                      <a:pt x="3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1350;p40">
                <a:extLst>
                  <a:ext uri="{FF2B5EF4-FFF2-40B4-BE49-F238E27FC236}">
                    <a16:creationId xmlns:a16="http://schemas.microsoft.com/office/drawing/2014/main" id="{09834535-6FF4-42A4-A127-08B3B158778E}"/>
                  </a:ext>
                </a:extLst>
              </p:cNvPr>
              <p:cNvSpPr/>
              <p:nvPr/>
            </p:nvSpPr>
            <p:spPr>
              <a:xfrm>
                <a:off x="2808842" y="5263913"/>
                <a:ext cx="20222" cy="14414"/>
              </a:xfrm>
              <a:custGeom>
                <a:avLst/>
                <a:gdLst/>
                <a:ahLst/>
                <a:cxnLst/>
                <a:rect l="l" t="t" r="r" b="b"/>
                <a:pathLst>
                  <a:path w="658" h="469" extrusionOk="0">
                    <a:moveTo>
                      <a:pt x="337" y="0"/>
                    </a:moveTo>
                    <a:cubicBezTo>
                      <a:pt x="160" y="0"/>
                      <a:pt x="0" y="228"/>
                      <a:pt x="159" y="395"/>
                    </a:cubicBezTo>
                    <a:cubicBezTo>
                      <a:pt x="207" y="447"/>
                      <a:pt x="263" y="468"/>
                      <a:pt x="318" y="468"/>
                    </a:cubicBezTo>
                    <a:cubicBezTo>
                      <a:pt x="496" y="468"/>
                      <a:pt x="658" y="238"/>
                      <a:pt x="496" y="73"/>
                    </a:cubicBezTo>
                    <a:cubicBezTo>
                      <a:pt x="447" y="22"/>
                      <a:pt x="391" y="0"/>
                      <a:pt x="33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1351;p40">
                <a:extLst>
                  <a:ext uri="{FF2B5EF4-FFF2-40B4-BE49-F238E27FC236}">
                    <a16:creationId xmlns:a16="http://schemas.microsoft.com/office/drawing/2014/main" id="{B681746E-847A-44D6-8E36-7E07B8E07AFD}"/>
                  </a:ext>
                </a:extLst>
              </p:cNvPr>
              <p:cNvSpPr/>
              <p:nvPr/>
            </p:nvSpPr>
            <p:spPr>
              <a:xfrm>
                <a:off x="2768028" y="5222269"/>
                <a:ext cx="20191" cy="14444"/>
              </a:xfrm>
              <a:custGeom>
                <a:avLst/>
                <a:gdLst/>
                <a:ahLst/>
                <a:cxnLst/>
                <a:rect l="l" t="t" r="r" b="b"/>
                <a:pathLst>
                  <a:path w="657" h="470" extrusionOk="0">
                    <a:moveTo>
                      <a:pt x="337" y="0"/>
                    </a:moveTo>
                    <a:cubicBezTo>
                      <a:pt x="161" y="0"/>
                      <a:pt x="1" y="230"/>
                      <a:pt x="162" y="397"/>
                    </a:cubicBezTo>
                    <a:cubicBezTo>
                      <a:pt x="210" y="448"/>
                      <a:pt x="265" y="469"/>
                      <a:pt x="319" y="469"/>
                    </a:cubicBezTo>
                    <a:cubicBezTo>
                      <a:pt x="495" y="469"/>
                      <a:pt x="657" y="239"/>
                      <a:pt x="495" y="75"/>
                    </a:cubicBezTo>
                    <a:cubicBezTo>
                      <a:pt x="447" y="22"/>
                      <a:pt x="391" y="0"/>
                      <a:pt x="33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1352;p40">
                <a:extLst>
                  <a:ext uri="{FF2B5EF4-FFF2-40B4-BE49-F238E27FC236}">
                    <a16:creationId xmlns:a16="http://schemas.microsoft.com/office/drawing/2014/main" id="{10C3C128-713C-447A-94CF-3A849E8A42A3}"/>
                  </a:ext>
                </a:extLst>
              </p:cNvPr>
              <p:cNvSpPr/>
              <p:nvPr/>
            </p:nvSpPr>
            <p:spPr>
              <a:xfrm>
                <a:off x="2546625" y="4973053"/>
                <a:ext cx="495807" cy="516029"/>
              </a:xfrm>
              <a:custGeom>
                <a:avLst/>
                <a:gdLst/>
                <a:ahLst/>
                <a:cxnLst/>
                <a:rect l="l" t="t" r="r" b="b"/>
                <a:pathLst>
                  <a:path w="16133" h="16791" extrusionOk="0">
                    <a:moveTo>
                      <a:pt x="4423" y="6784"/>
                    </a:moveTo>
                    <a:lnTo>
                      <a:pt x="4423" y="6784"/>
                    </a:lnTo>
                    <a:cubicBezTo>
                      <a:pt x="4424" y="6785"/>
                      <a:pt x="4426" y="6787"/>
                      <a:pt x="4427" y="6789"/>
                    </a:cubicBezTo>
                    <a:lnTo>
                      <a:pt x="4427" y="6789"/>
                    </a:lnTo>
                    <a:cubicBezTo>
                      <a:pt x="4426" y="6787"/>
                      <a:pt x="4424" y="6785"/>
                      <a:pt x="4423" y="6784"/>
                    </a:cubicBezTo>
                    <a:close/>
                    <a:moveTo>
                      <a:pt x="14007" y="16224"/>
                    </a:moveTo>
                    <a:lnTo>
                      <a:pt x="14007" y="16224"/>
                    </a:lnTo>
                    <a:cubicBezTo>
                      <a:pt x="14007" y="16224"/>
                      <a:pt x="14008" y="16224"/>
                      <a:pt x="14008" y="16225"/>
                    </a:cubicBezTo>
                    <a:lnTo>
                      <a:pt x="14008" y="16225"/>
                    </a:lnTo>
                    <a:cubicBezTo>
                      <a:pt x="14008" y="16224"/>
                      <a:pt x="14007" y="16224"/>
                      <a:pt x="14007" y="16224"/>
                    </a:cubicBezTo>
                    <a:close/>
                    <a:moveTo>
                      <a:pt x="14008" y="16225"/>
                    </a:moveTo>
                    <a:cubicBezTo>
                      <a:pt x="14009" y="16226"/>
                      <a:pt x="14010" y="16227"/>
                      <a:pt x="14012" y="16227"/>
                    </a:cubicBezTo>
                    <a:cubicBezTo>
                      <a:pt x="14011" y="16226"/>
                      <a:pt x="14010" y="16225"/>
                      <a:pt x="14008" y="16225"/>
                    </a:cubicBezTo>
                    <a:close/>
                    <a:moveTo>
                      <a:pt x="14012" y="16227"/>
                    </a:moveTo>
                    <a:lnTo>
                      <a:pt x="14012" y="16227"/>
                    </a:lnTo>
                    <a:cubicBezTo>
                      <a:pt x="14013" y="16227"/>
                      <a:pt x="14014" y="16228"/>
                      <a:pt x="14015" y="16229"/>
                    </a:cubicBezTo>
                    <a:lnTo>
                      <a:pt x="14015" y="16229"/>
                    </a:lnTo>
                    <a:cubicBezTo>
                      <a:pt x="14014" y="16227"/>
                      <a:pt x="14012" y="16227"/>
                      <a:pt x="14012" y="16227"/>
                    </a:cubicBezTo>
                    <a:close/>
                    <a:moveTo>
                      <a:pt x="14478" y="16438"/>
                    </a:moveTo>
                    <a:cubicBezTo>
                      <a:pt x="14479" y="16439"/>
                      <a:pt x="14480" y="16439"/>
                      <a:pt x="14481" y="16439"/>
                    </a:cubicBezTo>
                    <a:lnTo>
                      <a:pt x="14481" y="16439"/>
                    </a:lnTo>
                    <a:cubicBezTo>
                      <a:pt x="14480" y="16439"/>
                      <a:pt x="14479" y="16438"/>
                      <a:pt x="14478" y="16438"/>
                    </a:cubicBezTo>
                    <a:close/>
                    <a:moveTo>
                      <a:pt x="776" y="1"/>
                    </a:moveTo>
                    <a:cubicBezTo>
                      <a:pt x="758" y="1"/>
                      <a:pt x="739" y="7"/>
                      <a:pt x="723" y="19"/>
                    </a:cubicBezTo>
                    <a:cubicBezTo>
                      <a:pt x="0" y="1420"/>
                      <a:pt x="1619" y="3199"/>
                      <a:pt x="2342" y="4338"/>
                    </a:cubicBezTo>
                    <a:cubicBezTo>
                      <a:pt x="3687" y="6249"/>
                      <a:pt x="5259" y="7966"/>
                      <a:pt x="6818" y="9699"/>
                    </a:cubicBezTo>
                    <a:lnTo>
                      <a:pt x="6818" y="9699"/>
                    </a:lnTo>
                    <a:cubicBezTo>
                      <a:pt x="6818" y="9699"/>
                      <a:pt x="6818" y="9699"/>
                      <a:pt x="6818" y="9699"/>
                    </a:cubicBezTo>
                    <a:cubicBezTo>
                      <a:pt x="8366" y="11529"/>
                      <a:pt x="12745" y="16790"/>
                      <a:pt x="15519" y="16790"/>
                    </a:cubicBezTo>
                    <a:cubicBezTo>
                      <a:pt x="15704" y="16790"/>
                      <a:pt x="15881" y="16767"/>
                      <a:pt x="16050" y="16718"/>
                    </a:cubicBezTo>
                    <a:cubicBezTo>
                      <a:pt x="16133" y="16689"/>
                      <a:pt x="16096" y="16568"/>
                      <a:pt x="16021" y="16568"/>
                    </a:cubicBezTo>
                    <a:cubicBezTo>
                      <a:pt x="16012" y="16568"/>
                      <a:pt x="16002" y="16570"/>
                      <a:pt x="15992" y="16574"/>
                    </a:cubicBezTo>
                    <a:cubicBezTo>
                      <a:pt x="15843" y="16626"/>
                      <a:pt x="15687" y="16654"/>
                      <a:pt x="15529" y="16654"/>
                    </a:cubicBezTo>
                    <a:cubicBezTo>
                      <a:pt x="15478" y="16654"/>
                      <a:pt x="15427" y="16652"/>
                      <a:pt x="15376" y="16645"/>
                    </a:cubicBezTo>
                    <a:lnTo>
                      <a:pt x="15387" y="16645"/>
                    </a:lnTo>
                    <a:cubicBezTo>
                      <a:pt x="15237" y="16632"/>
                      <a:pt x="15087" y="16606"/>
                      <a:pt x="14936" y="16574"/>
                    </a:cubicBezTo>
                    <a:lnTo>
                      <a:pt x="14933" y="16574"/>
                    </a:lnTo>
                    <a:cubicBezTo>
                      <a:pt x="14780" y="16538"/>
                      <a:pt x="14626" y="16492"/>
                      <a:pt x="14481" y="16439"/>
                    </a:cubicBezTo>
                    <a:lnTo>
                      <a:pt x="14481" y="16439"/>
                    </a:lnTo>
                    <a:cubicBezTo>
                      <a:pt x="14481" y="16440"/>
                      <a:pt x="14482" y="16440"/>
                      <a:pt x="14482" y="16441"/>
                    </a:cubicBezTo>
                    <a:lnTo>
                      <a:pt x="14482" y="16441"/>
                    </a:lnTo>
                    <a:cubicBezTo>
                      <a:pt x="14323" y="16380"/>
                      <a:pt x="14167" y="16310"/>
                      <a:pt x="14015" y="16229"/>
                    </a:cubicBezTo>
                    <a:lnTo>
                      <a:pt x="14015" y="16229"/>
                    </a:lnTo>
                    <a:cubicBezTo>
                      <a:pt x="14016" y="16229"/>
                      <a:pt x="14016" y="16230"/>
                      <a:pt x="14016" y="16230"/>
                    </a:cubicBezTo>
                    <a:cubicBezTo>
                      <a:pt x="14012" y="16227"/>
                      <a:pt x="14009" y="16227"/>
                      <a:pt x="14005" y="16224"/>
                    </a:cubicBezTo>
                    <a:cubicBezTo>
                      <a:pt x="14006" y="16224"/>
                      <a:pt x="14006" y="16224"/>
                      <a:pt x="14007" y="16224"/>
                    </a:cubicBezTo>
                    <a:lnTo>
                      <a:pt x="14007" y="16224"/>
                    </a:lnTo>
                    <a:cubicBezTo>
                      <a:pt x="11527" y="14809"/>
                      <a:pt x="9588" y="12662"/>
                      <a:pt x="7724" y="10540"/>
                    </a:cubicBezTo>
                    <a:cubicBezTo>
                      <a:pt x="7727" y="10540"/>
                      <a:pt x="7727" y="10544"/>
                      <a:pt x="7732" y="10547"/>
                    </a:cubicBezTo>
                    <a:cubicBezTo>
                      <a:pt x="6687" y="9242"/>
                      <a:pt x="5517" y="8054"/>
                      <a:pt x="4427" y="6789"/>
                    </a:cubicBezTo>
                    <a:lnTo>
                      <a:pt x="4427" y="6789"/>
                    </a:lnTo>
                    <a:cubicBezTo>
                      <a:pt x="4429" y="6791"/>
                      <a:pt x="4430" y="6793"/>
                      <a:pt x="4430" y="6795"/>
                    </a:cubicBezTo>
                    <a:cubicBezTo>
                      <a:pt x="3602" y="5767"/>
                      <a:pt x="2797" y="4721"/>
                      <a:pt x="2041" y="3636"/>
                    </a:cubicBezTo>
                    <a:cubicBezTo>
                      <a:pt x="1536" y="2855"/>
                      <a:pt x="938" y="2086"/>
                      <a:pt x="738" y="1158"/>
                    </a:cubicBezTo>
                    <a:cubicBezTo>
                      <a:pt x="688" y="878"/>
                      <a:pt x="663" y="578"/>
                      <a:pt x="752" y="303"/>
                    </a:cubicBezTo>
                    <a:cubicBezTo>
                      <a:pt x="759" y="205"/>
                      <a:pt x="895" y="113"/>
                      <a:pt x="830" y="23"/>
                    </a:cubicBezTo>
                    <a:cubicBezTo>
                      <a:pt x="816" y="8"/>
                      <a:pt x="796" y="1"/>
                      <a:pt x="77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1" name="Google Shape;1353;p40">
              <a:extLst>
                <a:ext uri="{FF2B5EF4-FFF2-40B4-BE49-F238E27FC236}">
                  <a16:creationId xmlns:a16="http://schemas.microsoft.com/office/drawing/2014/main" id="{8EAF9598-44A9-4C57-B5FF-ABDD292A2290}"/>
                </a:ext>
              </a:extLst>
            </p:cNvPr>
            <p:cNvGrpSpPr/>
            <p:nvPr/>
          </p:nvGrpSpPr>
          <p:grpSpPr>
            <a:xfrm rot="5572311">
              <a:off x="296807" y="4370039"/>
              <a:ext cx="586658" cy="626731"/>
              <a:chOff x="2546625" y="4888075"/>
              <a:chExt cx="586683" cy="626759"/>
            </a:xfrm>
          </p:grpSpPr>
          <p:sp>
            <p:nvSpPr>
              <p:cNvPr id="42" name="Google Shape;1354;p40">
                <a:extLst>
                  <a:ext uri="{FF2B5EF4-FFF2-40B4-BE49-F238E27FC236}">
                    <a16:creationId xmlns:a16="http://schemas.microsoft.com/office/drawing/2014/main" id="{AFB39F8E-0A49-4E64-9159-6A24A209448B}"/>
                  </a:ext>
                </a:extLst>
              </p:cNvPr>
              <p:cNvSpPr/>
              <p:nvPr/>
            </p:nvSpPr>
            <p:spPr>
              <a:xfrm>
                <a:off x="2872675" y="5100565"/>
                <a:ext cx="20437" cy="14352"/>
              </a:xfrm>
              <a:custGeom>
                <a:avLst/>
                <a:gdLst/>
                <a:ahLst/>
                <a:cxnLst/>
                <a:rect l="l" t="t" r="r" b="b"/>
                <a:pathLst>
                  <a:path w="665" h="467" extrusionOk="0">
                    <a:moveTo>
                      <a:pt x="326" y="1"/>
                    </a:moveTo>
                    <a:cubicBezTo>
                      <a:pt x="275" y="1"/>
                      <a:pt x="221" y="20"/>
                      <a:pt x="174" y="67"/>
                    </a:cubicBezTo>
                    <a:cubicBezTo>
                      <a:pt x="1" y="226"/>
                      <a:pt x="159" y="467"/>
                      <a:pt x="339" y="467"/>
                    </a:cubicBezTo>
                    <a:cubicBezTo>
                      <a:pt x="391" y="467"/>
                      <a:pt x="444" y="447"/>
                      <a:pt x="492" y="400"/>
                    </a:cubicBezTo>
                    <a:cubicBezTo>
                      <a:pt x="665" y="242"/>
                      <a:pt x="506" y="1"/>
                      <a:pt x="3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1355;p40">
                <a:extLst>
                  <a:ext uri="{FF2B5EF4-FFF2-40B4-BE49-F238E27FC236}">
                    <a16:creationId xmlns:a16="http://schemas.microsoft.com/office/drawing/2014/main" id="{F9721B46-B308-44C4-B541-C51C11AF83BE}"/>
                  </a:ext>
                </a:extLst>
              </p:cNvPr>
              <p:cNvSpPr/>
              <p:nvPr/>
            </p:nvSpPr>
            <p:spPr>
              <a:xfrm>
                <a:off x="2904361" y="5131913"/>
                <a:ext cx="20468" cy="14444"/>
              </a:xfrm>
              <a:custGeom>
                <a:avLst/>
                <a:gdLst/>
                <a:ahLst/>
                <a:cxnLst/>
                <a:rect l="l" t="t" r="r" b="b"/>
                <a:pathLst>
                  <a:path w="666" h="470" extrusionOk="0">
                    <a:moveTo>
                      <a:pt x="326" y="1"/>
                    </a:moveTo>
                    <a:cubicBezTo>
                      <a:pt x="275" y="1"/>
                      <a:pt x="222" y="21"/>
                      <a:pt x="174" y="68"/>
                    </a:cubicBezTo>
                    <a:cubicBezTo>
                      <a:pt x="1" y="230"/>
                      <a:pt x="160" y="470"/>
                      <a:pt x="342" y="470"/>
                    </a:cubicBezTo>
                    <a:cubicBezTo>
                      <a:pt x="394" y="470"/>
                      <a:pt x="448" y="450"/>
                      <a:pt x="496" y="404"/>
                    </a:cubicBezTo>
                    <a:cubicBezTo>
                      <a:pt x="666" y="243"/>
                      <a:pt x="507" y="1"/>
                      <a:pt x="3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1356;p40">
                <a:extLst>
                  <a:ext uri="{FF2B5EF4-FFF2-40B4-BE49-F238E27FC236}">
                    <a16:creationId xmlns:a16="http://schemas.microsoft.com/office/drawing/2014/main" id="{44F5D2A2-C6BA-431B-928D-EE9A87A8A615}"/>
                  </a:ext>
                </a:extLst>
              </p:cNvPr>
              <p:cNvSpPr/>
              <p:nvPr/>
            </p:nvSpPr>
            <p:spPr>
              <a:xfrm>
                <a:off x="2845814" y="5144360"/>
                <a:ext cx="20376" cy="14444"/>
              </a:xfrm>
              <a:custGeom>
                <a:avLst/>
                <a:gdLst/>
                <a:ahLst/>
                <a:cxnLst/>
                <a:rect l="l" t="t" r="r" b="b"/>
                <a:pathLst>
                  <a:path w="663" h="470" extrusionOk="0">
                    <a:moveTo>
                      <a:pt x="323" y="1"/>
                    </a:moveTo>
                    <a:cubicBezTo>
                      <a:pt x="271" y="1"/>
                      <a:pt x="218" y="20"/>
                      <a:pt x="170" y="67"/>
                    </a:cubicBezTo>
                    <a:cubicBezTo>
                      <a:pt x="0" y="229"/>
                      <a:pt x="158" y="469"/>
                      <a:pt x="340" y="469"/>
                    </a:cubicBezTo>
                    <a:cubicBezTo>
                      <a:pt x="391" y="469"/>
                      <a:pt x="444" y="450"/>
                      <a:pt x="492" y="404"/>
                    </a:cubicBezTo>
                    <a:cubicBezTo>
                      <a:pt x="662" y="242"/>
                      <a:pt x="503" y="1"/>
                      <a:pt x="3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1357;p40">
                <a:extLst>
                  <a:ext uri="{FF2B5EF4-FFF2-40B4-BE49-F238E27FC236}">
                    <a16:creationId xmlns:a16="http://schemas.microsoft.com/office/drawing/2014/main" id="{8844992B-5E1F-4368-8735-67C45B2D5589}"/>
                  </a:ext>
                </a:extLst>
              </p:cNvPr>
              <p:cNvSpPr/>
              <p:nvPr/>
            </p:nvSpPr>
            <p:spPr>
              <a:xfrm>
                <a:off x="2872337" y="5193687"/>
                <a:ext cx="20376" cy="14352"/>
              </a:xfrm>
              <a:custGeom>
                <a:avLst/>
                <a:gdLst/>
                <a:ahLst/>
                <a:cxnLst/>
                <a:rect l="l" t="t" r="r" b="b"/>
                <a:pathLst>
                  <a:path w="663" h="467" extrusionOk="0">
                    <a:moveTo>
                      <a:pt x="323" y="0"/>
                    </a:moveTo>
                    <a:cubicBezTo>
                      <a:pt x="271" y="0"/>
                      <a:pt x="218" y="20"/>
                      <a:pt x="170" y="67"/>
                    </a:cubicBezTo>
                    <a:cubicBezTo>
                      <a:pt x="0" y="225"/>
                      <a:pt x="159" y="466"/>
                      <a:pt x="340" y="466"/>
                    </a:cubicBezTo>
                    <a:cubicBezTo>
                      <a:pt x="391" y="466"/>
                      <a:pt x="444" y="447"/>
                      <a:pt x="492" y="399"/>
                    </a:cubicBezTo>
                    <a:cubicBezTo>
                      <a:pt x="662" y="241"/>
                      <a:pt x="503" y="0"/>
                      <a:pt x="32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1358;p40">
                <a:extLst>
                  <a:ext uri="{FF2B5EF4-FFF2-40B4-BE49-F238E27FC236}">
                    <a16:creationId xmlns:a16="http://schemas.microsoft.com/office/drawing/2014/main" id="{F8E2A099-7F4C-408B-A081-BAAD39A27865}"/>
                  </a:ext>
                </a:extLst>
              </p:cNvPr>
              <p:cNvSpPr/>
              <p:nvPr/>
            </p:nvSpPr>
            <p:spPr>
              <a:xfrm>
                <a:off x="2790125" y="5165382"/>
                <a:ext cx="20468" cy="14444"/>
              </a:xfrm>
              <a:custGeom>
                <a:avLst/>
                <a:gdLst/>
                <a:ahLst/>
                <a:cxnLst/>
                <a:rect l="l" t="t" r="r" b="b"/>
                <a:pathLst>
                  <a:path w="666" h="470" extrusionOk="0">
                    <a:moveTo>
                      <a:pt x="326" y="1"/>
                    </a:moveTo>
                    <a:cubicBezTo>
                      <a:pt x="275" y="1"/>
                      <a:pt x="222" y="20"/>
                      <a:pt x="174" y="67"/>
                    </a:cubicBezTo>
                    <a:cubicBezTo>
                      <a:pt x="0" y="229"/>
                      <a:pt x="160" y="469"/>
                      <a:pt x="342" y="469"/>
                    </a:cubicBezTo>
                    <a:cubicBezTo>
                      <a:pt x="394" y="469"/>
                      <a:pt x="448" y="450"/>
                      <a:pt x="496" y="404"/>
                    </a:cubicBezTo>
                    <a:cubicBezTo>
                      <a:pt x="666" y="243"/>
                      <a:pt x="507" y="1"/>
                      <a:pt x="3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1359;p40">
                <a:extLst>
                  <a:ext uri="{FF2B5EF4-FFF2-40B4-BE49-F238E27FC236}">
                    <a16:creationId xmlns:a16="http://schemas.microsoft.com/office/drawing/2014/main" id="{16036015-66B7-43BF-971D-1C040A84EFE6}"/>
                  </a:ext>
                </a:extLst>
              </p:cNvPr>
              <p:cNvSpPr/>
              <p:nvPr/>
            </p:nvSpPr>
            <p:spPr>
              <a:xfrm>
                <a:off x="2826329" y="5229799"/>
                <a:ext cx="20499" cy="14444"/>
              </a:xfrm>
              <a:custGeom>
                <a:avLst/>
                <a:gdLst/>
                <a:ahLst/>
                <a:cxnLst/>
                <a:rect l="l" t="t" r="r" b="b"/>
                <a:pathLst>
                  <a:path w="667" h="470" extrusionOk="0">
                    <a:moveTo>
                      <a:pt x="325" y="1"/>
                    </a:moveTo>
                    <a:cubicBezTo>
                      <a:pt x="274" y="1"/>
                      <a:pt x="221" y="20"/>
                      <a:pt x="173" y="66"/>
                    </a:cubicBezTo>
                    <a:cubicBezTo>
                      <a:pt x="1" y="228"/>
                      <a:pt x="160" y="469"/>
                      <a:pt x="341" y="469"/>
                    </a:cubicBezTo>
                    <a:cubicBezTo>
                      <a:pt x="393" y="469"/>
                      <a:pt x="447" y="450"/>
                      <a:pt x="496" y="403"/>
                    </a:cubicBezTo>
                    <a:cubicBezTo>
                      <a:pt x="666" y="241"/>
                      <a:pt x="506" y="1"/>
                      <a:pt x="32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1360;p40">
                <a:extLst>
                  <a:ext uri="{FF2B5EF4-FFF2-40B4-BE49-F238E27FC236}">
                    <a16:creationId xmlns:a16="http://schemas.microsoft.com/office/drawing/2014/main" id="{C0EAF8FF-7D3C-462C-B7EB-5025EFAF4B8E}"/>
                  </a:ext>
                </a:extLst>
              </p:cNvPr>
              <p:cNvSpPr/>
              <p:nvPr/>
            </p:nvSpPr>
            <p:spPr>
              <a:xfrm>
                <a:off x="2764032" y="5219749"/>
                <a:ext cx="20376" cy="14444"/>
              </a:xfrm>
              <a:custGeom>
                <a:avLst/>
                <a:gdLst/>
                <a:ahLst/>
                <a:cxnLst/>
                <a:rect l="l" t="t" r="r" b="b"/>
                <a:pathLst>
                  <a:path w="663" h="470" extrusionOk="0">
                    <a:moveTo>
                      <a:pt x="323" y="0"/>
                    </a:moveTo>
                    <a:cubicBezTo>
                      <a:pt x="271" y="0"/>
                      <a:pt x="218" y="20"/>
                      <a:pt x="170" y="67"/>
                    </a:cubicBezTo>
                    <a:cubicBezTo>
                      <a:pt x="0" y="229"/>
                      <a:pt x="160" y="469"/>
                      <a:pt x="341" y="469"/>
                    </a:cubicBezTo>
                    <a:cubicBezTo>
                      <a:pt x="392" y="469"/>
                      <a:pt x="445" y="450"/>
                      <a:pt x="493" y="404"/>
                    </a:cubicBezTo>
                    <a:cubicBezTo>
                      <a:pt x="662" y="242"/>
                      <a:pt x="503" y="0"/>
                      <a:pt x="32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1361;p40">
                <a:extLst>
                  <a:ext uri="{FF2B5EF4-FFF2-40B4-BE49-F238E27FC236}">
                    <a16:creationId xmlns:a16="http://schemas.microsoft.com/office/drawing/2014/main" id="{3A2A8B32-ABF4-4415-B31A-D00064CCA884}"/>
                  </a:ext>
                </a:extLst>
              </p:cNvPr>
              <p:cNvSpPr/>
              <p:nvPr/>
            </p:nvSpPr>
            <p:spPr>
              <a:xfrm>
                <a:off x="2915240" y="5170022"/>
                <a:ext cx="20376" cy="14414"/>
              </a:xfrm>
              <a:custGeom>
                <a:avLst/>
                <a:gdLst/>
                <a:ahLst/>
                <a:cxnLst/>
                <a:rect l="l" t="t" r="r" b="b"/>
                <a:pathLst>
                  <a:path w="663" h="469" extrusionOk="0">
                    <a:moveTo>
                      <a:pt x="323" y="0"/>
                    </a:moveTo>
                    <a:cubicBezTo>
                      <a:pt x="272" y="0"/>
                      <a:pt x="218" y="20"/>
                      <a:pt x="171" y="67"/>
                    </a:cubicBezTo>
                    <a:cubicBezTo>
                      <a:pt x="0" y="229"/>
                      <a:pt x="161" y="469"/>
                      <a:pt x="341" y="469"/>
                    </a:cubicBezTo>
                    <a:cubicBezTo>
                      <a:pt x="393" y="469"/>
                      <a:pt x="445" y="449"/>
                      <a:pt x="493" y="404"/>
                    </a:cubicBezTo>
                    <a:cubicBezTo>
                      <a:pt x="663" y="242"/>
                      <a:pt x="503" y="0"/>
                      <a:pt x="32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1362;p40">
                <a:extLst>
                  <a:ext uri="{FF2B5EF4-FFF2-40B4-BE49-F238E27FC236}">
                    <a16:creationId xmlns:a16="http://schemas.microsoft.com/office/drawing/2014/main" id="{98AE6C1B-5DD5-47D2-9FE2-D1B4977EE97B}"/>
                  </a:ext>
                </a:extLst>
              </p:cNvPr>
              <p:cNvSpPr/>
              <p:nvPr/>
            </p:nvSpPr>
            <p:spPr>
              <a:xfrm>
                <a:off x="2856570" y="5264558"/>
                <a:ext cx="20376" cy="14414"/>
              </a:xfrm>
              <a:custGeom>
                <a:avLst/>
                <a:gdLst/>
                <a:ahLst/>
                <a:cxnLst/>
                <a:rect l="l" t="t" r="r" b="b"/>
                <a:pathLst>
                  <a:path w="663" h="469" extrusionOk="0">
                    <a:moveTo>
                      <a:pt x="323" y="0"/>
                    </a:moveTo>
                    <a:cubicBezTo>
                      <a:pt x="272" y="0"/>
                      <a:pt x="219" y="20"/>
                      <a:pt x="171" y="67"/>
                    </a:cubicBezTo>
                    <a:cubicBezTo>
                      <a:pt x="1" y="229"/>
                      <a:pt x="161" y="469"/>
                      <a:pt x="342" y="469"/>
                    </a:cubicBezTo>
                    <a:cubicBezTo>
                      <a:pt x="393" y="469"/>
                      <a:pt x="446" y="449"/>
                      <a:pt x="493" y="404"/>
                    </a:cubicBezTo>
                    <a:cubicBezTo>
                      <a:pt x="663" y="242"/>
                      <a:pt x="504" y="0"/>
                      <a:pt x="32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1363;p40">
                <a:extLst>
                  <a:ext uri="{FF2B5EF4-FFF2-40B4-BE49-F238E27FC236}">
                    <a16:creationId xmlns:a16="http://schemas.microsoft.com/office/drawing/2014/main" id="{FA9E64AB-4E2A-43A0-9ADF-22AA3893050F}"/>
                  </a:ext>
                </a:extLst>
              </p:cNvPr>
              <p:cNvSpPr/>
              <p:nvPr/>
            </p:nvSpPr>
            <p:spPr>
              <a:xfrm>
                <a:off x="2894772" y="5226695"/>
                <a:ext cx="20376" cy="14352"/>
              </a:xfrm>
              <a:custGeom>
                <a:avLst/>
                <a:gdLst/>
                <a:ahLst/>
                <a:cxnLst/>
                <a:rect l="l" t="t" r="r" b="b"/>
                <a:pathLst>
                  <a:path w="663" h="467" extrusionOk="0">
                    <a:moveTo>
                      <a:pt x="323" y="0"/>
                    </a:moveTo>
                    <a:cubicBezTo>
                      <a:pt x="272" y="0"/>
                      <a:pt x="218" y="20"/>
                      <a:pt x="171" y="67"/>
                    </a:cubicBezTo>
                    <a:cubicBezTo>
                      <a:pt x="1" y="226"/>
                      <a:pt x="160" y="467"/>
                      <a:pt x="340" y="467"/>
                    </a:cubicBezTo>
                    <a:cubicBezTo>
                      <a:pt x="392" y="467"/>
                      <a:pt x="445" y="447"/>
                      <a:pt x="493" y="400"/>
                    </a:cubicBezTo>
                    <a:cubicBezTo>
                      <a:pt x="663" y="241"/>
                      <a:pt x="503" y="0"/>
                      <a:pt x="32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1364;p40">
                <a:extLst>
                  <a:ext uri="{FF2B5EF4-FFF2-40B4-BE49-F238E27FC236}">
                    <a16:creationId xmlns:a16="http://schemas.microsoft.com/office/drawing/2014/main" id="{65A455C3-9312-43F9-97F7-1F354BC640EE}"/>
                  </a:ext>
                </a:extLst>
              </p:cNvPr>
              <p:cNvSpPr/>
              <p:nvPr/>
            </p:nvSpPr>
            <p:spPr>
              <a:xfrm>
                <a:off x="2760406" y="5172911"/>
                <a:ext cx="20499" cy="14383"/>
              </a:xfrm>
              <a:custGeom>
                <a:avLst/>
                <a:gdLst/>
                <a:ahLst/>
                <a:cxnLst/>
                <a:rect l="l" t="t" r="r" b="b"/>
                <a:pathLst>
                  <a:path w="667" h="468" extrusionOk="0">
                    <a:moveTo>
                      <a:pt x="326" y="1"/>
                    </a:moveTo>
                    <a:cubicBezTo>
                      <a:pt x="274" y="1"/>
                      <a:pt x="221" y="20"/>
                      <a:pt x="174" y="66"/>
                    </a:cubicBezTo>
                    <a:cubicBezTo>
                      <a:pt x="1" y="228"/>
                      <a:pt x="160" y="468"/>
                      <a:pt x="342" y="468"/>
                    </a:cubicBezTo>
                    <a:cubicBezTo>
                      <a:pt x="394" y="468"/>
                      <a:pt x="448" y="449"/>
                      <a:pt x="496" y="403"/>
                    </a:cubicBezTo>
                    <a:cubicBezTo>
                      <a:pt x="666" y="240"/>
                      <a:pt x="506" y="1"/>
                      <a:pt x="3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1365;p40">
                <a:extLst>
                  <a:ext uri="{FF2B5EF4-FFF2-40B4-BE49-F238E27FC236}">
                    <a16:creationId xmlns:a16="http://schemas.microsoft.com/office/drawing/2014/main" id="{733C5CC5-7C56-4940-9A24-B9F8BD333DA9}"/>
                  </a:ext>
                </a:extLst>
              </p:cNvPr>
              <p:cNvSpPr/>
              <p:nvPr/>
            </p:nvSpPr>
            <p:spPr>
              <a:xfrm>
                <a:off x="2802111" y="5132067"/>
                <a:ext cx="20406" cy="14444"/>
              </a:xfrm>
              <a:custGeom>
                <a:avLst/>
                <a:gdLst/>
                <a:ahLst/>
                <a:cxnLst/>
                <a:rect l="l" t="t" r="r" b="b"/>
                <a:pathLst>
                  <a:path w="664" h="470" extrusionOk="0">
                    <a:moveTo>
                      <a:pt x="322" y="1"/>
                    </a:moveTo>
                    <a:cubicBezTo>
                      <a:pt x="271" y="1"/>
                      <a:pt x="218" y="20"/>
                      <a:pt x="171" y="66"/>
                    </a:cubicBezTo>
                    <a:cubicBezTo>
                      <a:pt x="0" y="228"/>
                      <a:pt x="157" y="470"/>
                      <a:pt x="339" y="470"/>
                    </a:cubicBezTo>
                    <a:cubicBezTo>
                      <a:pt x="390" y="470"/>
                      <a:pt x="444" y="450"/>
                      <a:pt x="493" y="403"/>
                    </a:cubicBezTo>
                    <a:cubicBezTo>
                      <a:pt x="663" y="241"/>
                      <a:pt x="503" y="1"/>
                      <a:pt x="32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1366;p40">
                <a:extLst>
                  <a:ext uri="{FF2B5EF4-FFF2-40B4-BE49-F238E27FC236}">
                    <a16:creationId xmlns:a16="http://schemas.microsoft.com/office/drawing/2014/main" id="{072B1D4B-1C63-4241-8A33-432B7B4E73F7}"/>
                  </a:ext>
                </a:extLst>
              </p:cNvPr>
              <p:cNvSpPr/>
              <p:nvPr/>
            </p:nvSpPr>
            <p:spPr>
              <a:xfrm>
                <a:off x="2547608" y="4888075"/>
                <a:ext cx="585700" cy="626759"/>
              </a:xfrm>
              <a:custGeom>
                <a:avLst/>
                <a:gdLst/>
                <a:ahLst/>
                <a:cxnLst/>
                <a:rect l="l" t="t" r="r" b="b"/>
                <a:pathLst>
                  <a:path w="19058" h="20394" extrusionOk="0">
                    <a:moveTo>
                      <a:pt x="18302" y="18784"/>
                    </a:moveTo>
                    <a:lnTo>
                      <a:pt x="18302" y="18784"/>
                    </a:lnTo>
                    <a:cubicBezTo>
                      <a:pt x="18302" y="18784"/>
                      <a:pt x="18302" y="18784"/>
                      <a:pt x="18302" y="18785"/>
                    </a:cubicBezTo>
                    <a:lnTo>
                      <a:pt x="18302" y="18785"/>
                    </a:lnTo>
                    <a:cubicBezTo>
                      <a:pt x="18302" y="18784"/>
                      <a:pt x="18302" y="18784"/>
                      <a:pt x="18302" y="18784"/>
                    </a:cubicBezTo>
                    <a:close/>
                    <a:moveTo>
                      <a:pt x="3615" y="1"/>
                    </a:moveTo>
                    <a:cubicBezTo>
                      <a:pt x="3268" y="1"/>
                      <a:pt x="2892" y="104"/>
                      <a:pt x="2467" y="353"/>
                    </a:cubicBezTo>
                    <a:cubicBezTo>
                      <a:pt x="1132" y="1126"/>
                      <a:pt x="0" y="2584"/>
                      <a:pt x="83" y="4188"/>
                    </a:cubicBezTo>
                    <a:cubicBezTo>
                      <a:pt x="140" y="5502"/>
                      <a:pt x="1150" y="6462"/>
                      <a:pt x="1884" y="7461"/>
                    </a:cubicBezTo>
                    <a:cubicBezTo>
                      <a:pt x="3062" y="9140"/>
                      <a:pt x="4502" y="10588"/>
                      <a:pt x="5938" y="12041"/>
                    </a:cubicBezTo>
                    <a:cubicBezTo>
                      <a:pt x="8122" y="14262"/>
                      <a:pt x="10116" y="16682"/>
                      <a:pt x="12444" y="18759"/>
                    </a:cubicBezTo>
                    <a:cubicBezTo>
                      <a:pt x="13260" y="19429"/>
                      <a:pt x="14156" y="20034"/>
                      <a:pt x="15162" y="20370"/>
                    </a:cubicBezTo>
                    <a:cubicBezTo>
                      <a:pt x="15261" y="20386"/>
                      <a:pt x="15359" y="20393"/>
                      <a:pt x="15456" y="20393"/>
                    </a:cubicBezTo>
                    <a:cubicBezTo>
                      <a:pt x="16477" y="20393"/>
                      <a:pt x="17409" y="19582"/>
                      <a:pt x="18142" y="18938"/>
                    </a:cubicBezTo>
                    <a:cubicBezTo>
                      <a:pt x="18191" y="18892"/>
                      <a:pt x="18240" y="18843"/>
                      <a:pt x="18289" y="18797"/>
                    </a:cubicBezTo>
                    <a:lnTo>
                      <a:pt x="18289" y="18797"/>
                    </a:lnTo>
                    <a:cubicBezTo>
                      <a:pt x="18289" y="18797"/>
                      <a:pt x="18288" y="18798"/>
                      <a:pt x="18288" y="18799"/>
                    </a:cubicBezTo>
                    <a:cubicBezTo>
                      <a:pt x="18965" y="18229"/>
                      <a:pt x="19058" y="17377"/>
                      <a:pt x="18901" y="16553"/>
                    </a:cubicBezTo>
                    <a:cubicBezTo>
                      <a:pt x="18575" y="14670"/>
                      <a:pt x="16985" y="13409"/>
                      <a:pt x="15813" y="12019"/>
                    </a:cubicBezTo>
                    <a:cubicBezTo>
                      <a:pt x="13665" y="9603"/>
                      <a:pt x="11509" y="7196"/>
                      <a:pt x="9364" y="4775"/>
                    </a:cubicBezTo>
                    <a:cubicBezTo>
                      <a:pt x="8297" y="3590"/>
                      <a:pt x="7223" y="2405"/>
                      <a:pt x="6013" y="1359"/>
                    </a:cubicBezTo>
                    <a:cubicBezTo>
                      <a:pt x="5202" y="682"/>
                      <a:pt x="4505" y="1"/>
                      <a:pt x="361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2863" dist="1905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1367;p40">
                <a:extLst>
                  <a:ext uri="{FF2B5EF4-FFF2-40B4-BE49-F238E27FC236}">
                    <a16:creationId xmlns:a16="http://schemas.microsoft.com/office/drawing/2014/main" id="{3A52257A-D382-47D8-8765-864C05E4CB9B}"/>
                  </a:ext>
                </a:extLst>
              </p:cNvPr>
              <p:cNvSpPr/>
              <p:nvPr/>
            </p:nvSpPr>
            <p:spPr>
              <a:xfrm>
                <a:off x="2670204" y="5055787"/>
                <a:ext cx="187499" cy="159625"/>
              </a:xfrm>
              <a:custGeom>
                <a:avLst/>
                <a:gdLst/>
                <a:ahLst/>
                <a:cxnLst/>
                <a:rect l="l" t="t" r="r" b="b"/>
                <a:pathLst>
                  <a:path w="6101" h="5194" extrusionOk="0">
                    <a:moveTo>
                      <a:pt x="4248" y="0"/>
                    </a:moveTo>
                    <a:cubicBezTo>
                      <a:pt x="3896" y="0"/>
                      <a:pt x="3509" y="181"/>
                      <a:pt x="3012" y="629"/>
                    </a:cubicBezTo>
                    <a:cubicBezTo>
                      <a:pt x="1866" y="1495"/>
                      <a:pt x="0" y="2913"/>
                      <a:pt x="1386" y="4396"/>
                    </a:cubicBezTo>
                    <a:cubicBezTo>
                      <a:pt x="1523" y="4539"/>
                      <a:pt x="1910" y="5194"/>
                      <a:pt x="2161" y="5194"/>
                    </a:cubicBezTo>
                    <a:cubicBezTo>
                      <a:pt x="2193" y="5194"/>
                      <a:pt x="2223" y="5183"/>
                      <a:pt x="2250" y="5159"/>
                    </a:cubicBezTo>
                    <a:cubicBezTo>
                      <a:pt x="2417" y="4926"/>
                      <a:pt x="2009" y="4761"/>
                      <a:pt x="1913" y="4575"/>
                    </a:cubicBezTo>
                    <a:cubicBezTo>
                      <a:pt x="1676" y="4278"/>
                      <a:pt x="1447" y="3966"/>
                      <a:pt x="1265" y="3630"/>
                    </a:cubicBezTo>
                    <a:cubicBezTo>
                      <a:pt x="795" y="2402"/>
                      <a:pt x="3058" y="984"/>
                      <a:pt x="3921" y="378"/>
                    </a:cubicBezTo>
                    <a:cubicBezTo>
                      <a:pt x="4027" y="327"/>
                      <a:pt x="4133" y="305"/>
                      <a:pt x="4237" y="305"/>
                    </a:cubicBezTo>
                    <a:cubicBezTo>
                      <a:pt x="4811" y="305"/>
                      <a:pt x="5347" y="978"/>
                      <a:pt x="5784" y="1285"/>
                    </a:cubicBezTo>
                    <a:cubicBezTo>
                      <a:pt x="5814" y="1310"/>
                      <a:pt x="5846" y="1321"/>
                      <a:pt x="5877" y="1321"/>
                    </a:cubicBezTo>
                    <a:cubicBezTo>
                      <a:pt x="6001" y="1321"/>
                      <a:pt x="6100" y="1144"/>
                      <a:pt x="5977" y="1044"/>
                    </a:cubicBezTo>
                    <a:cubicBezTo>
                      <a:pt x="5285" y="465"/>
                      <a:pt x="4811" y="0"/>
                      <a:pt x="424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1368;p40">
                <a:extLst>
                  <a:ext uri="{FF2B5EF4-FFF2-40B4-BE49-F238E27FC236}">
                    <a16:creationId xmlns:a16="http://schemas.microsoft.com/office/drawing/2014/main" id="{9EFC861D-58CF-4ABF-B214-B6E7497B3C4C}"/>
                  </a:ext>
                </a:extLst>
              </p:cNvPr>
              <p:cNvSpPr/>
              <p:nvPr/>
            </p:nvSpPr>
            <p:spPr>
              <a:xfrm>
                <a:off x="2851868" y="5217813"/>
                <a:ext cx="189251" cy="180092"/>
              </a:xfrm>
              <a:custGeom>
                <a:avLst/>
                <a:gdLst/>
                <a:ahLst/>
                <a:cxnLst/>
                <a:rect l="l" t="t" r="r" b="b"/>
                <a:pathLst>
                  <a:path w="6158" h="5860" extrusionOk="0">
                    <a:moveTo>
                      <a:pt x="4130" y="1"/>
                    </a:moveTo>
                    <a:cubicBezTo>
                      <a:pt x="4051" y="1"/>
                      <a:pt x="3969" y="62"/>
                      <a:pt x="3969" y="152"/>
                    </a:cubicBezTo>
                    <a:cubicBezTo>
                      <a:pt x="3973" y="267"/>
                      <a:pt x="4087" y="331"/>
                      <a:pt x="4145" y="417"/>
                    </a:cubicBezTo>
                    <a:cubicBezTo>
                      <a:pt x="5946" y="2433"/>
                      <a:pt x="5778" y="2884"/>
                      <a:pt x="3780" y="4614"/>
                    </a:cubicBezTo>
                    <a:cubicBezTo>
                      <a:pt x="3053" y="5272"/>
                      <a:pt x="2585" y="5547"/>
                      <a:pt x="2199" y="5547"/>
                    </a:cubicBezTo>
                    <a:cubicBezTo>
                      <a:pt x="1593" y="5547"/>
                      <a:pt x="1194" y="4867"/>
                      <a:pt x="320" y="3930"/>
                    </a:cubicBezTo>
                    <a:cubicBezTo>
                      <a:pt x="289" y="3895"/>
                      <a:pt x="251" y="3881"/>
                      <a:pt x="215" y="3881"/>
                    </a:cubicBezTo>
                    <a:cubicBezTo>
                      <a:pt x="104" y="3881"/>
                      <a:pt x="0" y="4016"/>
                      <a:pt x="84" y="4127"/>
                    </a:cubicBezTo>
                    <a:cubicBezTo>
                      <a:pt x="424" y="4546"/>
                      <a:pt x="800" y="4940"/>
                      <a:pt x="1180" y="5323"/>
                    </a:cubicBezTo>
                    <a:cubicBezTo>
                      <a:pt x="1493" y="5709"/>
                      <a:pt x="1826" y="5859"/>
                      <a:pt x="2163" y="5859"/>
                    </a:cubicBezTo>
                    <a:cubicBezTo>
                      <a:pt x="3017" y="5859"/>
                      <a:pt x="3899" y="4893"/>
                      <a:pt x="4556" y="4338"/>
                    </a:cubicBezTo>
                    <a:cubicBezTo>
                      <a:pt x="5298" y="3668"/>
                      <a:pt x="6158" y="2641"/>
                      <a:pt x="5462" y="1645"/>
                    </a:cubicBezTo>
                    <a:cubicBezTo>
                      <a:pt x="5126" y="1062"/>
                      <a:pt x="4664" y="563"/>
                      <a:pt x="4234" y="48"/>
                    </a:cubicBezTo>
                    <a:cubicBezTo>
                      <a:pt x="4206" y="15"/>
                      <a:pt x="4168" y="1"/>
                      <a:pt x="413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1369;p40">
                <a:extLst>
                  <a:ext uri="{FF2B5EF4-FFF2-40B4-BE49-F238E27FC236}">
                    <a16:creationId xmlns:a16="http://schemas.microsoft.com/office/drawing/2014/main" id="{EED766D6-56B8-4C64-B94B-B8AEE49EEF41}"/>
                  </a:ext>
                </a:extLst>
              </p:cNvPr>
              <p:cNvSpPr/>
              <p:nvPr/>
            </p:nvSpPr>
            <p:spPr>
              <a:xfrm>
                <a:off x="2736434" y="5151644"/>
                <a:ext cx="20222" cy="14414"/>
              </a:xfrm>
              <a:custGeom>
                <a:avLst/>
                <a:gdLst/>
                <a:ahLst/>
                <a:cxnLst/>
                <a:rect l="l" t="t" r="r" b="b"/>
                <a:pathLst>
                  <a:path w="658" h="469" extrusionOk="0">
                    <a:moveTo>
                      <a:pt x="338" y="1"/>
                    </a:moveTo>
                    <a:cubicBezTo>
                      <a:pt x="162" y="1"/>
                      <a:pt x="1" y="229"/>
                      <a:pt x="162" y="396"/>
                    </a:cubicBezTo>
                    <a:cubicBezTo>
                      <a:pt x="210" y="447"/>
                      <a:pt x="265" y="468"/>
                      <a:pt x="319" y="468"/>
                    </a:cubicBezTo>
                    <a:cubicBezTo>
                      <a:pt x="495" y="468"/>
                      <a:pt x="657" y="238"/>
                      <a:pt x="495" y="74"/>
                    </a:cubicBezTo>
                    <a:cubicBezTo>
                      <a:pt x="447" y="22"/>
                      <a:pt x="392" y="1"/>
                      <a:pt x="3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1370;p40">
                <a:extLst>
                  <a:ext uri="{FF2B5EF4-FFF2-40B4-BE49-F238E27FC236}">
                    <a16:creationId xmlns:a16="http://schemas.microsoft.com/office/drawing/2014/main" id="{9423D331-E172-44B9-BF18-93E6A41DED46}"/>
                  </a:ext>
                </a:extLst>
              </p:cNvPr>
              <p:cNvSpPr/>
              <p:nvPr/>
            </p:nvSpPr>
            <p:spPr>
              <a:xfrm>
                <a:off x="2767905" y="5119958"/>
                <a:ext cx="20130" cy="14414"/>
              </a:xfrm>
              <a:custGeom>
                <a:avLst/>
                <a:gdLst/>
                <a:ahLst/>
                <a:cxnLst/>
                <a:rect l="l" t="t" r="r" b="b"/>
                <a:pathLst>
                  <a:path w="655" h="469" extrusionOk="0">
                    <a:moveTo>
                      <a:pt x="337" y="1"/>
                    </a:moveTo>
                    <a:cubicBezTo>
                      <a:pt x="160" y="1"/>
                      <a:pt x="0" y="228"/>
                      <a:pt x="159" y="396"/>
                    </a:cubicBezTo>
                    <a:cubicBezTo>
                      <a:pt x="207" y="447"/>
                      <a:pt x="263" y="468"/>
                      <a:pt x="317" y="468"/>
                    </a:cubicBezTo>
                    <a:cubicBezTo>
                      <a:pt x="494" y="468"/>
                      <a:pt x="655" y="238"/>
                      <a:pt x="496" y="73"/>
                    </a:cubicBezTo>
                    <a:cubicBezTo>
                      <a:pt x="447" y="22"/>
                      <a:pt x="391" y="1"/>
                      <a:pt x="33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1371;p40">
                <a:extLst>
                  <a:ext uri="{FF2B5EF4-FFF2-40B4-BE49-F238E27FC236}">
                    <a16:creationId xmlns:a16="http://schemas.microsoft.com/office/drawing/2014/main" id="{4F45B136-6FC9-4AC2-8655-405397AEF552}"/>
                  </a:ext>
                </a:extLst>
              </p:cNvPr>
              <p:cNvSpPr/>
              <p:nvPr/>
            </p:nvSpPr>
            <p:spPr>
              <a:xfrm>
                <a:off x="2780321" y="5178566"/>
                <a:ext cx="20253" cy="14444"/>
              </a:xfrm>
              <a:custGeom>
                <a:avLst/>
                <a:gdLst/>
                <a:ahLst/>
                <a:cxnLst/>
                <a:rect l="l" t="t" r="r" b="b"/>
                <a:pathLst>
                  <a:path w="659" h="470" extrusionOk="0">
                    <a:moveTo>
                      <a:pt x="337" y="1"/>
                    </a:moveTo>
                    <a:cubicBezTo>
                      <a:pt x="160" y="1"/>
                      <a:pt x="0" y="230"/>
                      <a:pt x="159" y="397"/>
                    </a:cubicBezTo>
                    <a:cubicBezTo>
                      <a:pt x="208" y="448"/>
                      <a:pt x="264" y="470"/>
                      <a:pt x="318" y="470"/>
                    </a:cubicBezTo>
                    <a:cubicBezTo>
                      <a:pt x="496" y="470"/>
                      <a:pt x="658" y="240"/>
                      <a:pt x="496" y="75"/>
                    </a:cubicBezTo>
                    <a:cubicBezTo>
                      <a:pt x="447" y="23"/>
                      <a:pt x="391" y="1"/>
                      <a:pt x="33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1372;p40">
                <a:extLst>
                  <a:ext uri="{FF2B5EF4-FFF2-40B4-BE49-F238E27FC236}">
                    <a16:creationId xmlns:a16="http://schemas.microsoft.com/office/drawing/2014/main" id="{8BB95D91-DACF-498B-BF8F-FACAE400FA44}"/>
                  </a:ext>
                </a:extLst>
              </p:cNvPr>
              <p:cNvSpPr/>
              <p:nvPr/>
            </p:nvSpPr>
            <p:spPr>
              <a:xfrm>
                <a:off x="2829525" y="5152013"/>
                <a:ext cx="20222" cy="14383"/>
              </a:xfrm>
              <a:custGeom>
                <a:avLst/>
                <a:gdLst/>
                <a:ahLst/>
                <a:cxnLst/>
                <a:rect l="l" t="t" r="r" b="b"/>
                <a:pathLst>
                  <a:path w="658" h="468" extrusionOk="0">
                    <a:moveTo>
                      <a:pt x="339" y="0"/>
                    </a:moveTo>
                    <a:cubicBezTo>
                      <a:pt x="163" y="0"/>
                      <a:pt x="1" y="230"/>
                      <a:pt x="163" y="395"/>
                    </a:cubicBezTo>
                    <a:cubicBezTo>
                      <a:pt x="211" y="446"/>
                      <a:pt x="266" y="467"/>
                      <a:pt x="319" y="467"/>
                    </a:cubicBezTo>
                    <a:cubicBezTo>
                      <a:pt x="495" y="467"/>
                      <a:pt x="658" y="237"/>
                      <a:pt x="496" y="73"/>
                    </a:cubicBezTo>
                    <a:cubicBezTo>
                      <a:pt x="448" y="22"/>
                      <a:pt x="393" y="0"/>
                      <a:pt x="3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1373;p40">
                <a:extLst>
                  <a:ext uri="{FF2B5EF4-FFF2-40B4-BE49-F238E27FC236}">
                    <a16:creationId xmlns:a16="http://schemas.microsoft.com/office/drawing/2014/main" id="{527B5B15-F7D5-455B-A7CA-027DCA1D4858}"/>
                  </a:ext>
                </a:extLst>
              </p:cNvPr>
              <p:cNvSpPr/>
              <p:nvPr/>
            </p:nvSpPr>
            <p:spPr>
              <a:xfrm>
                <a:off x="2801343" y="5234193"/>
                <a:ext cx="20161" cy="14414"/>
              </a:xfrm>
              <a:custGeom>
                <a:avLst/>
                <a:gdLst/>
                <a:ahLst/>
                <a:cxnLst/>
                <a:rect l="l" t="t" r="r" b="b"/>
                <a:pathLst>
                  <a:path w="656" h="469" extrusionOk="0">
                    <a:moveTo>
                      <a:pt x="337" y="1"/>
                    </a:moveTo>
                    <a:cubicBezTo>
                      <a:pt x="160" y="1"/>
                      <a:pt x="0" y="229"/>
                      <a:pt x="160" y="396"/>
                    </a:cubicBezTo>
                    <a:cubicBezTo>
                      <a:pt x="208" y="447"/>
                      <a:pt x="264" y="468"/>
                      <a:pt x="318" y="468"/>
                    </a:cubicBezTo>
                    <a:cubicBezTo>
                      <a:pt x="495" y="468"/>
                      <a:pt x="655" y="238"/>
                      <a:pt x="496" y="73"/>
                    </a:cubicBezTo>
                    <a:cubicBezTo>
                      <a:pt x="448" y="22"/>
                      <a:pt x="392" y="1"/>
                      <a:pt x="33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1374;p40">
                <a:extLst>
                  <a:ext uri="{FF2B5EF4-FFF2-40B4-BE49-F238E27FC236}">
                    <a16:creationId xmlns:a16="http://schemas.microsoft.com/office/drawing/2014/main" id="{EBD51917-0DCF-4BC4-A797-F37B7EC29517}"/>
                  </a:ext>
                </a:extLst>
              </p:cNvPr>
              <p:cNvSpPr/>
              <p:nvPr/>
            </p:nvSpPr>
            <p:spPr>
              <a:xfrm>
                <a:off x="2865760" y="5197990"/>
                <a:ext cx="20191" cy="14414"/>
              </a:xfrm>
              <a:custGeom>
                <a:avLst/>
                <a:gdLst/>
                <a:ahLst/>
                <a:cxnLst/>
                <a:rect l="l" t="t" r="r" b="b"/>
                <a:pathLst>
                  <a:path w="657" h="469" extrusionOk="0">
                    <a:moveTo>
                      <a:pt x="337" y="1"/>
                    </a:moveTo>
                    <a:cubicBezTo>
                      <a:pt x="162" y="1"/>
                      <a:pt x="1" y="229"/>
                      <a:pt x="162" y="396"/>
                    </a:cubicBezTo>
                    <a:cubicBezTo>
                      <a:pt x="210" y="447"/>
                      <a:pt x="265" y="468"/>
                      <a:pt x="318" y="468"/>
                    </a:cubicBezTo>
                    <a:cubicBezTo>
                      <a:pt x="495" y="468"/>
                      <a:pt x="657" y="239"/>
                      <a:pt x="495" y="74"/>
                    </a:cubicBezTo>
                    <a:cubicBezTo>
                      <a:pt x="447" y="22"/>
                      <a:pt x="391" y="1"/>
                      <a:pt x="33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1375;p40">
                <a:extLst>
                  <a:ext uri="{FF2B5EF4-FFF2-40B4-BE49-F238E27FC236}">
                    <a16:creationId xmlns:a16="http://schemas.microsoft.com/office/drawing/2014/main" id="{8F8F4A3A-BDB8-4573-982B-96FF747A1351}"/>
                  </a:ext>
                </a:extLst>
              </p:cNvPr>
              <p:cNvSpPr/>
              <p:nvPr/>
            </p:nvSpPr>
            <p:spPr>
              <a:xfrm>
                <a:off x="2855710" y="5260317"/>
                <a:ext cx="20222" cy="14383"/>
              </a:xfrm>
              <a:custGeom>
                <a:avLst/>
                <a:gdLst/>
                <a:ahLst/>
                <a:cxnLst/>
                <a:rect l="l" t="t" r="r" b="b"/>
                <a:pathLst>
                  <a:path w="658" h="468" extrusionOk="0">
                    <a:moveTo>
                      <a:pt x="338" y="0"/>
                    </a:moveTo>
                    <a:cubicBezTo>
                      <a:pt x="161" y="0"/>
                      <a:pt x="0" y="230"/>
                      <a:pt x="159" y="395"/>
                    </a:cubicBezTo>
                    <a:cubicBezTo>
                      <a:pt x="208" y="446"/>
                      <a:pt x="264" y="467"/>
                      <a:pt x="319" y="467"/>
                    </a:cubicBezTo>
                    <a:cubicBezTo>
                      <a:pt x="497" y="467"/>
                      <a:pt x="658" y="239"/>
                      <a:pt x="496" y="72"/>
                    </a:cubicBezTo>
                    <a:cubicBezTo>
                      <a:pt x="448" y="21"/>
                      <a:pt x="392" y="0"/>
                      <a:pt x="3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1376;p40">
                <a:extLst>
                  <a:ext uri="{FF2B5EF4-FFF2-40B4-BE49-F238E27FC236}">
                    <a16:creationId xmlns:a16="http://schemas.microsoft.com/office/drawing/2014/main" id="{D9770643-669E-4A0C-9EB5-A7DE1F5F48DF}"/>
                  </a:ext>
                </a:extLst>
              </p:cNvPr>
              <p:cNvSpPr/>
              <p:nvPr/>
            </p:nvSpPr>
            <p:spPr>
              <a:xfrm>
                <a:off x="2885675" y="5310904"/>
                <a:ext cx="20191" cy="14414"/>
              </a:xfrm>
              <a:custGeom>
                <a:avLst/>
                <a:gdLst/>
                <a:ahLst/>
                <a:cxnLst/>
                <a:rect l="l" t="t" r="r" b="b"/>
                <a:pathLst>
                  <a:path w="657" h="469" extrusionOk="0">
                    <a:moveTo>
                      <a:pt x="337" y="1"/>
                    </a:moveTo>
                    <a:cubicBezTo>
                      <a:pt x="162" y="1"/>
                      <a:pt x="1" y="229"/>
                      <a:pt x="162" y="396"/>
                    </a:cubicBezTo>
                    <a:cubicBezTo>
                      <a:pt x="210" y="447"/>
                      <a:pt x="265" y="468"/>
                      <a:pt x="318" y="468"/>
                    </a:cubicBezTo>
                    <a:cubicBezTo>
                      <a:pt x="495" y="468"/>
                      <a:pt x="657" y="239"/>
                      <a:pt x="495" y="74"/>
                    </a:cubicBezTo>
                    <a:cubicBezTo>
                      <a:pt x="447" y="22"/>
                      <a:pt x="391" y="1"/>
                      <a:pt x="33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1377;p40">
                <a:extLst>
                  <a:ext uri="{FF2B5EF4-FFF2-40B4-BE49-F238E27FC236}">
                    <a16:creationId xmlns:a16="http://schemas.microsoft.com/office/drawing/2014/main" id="{3965BE7C-47AF-4D82-9598-1AD08D3248BE}"/>
                  </a:ext>
                </a:extLst>
              </p:cNvPr>
              <p:cNvSpPr/>
              <p:nvPr/>
            </p:nvSpPr>
            <p:spPr>
              <a:xfrm>
                <a:off x="2935954" y="5296521"/>
                <a:ext cx="20222" cy="14383"/>
              </a:xfrm>
              <a:custGeom>
                <a:avLst/>
                <a:gdLst/>
                <a:ahLst/>
                <a:cxnLst/>
                <a:rect l="l" t="t" r="r" b="b"/>
                <a:pathLst>
                  <a:path w="658" h="468" extrusionOk="0">
                    <a:moveTo>
                      <a:pt x="339" y="0"/>
                    </a:moveTo>
                    <a:cubicBezTo>
                      <a:pt x="163" y="0"/>
                      <a:pt x="1" y="230"/>
                      <a:pt x="163" y="395"/>
                    </a:cubicBezTo>
                    <a:cubicBezTo>
                      <a:pt x="210" y="446"/>
                      <a:pt x="265" y="467"/>
                      <a:pt x="319" y="467"/>
                    </a:cubicBezTo>
                    <a:cubicBezTo>
                      <a:pt x="495" y="467"/>
                      <a:pt x="657" y="237"/>
                      <a:pt x="495" y="73"/>
                    </a:cubicBezTo>
                    <a:cubicBezTo>
                      <a:pt x="448" y="22"/>
                      <a:pt x="393" y="0"/>
                      <a:pt x="3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1378;p40">
                <a:extLst>
                  <a:ext uri="{FF2B5EF4-FFF2-40B4-BE49-F238E27FC236}">
                    <a16:creationId xmlns:a16="http://schemas.microsoft.com/office/drawing/2014/main" id="{CA9C6586-8C2B-4456-B3B2-92D266EEB47F}"/>
                  </a:ext>
                </a:extLst>
              </p:cNvPr>
              <p:cNvSpPr/>
              <p:nvPr/>
            </p:nvSpPr>
            <p:spPr>
              <a:xfrm>
                <a:off x="2940995" y="5234439"/>
                <a:ext cx="20253" cy="14383"/>
              </a:xfrm>
              <a:custGeom>
                <a:avLst/>
                <a:gdLst/>
                <a:ahLst/>
                <a:cxnLst/>
                <a:rect l="l" t="t" r="r" b="b"/>
                <a:pathLst>
                  <a:path w="659" h="468" extrusionOk="0">
                    <a:moveTo>
                      <a:pt x="338" y="1"/>
                    </a:moveTo>
                    <a:cubicBezTo>
                      <a:pt x="161" y="1"/>
                      <a:pt x="1" y="231"/>
                      <a:pt x="159" y="395"/>
                    </a:cubicBezTo>
                    <a:cubicBezTo>
                      <a:pt x="208" y="446"/>
                      <a:pt x="264" y="468"/>
                      <a:pt x="318" y="468"/>
                    </a:cubicBezTo>
                    <a:cubicBezTo>
                      <a:pt x="496" y="468"/>
                      <a:pt x="658" y="238"/>
                      <a:pt x="496" y="73"/>
                    </a:cubicBezTo>
                    <a:cubicBezTo>
                      <a:pt x="448" y="22"/>
                      <a:pt x="392" y="1"/>
                      <a:pt x="3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1379;p40">
                <a:extLst>
                  <a:ext uri="{FF2B5EF4-FFF2-40B4-BE49-F238E27FC236}">
                    <a16:creationId xmlns:a16="http://schemas.microsoft.com/office/drawing/2014/main" id="{DE2ABE2E-C159-4A52-8F10-B562B3CB4A5A}"/>
                  </a:ext>
                </a:extLst>
              </p:cNvPr>
              <p:cNvSpPr/>
              <p:nvPr/>
            </p:nvSpPr>
            <p:spPr>
              <a:xfrm>
                <a:off x="2805860" y="5109078"/>
                <a:ext cx="20253" cy="14414"/>
              </a:xfrm>
              <a:custGeom>
                <a:avLst/>
                <a:gdLst/>
                <a:ahLst/>
                <a:cxnLst/>
                <a:rect l="l" t="t" r="r" b="b"/>
                <a:pathLst>
                  <a:path w="659" h="469" extrusionOk="0">
                    <a:moveTo>
                      <a:pt x="341" y="1"/>
                    </a:moveTo>
                    <a:cubicBezTo>
                      <a:pt x="163" y="1"/>
                      <a:pt x="1" y="231"/>
                      <a:pt x="163" y="395"/>
                    </a:cubicBezTo>
                    <a:cubicBezTo>
                      <a:pt x="212" y="447"/>
                      <a:pt x="268" y="468"/>
                      <a:pt x="322" y="468"/>
                    </a:cubicBezTo>
                    <a:cubicBezTo>
                      <a:pt x="499" y="468"/>
                      <a:pt x="658" y="240"/>
                      <a:pt x="500" y="73"/>
                    </a:cubicBezTo>
                    <a:cubicBezTo>
                      <a:pt x="451" y="22"/>
                      <a:pt x="396" y="1"/>
                      <a:pt x="34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1380;p40">
                <a:extLst>
                  <a:ext uri="{FF2B5EF4-FFF2-40B4-BE49-F238E27FC236}">
                    <a16:creationId xmlns:a16="http://schemas.microsoft.com/office/drawing/2014/main" id="{4C844C59-C793-4FC1-9366-F2E79955C30B}"/>
                  </a:ext>
                </a:extLst>
              </p:cNvPr>
              <p:cNvSpPr/>
              <p:nvPr/>
            </p:nvSpPr>
            <p:spPr>
              <a:xfrm>
                <a:off x="2889086" y="5246210"/>
                <a:ext cx="20191" cy="14383"/>
              </a:xfrm>
              <a:custGeom>
                <a:avLst/>
                <a:gdLst/>
                <a:ahLst/>
                <a:cxnLst/>
                <a:rect l="l" t="t" r="r" b="b"/>
                <a:pathLst>
                  <a:path w="657" h="468" extrusionOk="0">
                    <a:moveTo>
                      <a:pt x="338" y="1"/>
                    </a:moveTo>
                    <a:cubicBezTo>
                      <a:pt x="162" y="1"/>
                      <a:pt x="0" y="231"/>
                      <a:pt x="162" y="396"/>
                    </a:cubicBezTo>
                    <a:cubicBezTo>
                      <a:pt x="210" y="447"/>
                      <a:pt x="265" y="468"/>
                      <a:pt x="318" y="468"/>
                    </a:cubicBezTo>
                    <a:cubicBezTo>
                      <a:pt x="495" y="468"/>
                      <a:pt x="657" y="238"/>
                      <a:pt x="495" y="73"/>
                    </a:cubicBezTo>
                    <a:cubicBezTo>
                      <a:pt x="447" y="22"/>
                      <a:pt x="392" y="1"/>
                      <a:pt x="3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1381;p40">
                <a:extLst>
                  <a:ext uri="{FF2B5EF4-FFF2-40B4-BE49-F238E27FC236}">
                    <a16:creationId xmlns:a16="http://schemas.microsoft.com/office/drawing/2014/main" id="{DD1ABC11-8D30-4504-B86A-9EEFF5A0A505}"/>
                  </a:ext>
                </a:extLst>
              </p:cNvPr>
              <p:cNvSpPr/>
              <p:nvPr/>
            </p:nvSpPr>
            <p:spPr>
              <a:xfrm>
                <a:off x="2920772" y="5337334"/>
                <a:ext cx="20253" cy="14383"/>
              </a:xfrm>
              <a:custGeom>
                <a:avLst/>
                <a:gdLst/>
                <a:ahLst/>
                <a:cxnLst/>
                <a:rect l="l" t="t" r="r" b="b"/>
                <a:pathLst>
                  <a:path w="659" h="468" extrusionOk="0">
                    <a:moveTo>
                      <a:pt x="341" y="1"/>
                    </a:moveTo>
                    <a:cubicBezTo>
                      <a:pt x="162" y="1"/>
                      <a:pt x="0" y="231"/>
                      <a:pt x="162" y="396"/>
                    </a:cubicBezTo>
                    <a:cubicBezTo>
                      <a:pt x="211" y="447"/>
                      <a:pt x="267" y="468"/>
                      <a:pt x="320" y="468"/>
                    </a:cubicBezTo>
                    <a:cubicBezTo>
                      <a:pt x="498" y="468"/>
                      <a:pt x="658" y="238"/>
                      <a:pt x="499" y="73"/>
                    </a:cubicBezTo>
                    <a:cubicBezTo>
                      <a:pt x="451" y="22"/>
                      <a:pt x="395" y="1"/>
                      <a:pt x="34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1382;p40">
                <a:extLst>
                  <a:ext uri="{FF2B5EF4-FFF2-40B4-BE49-F238E27FC236}">
                    <a16:creationId xmlns:a16="http://schemas.microsoft.com/office/drawing/2014/main" id="{8FCC787E-8F33-4F68-96A8-C0D0C1FB6EC4}"/>
                  </a:ext>
                </a:extLst>
              </p:cNvPr>
              <p:cNvSpPr/>
              <p:nvPr/>
            </p:nvSpPr>
            <p:spPr>
              <a:xfrm>
                <a:off x="2900488" y="5167748"/>
                <a:ext cx="20161" cy="1438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468" extrusionOk="0">
                    <a:moveTo>
                      <a:pt x="339" y="1"/>
                    </a:moveTo>
                    <a:cubicBezTo>
                      <a:pt x="161" y="1"/>
                      <a:pt x="0" y="231"/>
                      <a:pt x="160" y="395"/>
                    </a:cubicBezTo>
                    <a:cubicBezTo>
                      <a:pt x="209" y="446"/>
                      <a:pt x="265" y="468"/>
                      <a:pt x="319" y="468"/>
                    </a:cubicBezTo>
                    <a:cubicBezTo>
                      <a:pt x="496" y="468"/>
                      <a:pt x="655" y="240"/>
                      <a:pt x="497" y="73"/>
                    </a:cubicBezTo>
                    <a:cubicBezTo>
                      <a:pt x="448" y="22"/>
                      <a:pt x="393" y="1"/>
                      <a:pt x="3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1383;p40">
                <a:extLst>
                  <a:ext uri="{FF2B5EF4-FFF2-40B4-BE49-F238E27FC236}">
                    <a16:creationId xmlns:a16="http://schemas.microsoft.com/office/drawing/2014/main" id="{A240384F-C0D1-46AA-B515-C3ED0E6500F9}"/>
                  </a:ext>
                </a:extLst>
              </p:cNvPr>
              <p:cNvSpPr/>
              <p:nvPr/>
            </p:nvSpPr>
            <p:spPr>
              <a:xfrm>
                <a:off x="2862563" y="5129547"/>
                <a:ext cx="20222" cy="14383"/>
              </a:xfrm>
              <a:custGeom>
                <a:avLst/>
                <a:gdLst/>
                <a:ahLst/>
                <a:cxnLst/>
                <a:rect l="l" t="t" r="r" b="b"/>
                <a:pathLst>
                  <a:path w="658" h="468" extrusionOk="0">
                    <a:moveTo>
                      <a:pt x="340" y="1"/>
                    </a:moveTo>
                    <a:cubicBezTo>
                      <a:pt x="162" y="1"/>
                      <a:pt x="0" y="231"/>
                      <a:pt x="162" y="395"/>
                    </a:cubicBezTo>
                    <a:cubicBezTo>
                      <a:pt x="210" y="446"/>
                      <a:pt x="265" y="468"/>
                      <a:pt x="319" y="468"/>
                    </a:cubicBezTo>
                    <a:cubicBezTo>
                      <a:pt x="495" y="468"/>
                      <a:pt x="658" y="238"/>
                      <a:pt x="498" y="73"/>
                    </a:cubicBezTo>
                    <a:cubicBezTo>
                      <a:pt x="450" y="22"/>
                      <a:pt x="394" y="1"/>
                      <a:pt x="3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1384;p40">
                <a:extLst>
                  <a:ext uri="{FF2B5EF4-FFF2-40B4-BE49-F238E27FC236}">
                    <a16:creationId xmlns:a16="http://schemas.microsoft.com/office/drawing/2014/main" id="{A3318DA2-3997-43C5-A7A0-D49D05DD94BE}"/>
                  </a:ext>
                </a:extLst>
              </p:cNvPr>
              <p:cNvSpPr/>
              <p:nvPr/>
            </p:nvSpPr>
            <p:spPr>
              <a:xfrm>
                <a:off x="2808842" y="5263913"/>
                <a:ext cx="20222" cy="14414"/>
              </a:xfrm>
              <a:custGeom>
                <a:avLst/>
                <a:gdLst/>
                <a:ahLst/>
                <a:cxnLst/>
                <a:rect l="l" t="t" r="r" b="b"/>
                <a:pathLst>
                  <a:path w="658" h="469" extrusionOk="0">
                    <a:moveTo>
                      <a:pt x="337" y="0"/>
                    </a:moveTo>
                    <a:cubicBezTo>
                      <a:pt x="160" y="0"/>
                      <a:pt x="0" y="228"/>
                      <a:pt x="159" y="395"/>
                    </a:cubicBezTo>
                    <a:cubicBezTo>
                      <a:pt x="207" y="447"/>
                      <a:pt x="263" y="468"/>
                      <a:pt x="318" y="468"/>
                    </a:cubicBezTo>
                    <a:cubicBezTo>
                      <a:pt x="496" y="468"/>
                      <a:pt x="658" y="238"/>
                      <a:pt x="496" y="73"/>
                    </a:cubicBezTo>
                    <a:cubicBezTo>
                      <a:pt x="447" y="22"/>
                      <a:pt x="391" y="0"/>
                      <a:pt x="33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1385;p40">
                <a:extLst>
                  <a:ext uri="{FF2B5EF4-FFF2-40B4-BE49-F238E27FC236}">
                    <a16:creationId xmlns:a16="http://schemas.microsoft.com/office/drawing/2014/main" id="{7A832C8B-FC89-45BD-B2B5-53888001B3D5}"/>
                  </a:ext>
                </a:extLst>
              </p:cNvPr>
              <p:cNvSpPr/>
              <p:nvPr/>
            </p:nvSpPr>
            <p:spPr>
              <a:xfrm>
                <a:off x="2768028" y="5222269"/>
                <a:ext cx="20191" cy="14444"/>
              </a:xfrm>
              <a:custGeom>
                <a:avLst/>
                <a:gdLst/>
                <a:ahLst/>
                <a:cxnLst/>
                <a:rect l="l" t="t" r="r" b="b"/>
                <a:pathLst>
                  <a:path w="657" h="470" extrusionOk="0">
                    <a:moveTo>
                      <a:pt x="337" y="0"/>
                    </a:moveTo>
                    <a:cubicBezTo>
                      <a:pt x="161" y="0"/>
                      <a:pt x="1" y="230"/>
                      <a:pt x="162" y="397"/>
                    </a:cubicBezTo>
                    <a:cubicBezTo>
                      <a:pt x="210" y="448"/>
                      <a:pt x="265" y="469"/>
                      <a:pt x="319" y="469"/>
                    </a:cubicBezTo>
                    <a:cubicBezTo>
                      <a:pt x="495" y="469"/>
                      <a:pt x="657" y="239"/>
                      <a:pt x="495" y="75"/>
                    </a:cubicBezTo>
                    <a:cubicBezTo>
                      <a:pt x="447" y="22"/>
                      <a:pt x="391" y="0"/>
                      <a:pt x="33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1386;p40">
                <a:extLst>
                  <a:ext uri="{FF2B5EF4-FFF2-40B4-BE49-F238E27FC236}">
                    <a16:creationId xmlns:a16="http://schemas.microsoft.com/office/drawing/2014/main" id="{0473990D-BCC3-48FC-B1F0-6D30BD78D7A8}"/>
                  </a:ext>
                </a:extLst>
              </p:cNvPr>
              <p:cNvSpPr/>
              <p:nvPr/>
            </p:nvSpPr>
            <p:spPr>
              <a:xfrm>
                <a:off x="2546625" y="4973053"/>
                <a:ext cx="495807" cy="516029"/>
              </a:xfrm>
              <a:custGeom>
                <a:avLst/>
                <a:gdLst/>
                <a:ahLst/>
                <a:cxnLst/>
                <a:rect l="l" t="t" r="r" b="b"/>
                <a:pathLst>
                  <a:path w="16133" h="16791" extrusionOk="0">
                    <a:moveTo>
                      <a:pt x="4423" y="6784"/>
                    </a:moveTo>
                    <a:lnTo>
                      <a:pt x="4423" y="6784"/>
                    </a:lnTo>
                    <a:cubicBezTo>
                      <a:pt x="4424" y="6785"/>
                      <a:pt x="4426" y="6787"/>
                      <a:pt x="4427" y="6789"/>
                    </a:cubicBezTo>
                    <a:lnTo>
                      <a:pt x="4427" y="6789"/>
                    </a:lnTo>
                    <a:cubicBezTo>
                      <a:pt x="4426" y="6787"/>
                      <a:pt x="4424" y="6785"/>
                      <a:pt x="4423" y="6784"/>
                    </a:cubicBezTo>
                    <a:close/>
                    <a:moveTo>
                      <a:pt x="14007" y="16224"/>
                    </a:moveTo>
                    <a:lnTo>
                      <a:pt x="14007" y="16224"/>
                    </a:lnTo>
                    <a:cubicBezTo>
                      <a:pt x="14007" y="16224"/>
                      <a:pt x="14008" y="16224"/>
                      <a:pt x="14008" y="16225"/>
                    </a:cubicBezTo>
                    <a:lnTo>
                      <a:pt x="14008" y="16225"/>
                    </a:lnTo>
                    <a:cubicBezTo>
                      <a:pt x="14008" y="16224"/>
                      <a:pt x="14007" y="16224"/>
                      <a:pt x="14007" y="16224"/>
                    </a:cubicBezTo>
                    <a:close/>
                    <a:moveTo>
                      <a:pt x="14008" y="16225"/>
                    </a:moveTo>
                    <a:cubicBezTo>
                      <a:pt x="14009" y="16226"/>
                      <a:pt x="14010" y="16227"/>
                      <a:pt x="14012" y="16227"/>
                    </a:cubicBezTo>
                    <a:cubicBezTo>
                      <a:pt x="14011" y="16226"/>
                      <a:pt x="14010" y="16225"/>
                      <a:pt x="14008" y="16225"/>
                    </a:cubicBezTo>
                    <a:close/>
                    <a:moveTo>
                      <a:pt x="14012" y="16227"/>
                    </a:moveTo>
                    <a:lnTo>
                      <a:pt x="14012" y="16227"/>
                    </a:lnTo>
                    <a:cubicBezTo>
                      <a:pt x="14013" y="16227"/>
                      <a:pt x="14014" y="16228"/>
                      <a:pt x="14015" y="16229"/>
                    </a:cubicBezTo>
                    <a:lnTo>
                      <a:pt x="14015" y="16229"/>
                    </a:lnTo>
                    <a:cubicBezTo>
                      <a:pt x="14014" y="16227"/>
                      <a:pt x="14012" y="16227"/>
                      <a:pt x="14012" y="16227"/>
                    </a:cubicBezTo>
                    <a:close/>
                    <a:moveTo>
                      <a:pt x="14478" y="16438"/>
                    </a:moveTo>
                    <a:cubicBezTo>
                      <a:pt x="14479" y="16439"/>
                      <a:pt x="14480" y="16439"/>
                      <a:pt x="14481" y="16439"/>
                    </a:cubicBezTo>
                    <a:lnTo>
                      <a:pt x="14481" y="16439"/>
                    </a:lnTo>
                    <a:cubicBezTo>
                      <a:pt x="14480" y="16439"/>
                      <a:pt x="14479" y="16438"/>
                      <a:pt x="14478" y="16438"/>
                    </a:cubicBezTo>
                    <a:close/>
                    <a:moveTo>
                      <a:pt x="776" y="1"/>
                    </a:moveTo>
                    <a:cubicBezTo>
                      <a:pt x="758" y="1"/>
                      <a:pt x="739" y="7"/>
                      <a:pt x="723" y="19"/>
                    </a:cubicBezTo>
                    <a:cubicBezTo>
                      <a:pt x="0" y="1420"/>
                      <a:pt x="1619" y="3199"/>
                      <a:pt x="2342" y="4338"/>
                    </a:cubicBezTo>
                    <a:cubicBezTo>
                      <a:pt x="3687" y="6249"/>
                      <a:pt x="5259" y="7966"/>
                      <a:pt x="6818" y="9699"/>
                    </a:cubicBezTo>
                    <a:lnTo>
                      <a:pt x="6818" y="9699"/>
                    </a:lnTo>
                    <a:cubicBezTo>
                      <a:pt x="6818" y="9699"/>
                      <a:pt x="6818" y="9699"/>
                      <a:pt x="6818" y="9699"/>
                    </a:cubicBezTo>
                    <a:cubicBezTo>
                      <a:pt x="8366" y="11529"/>
                      <a:pt x="12745" y="16790"/>
                      <a:pt x="15519" y="16790"/>
                    </a:cubicBezTo>
                    <a:cubicBezTo>
                      <a:pt x="15704" y="16790"/>
                      <a:pt x="15881" y="16767"/>
                      <a:pt x="16050" y="16718"/>
                    </a:cubicBezTo>
                    <a:cubicBezTo>
                      <a:pt x="16133" y="16689"/>
                      <a:pt x="16096" y="16568"/>
                      <a:pt x="16021" y="16568"/>
                    </a:cubicBezTo>
                    <a:cubicBezTo>
                      <a:pt x="16012" y="16568"/>
                      <a:pt x="16002" y="16570"/>
                      <a:pt x="15992" y="16574"/>
                    </a:cubicBezTo>
                    <a:cubicBezTo>
                      <a:pt x="15843" y="16626"/>
                      <a:pt x="15687" y="16654"/>
                      <a:pt x="15529" y="16654"/>
                    </a:cubicBezTo>
                    <a:cubicBezTo>
                      <a:pt x="15478" y="16654"/>
                      <a:pt x="15427" y="16652"/>
                      <a:pt x="15376" y="16645"/>
                    </a:cubicBezTo>
                    <a:lnTo>
                      <a:pt x="15387" y="16645"/>
                    </a:lnTo>
                    <a:cubicBezTo>
                      <a:pt x="15237" y="16632"/>
                      <a:pt x="15087" y="16606"/>
                      <a:pt x="14936" y="16574"/>
                    </a:cubicBezTo>
                    <a:lnTo>
                      <a:pt x="14933" y="16574"/>
                    </a:lnTo>
                    <a:cubicBezTo>
                      <a:pt x="14780" y="16538"/>
                      <a:pt x="14626" y="16492"/>
                      <a:pt x="14481" y="16439"/>
                    </a:cubicBezTo>
                    <a:lnTo>
                      <a:pt x="14481" y="16439"/>
                    </a:lnTo>
                    <a:cubicBezTo>
                      <a:pt x="14481" y="16440"/>
                      <a:pt x="14482" y="16440"/>
                      <a:pt x="14482" y="16441"/>
                    </a:cubicBezTo>
                    <a:lnTo>
                      <a:pt x="14482" y="16441"/>
                    </a:lnTo>
                    <a:cubicBezTo>
                      <a:pt x="14323" y="16380"/>
                      <a:pt x="14167" y="16310"/>
                      <a:pt x="14015" y="16229"/>
                    </a:cubicBezTo>
                    <a:lnTo>
                      <a:pt x="14015" y="16229"/>
                    </a:lnTo>
                    <a:cubicBezTo>
                      <a:pt x="14016" y="16229"/>
                      <a:pt x="14016" y="16230"/>
                      <a:pt x="14016" y="16230"/>
                    </a:cubicBezTo>
                    <a:cubicBezTo>
                      <a:pt x="14012" y="16227"/>
                      <a:pt x="14009" y="16227"/>
                      <a:pt x="14005" y="16224"/>
                    </a:cubicBezTo>
                    <a:cubicBezTo>
                      <a:pt x="14006" y="16224"/>
                      <a:pt x="14006" y="16224"/>
                      <a:pt x="14007" y="16224"/>
                    </a:cubicBezTo>
                    <a:lnTo>
                      <a:pt x="14007" y="16224"/>
                    </a:lnTo>
                    <a:cubicBezTo>
                      <a:pt x="11527" y="14809"/>
                      <a:pt x="9588" y="12662"/>
                      <a:pt x="7724" y="10540"/>
                    </a:cubicBezTo>
                    <a:cubicBezTo>
                      <a:pt x="7727" y="10540"/>
                      <a:pt x="7727" y="10544"/>
                      <a:pt x="7732" y="10547"/>
                    </a:cubicBezTo>
                    <a:cubicBezTo>
                      <a:pt x="6687" y="9242"/>
                      <a:pt x="5517" y="8054"/>
                      <a:pt x="4427" y="6789"/>
                    </a:cubicBezTo>
                    <a:lnTo>
                      <a:pt x="4427" y="6789"/>
                    </a:lnTo>
                    <a:cubicBezTo>
                      <a:pt x="4429" y="6791"/>
                      <a:pt x="4430" y="6793"/>
                      <a:pt x="4430" y="6795"/>
                    </a:cubicBezTo>
                    <a:cubicBezTo>
                      <a:pt x="3602" y="5767"/>
                      <a:pt x="2797" y="4721"/>
                      <a:pt x="2041" y="3636"/>
                    </a:cubicBezTo>
                    <a:cubicBezTo>
                      <a:pt x="1536" y="2855"/>
                      <a:pt x="938" y="2086"/>
                      <a:pt x="738" y="1158"/>
                    </a:cubicBezTo>
                    <a:cubicBezTo>
                      <a:pt x="688" y="878"/>
                      <a:pt x="663" y="578"/>
                      <a:pt x="752" y="303"/>
                    </a:cubicBezTo>
                    <a:cubicBezTo>
                      <a:pt x="759" y="205"/>
                      <a:pt x="895" y="113"/>
                      <a:pt x="830" y="23"/>
                    </a:cubicBezTo>
                    <a:cubicBezTo>
                      <a:pt x="816" y="8"/>
                      <a:pt x="796" y="1"/>
                      <a:pt x="77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cxnSp>
        <p:nvCxnSpPr>
          <p:cNvPr id="124" name="Google Shape;2623;p53">
            <a:extLst>
              <a:ext uri="{FF2B5EF4-FFF2-40B4-BE49-F238E27FC236}">
                <a16:creationId xmlns:a16="http://schemas.microsoft.com/office/drawing/2014/main" id="{9EC6FD08-6627-493B-9AC0-073DBC69F5F7}"/>
              </a:ext>
            </a:extLst>
          </p:cNvPr>
          <p:cNvCxnSpPr>
            <a:cxnSpLocks/>
            <a:stCxn id="156" idx="3"/>
            <a:endCxn id="157" idx="1"/>
          </p:cNvCxnSpPr>
          <p:nvPr/>
        </p:nvCxnSpPr>
        <p:spPr>
          <a:xfrm>
            <a:off x="5453694" y="2759146"/>
            <a:ext cx="574800" cy="0"/>
          </a:xfrm>
          <a:prstGeom prst="straightConnector1">
            <a:avLst/>
          </a:prstGeom>
          <a:noFill/>
          <a:ln w="19050" cap="flat" cmpd="sng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25" name="Google Shape;2626;p53">
            <a:extLst>
              <a:ext uri="{FF2B5EF4-FFF2-40B4-BE49-F238E27FC236}">
                <a16:creationId xmlns:a16="http://schemas.microsoft.com/office/drawing/2014/main" id="{2609E329-DB5C-4F29-8754-40322AB4DEFC}"/>
              </a:ext>
            </a:extLst>
          </p:cNvPr>
          <p:cNvGrpSpPr/>
          <p:nvPr/>
        </p:nvGrpSpPr>
        <p:grpSpPr>
          <a:xfrm>
            <a:off x="4125830" y="1599591"/>
            <a:ext cx="859191" cy="826627"/>
            <a:chOff x="7550075" y="1628877"/>
            <a:chExt cx="447635" cy="430625"/>
          </a:xfrm>
        </p:grpSpPr>
        <p:sp>
          <p:nvSpPr>
            <p:cNvPr id="126" name="Google Shape;2627;p53">
              <a:extLst>
                <a:ext uri="{FF2B5EF4-FFF2-40B4-BE49-F238E27FC236}">
                  <a16:creationId xmlns:a16="http://schemas.microsoft.com/office/drawing/2014/main" id="{8CD52EB6-F4BD-4BF0-9500-A90C39503744}"/>
                </a:ext>
              </a:extLst>
            </p:cNvPr>
            <p:cNvSpPr/>
            <p:nvPr/>
          </p:nvSpPr>
          <p:spPr>
            <a:xfrm>
              <a:off x="7550075" y="1628877"/>
              <a:ext cx="447635" cy="430625"/>
            </a:xfrm>
            <a:custGeom>
              <a:avLst/>
              <a:gdLst/>
              <a:ahLst/>
              <a:cxnLst/>
              <a:rect l="l" t="t" r="r" b="b"/>
              <a:pathLst>
                <a:path w="14631" h="14075" extrusionOk="0">
                  <a:moveTo>
                    <a:pt x="6528" y="0"/>
                  </a:moveTo>
                  <a:cubicBezTo>
                    <a:pt x="3330" y="0"/>
                    <a:pt x="241" y="2036"/>
                    <a:pt x="69" y="6276"/>
                  </a:cubicBezTo>
                  <a:cubicBezTo>
                    <a:pt x="0" y="7934"/>
                    <a:pt x="327" y="9685"/>
                    <a:pt x="1289" y="11063"/>
                  </a:cubicBezTo>
                  <a:cubicBezTo>
                    <a:pt x="2525" y="12668"/>
                    <a:pt x="4409" y="14040"/>
                    <a:pt x="6497" y="14075"/>
                  </a:cubicBezTo>
                  <a:cubicBezTo>
                    <a:pt x="9518" y="14022"/>
                    <a:pt x="12989" y="12303"/>
                    <a:pt x="13565" y="9087"/>
                  </a:cubicBezTo>
                  <a:cubicBezTo>
                    <a:pt x="14630" y="3136"/>
                    <a:pt x="10495" y="0"/>
                    <a:pt x="65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1380000" algn="bl" rotWithShape="0">
                <a:schemeClr val="accent6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2628;p53">
              <a:extLst>
                <a:ext uri="{FF2B5EF4-FFF2-40B4-BE49-F238E27FC236}">
                  <a16:creationId xmlns:a16="http://schemas.microsoft.com/office/drawing/2014/main" id="{B2687837-F11D-4AAB-84D3-251EA1C06830}"/>
                </a:ext>
              </a:extLst>
            </p:cNvPr>
            <p:cNvSpPr/>
            <p:nvPr/>
          </p:nvSpPr>
          <p:spPr>
            <a:xfrm>
              <a:off x="7582384" y="1660875"/>
              <a:ext cx="380772" cy="366302"/>
            </a:xfrm>
            <a:custGeom>
              <a:avLst/>
              <a:gdLst/>
              <a:ahLst/>
              <a:cxnLst/>
              <a:rect l="l" t="t" r="r" b="b"/>
              <a:pathLst>
                <a:path w="14631" h="14075" extrusionOk="0">
                  <a:moveTo>
                    <a:pt x="6528" y="0"/>
                  </a:moveTo>
                  <a:cubicBezTo>
                    <a:pt x="3330" y="0"/>
                    <a:pt x="241" y="2036"/>
                    <a:pt x="69" y="6276"/>
                  </a:cubicBezTo>
                  <a:cubicBezTo>
                    <a:pt x="0" y="7934"/>
                    <a:pt x="327" y="9685"/>
                    <a:pt x="1289" y="11063"/>
                  </a:cubicBezTo>
                  <a:cubicBezTo>
                    <a:pt x="2525" y="12668"/>
                    <a:pt x="4409" y="14040"/>
                    <a:pt x="6497" y="14075"/>
                  </a:cubicBezTo>
                  <a:cubicBezTo>
                    <a:pt x="9518" y="14022"/>
                    <a:pt x="12989" y="12303"/>
                    <a:pt x="13565" y="9087"/>
                  </a:cubicBezTo>
                  <a:cubicBezTo>
                    <a:pt x="14630" y="3136"/>
                    <a:pt x="10495" y="0"/>
                    <a:pt x="6528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8" name="Google Shape;2629;p53">
            <a:extLst>
              <a:ext uri="{FF2B5EF4-FFF2-40B4-BE49-F238E27FC236}">
                <a16:creationId xmlns:a16="http://schemas.microsoft.com/office/drawing/2014/main" id="{D9496846-B538-4888-BEB3-B6E15A84DB2E}"/>
              </a:ext>
            </a:extLst>
          </p:cNvPr>
          <p:cNvGrpSpPr/>
          <p:nvPr/>
        </p:nvGrpSpPr>
        <p:grpSpPr>
          <a:xfrm>
            <a:off x="4320735" y="1804618"/>
            <a:ext cx="412215" cy="443104"/>
            <a:chOff x="7520699" y="2902946"/>
            <a:chExt cx="335489" cy="360629"/>
          </a:xfrm>
        </p:grpSpPr>
        <p:sp>
          <p:nvSpPr>
            <p:cNvPr id="129" name="Google Shape;2630;p53">
              <a:extLst>
                <a:ext uri="{FF2B5EF4-FFF2-40B4-BE49-F238E27FC236}">
                  <a16:creationId xmlns:a16="http://schemas.microsoft.com/office/drawing/2014/main" id="{B6EF524D-9B4D-425C-A3EB-9D86CDBF616A}"/>
                </a:ext>
              </a:extLst>
            </p:cNvPr>
            <p:cNvSpPr/>
            <p:nvPr/>
          </p:nvSpPr>
          <p:spPr>
            <a:xfrm>
              <a:off x="7520699" y="2946666"/>
              <a:ext cx="128441" cy="174173"/>
            </a:xfrm>
            <a:custGeom>
              <a:avLst/>
              <a:gdLst/>
              <a:ahLst/>
              <a:cxnLst/>
              <a:rect l="l" t="t" r="r" b="b"/>
              <a:pathLst>
                <a:path w="4915" h="6665" extrusionOk="0">
                  <a:moveTo>
                    <a:pt x="683" y="0"/>
                  </a:moveTo>
                  <a:cubicBezTo>
                    <a:pt x="299" y="0"/>
                    <a:pt x="1" y="299"/>
                    <a:pt x="1" y="683"/>
                  </a:cubicBezTo>
                  <a:lnTo>
                    <a:pt x="1" y="1001"/>
                  </a:lnTo>
                  <a:cubicBezTo>
                    <a:pt x="1" y="2741"/>
                    <a:pt x="981" y="4328"/>
                    <a:pt x="2530" y="5107"/>
                  </a:cubicBezTo>
                  <a:lnTo>
                    <a:pt x="4184" y="5934"/>
                  </a:lnTo>
                  <a:cubicBezTo>
                    <a:pt x="4337" y="6010"/>
                    <a:pt x="4280" y="6251"/>
                    <a:pt x="4107" y="6251"/>
                  </a:cubicBezTo>
                  <a:lnTo>
                    <a:pt x="3876" y="6251"/>
                  </a:lnTo>
                  <a:cubicBezTo>
                    <a:pt x="3597" y="6251"/>
                    <a:pt x="3597" y="6664"/>
                    <a:pt x="3876" y="6664"/>
                  </a:cubicBezTo>
                  <a:lnTo>
                    <a:pt x="4107" y="6664"/>
                  </a:lnTo>
                  <a:cubicBezTo>
                    <a:pt x="4722" y="6664"/>
                    <a:pt x="4914" y="5837"/>
                    <a:pt x="4366" y="5559"/>
                  </a:cubicBezTo>
                  <a:lnTo>
                    <a:pt x="2712" y="4732"/>
                  </a:lnTo>
                  <a:cubicBezTo>
                    <a:pt x="1299" y="4020"/>
                    <a:pt x="404" y="2578"/>
                    <a:pt x="404" y="1001"/>
                  </a:cubicBezTo>
                  <a:lnTo>
                    <a:pt x="404" y="683"/>
                  </a:lnTo>
                  <a:cubicBezTo>
                    <a:pt x="404" y="529"/>
                    <a:pt x="529" y="414"/>
                    <a:pt x="674" y="414"/>
                  </a:cubicBezTo>
                  <a:lnTo>
                    <a:pt x="3145" y="414"/>
                  </a:lnTo>
                  <a:cubicBezTo>
                    <a:pt x="3424" y="414"/>
                    <a:pt x="3424" y="0"/>
                    <a:pt x="31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2631;p53">
              <a:extLst>
                <a:ext uri="{FF2B5EF4-FFF2-40B4-BE49-F238E27FC236}">
                  <a16:creationId xmlns:a16="http://schemas.microsoft.com/office/drawing/2014/main" id="{4E519266-A521-480C-B4E6-43B112BB649D}"/>
                </a:ext>
              </a:extLst>
            </p:cNvPr>
            <p:cNvSpPr/>
            <p:nvPr/>
          </p:nvSpPr>
          <p:spPr>
            <a:xfrm>
              <a:off x="7727512" y="2946404"/>
              <a:ext cx="128676" cy="174434"/>
            </a:xfrm>
            <a:custGeom>
              <a:avLst/>
              <a:gdLst/>
              <a:ahLst/>
              <a:cxnLst/>
              <a:rect l="l" t="t" r="r" b="b"/>
              <a:pathLst>
                <a:path w="4924" h="6675" extrusionOk="0">
                  <a:moveTo>
                    <a:pt x="1779" y="1"/>
                  </a:moveTo>
                  <a:cubicBezTo>
                    <a:pt x="1501" y="1"/>
                    <a:pt x="1501" y="424"/>
                    <a:pt x="1779" y="424"/>
                  </a:cubicBezTo>
                  <a:lnTo>
                    <a:pt x="4241" y="424"/>
                  </a:lnTo>
                  <a:cubicBezTo>
                    <a:pt x="4385" y="424"/>
                    <a:pt x="4510" y="539"/>
                    <a:pt x="4510" y="684"/>
                  </a:cubicBezTo>
                  <a:lnTo>
                    <a:pt x="4510" y="1011"/>
                  </a:lnTo>
                  <a:cubicBezTo>
                    <a:pt x="4510" y="2588"/>
                    <a:pt x="3616" y="4030"/>
                    <a:pt x="2203" y="4742"/>
                  </a:cubicBezTo>
                  <a:lnTo>
                    <a:pt x="549" y="5569"/>
                  </a:lnTo>
                  <a:cubicBezTo>
                    <a:pt x="1" y="5847"/>
                    <a:pt x="193" y="6674"/>
                    <a:pt x="818" y="6674"/>
                  </a:cubicBezTo>
                  <a:lnTo>
                    <a:pt x="1049" y="6674"/>
                  </a:lnTo>
                  <a:cubicBezTo>
                    <a:pt x="1328" y="6674"/>
                    <a:pt x="1328" y="6261"/>
                    <a:pt x="1049" y="6261"/>
                  </a:cubicBezTo>
                  <a:lnTo>
                    <a:pt x="818" y="6261"/>
                  </a:lnTo>
                  <a:cubicBezTo>
                    <a:pt x="635" y="6261"/>
                    <a:pt x="577" y="6020"/>
                    <a:pt x="741" y="5944"/>
                  </a:cubicBezTo>
                  <a:lnTo>
                    <a:pt x="2395" y="5117"/>
                  </a:lnTo>
                  <a:cubicBezTo>
                    <a:pt x="3943" y="4338"/>
                    <a:pt x="4924" y="2751"/>
                    <a:pt x="4924" y="1011"/>
                  </a:cubicBezTo>
                  <a:lnTo>
                    <a:pt x="4924" y="684"/>
                  </a:lnTo>
                  <a:cubicBezTo>
                    <a:pt x="4924" y="309"/>
                    <a:pt x="4616" y="1"/>
                    <a:pt x="42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2632;p53">
              <a:extLst>
                <a:ext uri="{FF2B5EF4-FFF2-40B4-BE49-F238E27FC236}">
                  <a16:creationId xmlns:a16="http://schemas.microsoft.com/office/drawing/2014/main" id="{A11625D8-476E-4A5A-99E4-4A5504464A6E}"/>
                </a:ext>
              </a:extLst>
            </p:cNvPr>
            <p:cNvSpPr/>
            <p:nvPr/>
          </p:nvSpPr>
          <p:spPr>
            <a:xfrm>
              <a:off x="7639315" y="3118800"/>
              <a:ext cx="98284" cy="97030"/>
            </a:xfrm>
            <a:custGeom>
              <a:avLst/>
              <a:gdLst/>
              <a:ahLst/>
              <a:cxnLst/>
              <a:rect l="l" t="t" r="r" b="b"/>
              <a:pathLst>
                <a:path w="3761" h="3713" extrusionOk="0">
                  <a:moveTo>
                    <a:pt x="1164" y="0"/>
                  </a:moveTo>
                  <a:lnTo>
                    <a:pt x="1164" y="904"/>
                  </a:lnTo>
                  <a:cubicBezTo>
                    <a:pt x="1164" y="1308"/>
                    <a:pt x="943" y="1674"/>
                    <a:pt x="577" y="1856"/>
                  </a:cubicBezTo>
                  <a:lnTo>
                    <a:pt x="443" y="1933"/>
                  </a:lnTo>
                  <a:cubicBezTo>
                    <a:pt x="164" y="2068"/>
                    <a:pt x="0" y="2347"/>
                    <a:pt x="0" y="2654"/>
                  </a:cubicBezTo>
                  <a:lnTo>
                    <a:pt x="0" y="3712"/>
                  </a:lnTo>
                  <a:lnTo>
                    <a:pt x="3760" y="3712"/>
                  </a:lnTo>
                  <a:lnTo>
                    <a:pt x="3760" y="2654"/>
                  </a:lnTo>
                  <a:cubicBezTo>
                    <a:pt x="3760" y="2347"/>
                    <a:pt x="3587" y="2068"/>
                    <a:pt x="3318" y="1933"/>
                  </a:cubicBezTo>
                  <a:lnTo>
                    <a:pt x="3174" y="1856"/>
                  </a:lnTo>
                  <a:cubicBezTo>
                    <a:pt x="2818" y="1674"/>
                    <a:pt x="2587" y="1308"/>
                    <a:pt x="2587" y="904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2633;p53">
              <a:extLst>
                <a:ext uri="{FF2B5EF4-FFF2-40B4-BE49-F238E27FC236}">
                  <a16:creationId xmlns:a16="http://schemas.microsoft.com/office/drawing/2014/main" id="{05AF1F84-D5C0-4D0C-84E9-CCF81504234D}"/>
                </a:ext>
              </a:extLst>
            </p:cNvPr>
            <p:cNvSpPr/>
            <p:nvPr/>
          </p:nvSpPr>
          <p:spPr>
            <a:xfrm>
              <a:off x="7600351" y="2917502"/>
              <a:ext cx="175950" cy="221421"/>
            </a:xfrm>
            <a:custGeom>
              <a:avLst/>
              <a:gdLst/>
              <a:ahLst/>
              <a:cxnLst/>
              <a:rect l="l" t="t" r="r" b="b"/>
              <a:pathLst>
                <a:path w="6733" h="8473" extrusionOk="0">
                  <a:moveTo>
                    <a:pt x="1" y="1"/>
                  </a:moveTo>
                  <a:lnTo>
                    <a:pt x="328" y="4309"/>
                  </a:lnTo>
                  <a:cubicBezTo>
                    <a:pt x="462" y="6165"/>
                    <a:pt x="1645" y="7780"/>
                    <a:pt x="3366" y="8473"/>
                  </a:cubicBezTo>
                  <a:cubicBezTo>
                    <a:pt x="5097" y="7780"/>
                    <a:pt x="6280" y="6165"/>
                    <a:pt x="6415" y="4309"/>
                  </a:cubicBezTo>
                  <a:lnTo>
                    <a:pt x="673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2634;p53">
              <a:extLst>
                <a:ext uri="{FF2B5EF4-FFF2-40B4-BE49-F238E27FC236}">
                  <a16:creationId xmlns:a16="http://schemas.microsoft.com/office/drawing/2014/main" id="{A66A1465-F40A-46F6-964D-AC99C88ADD08}"/>
                </a:ext>
              </a:extLst>
            </p:cNvPr>
            <p:cNvSpPr/>
            <p:nvPr/>
          </p:nvSpPr>
          <p:spPr>
            <a:xfrm>
              <a:off x="7585534" y="2902946"/>
              <a:ext cx="205820" cy="25139"/>
            </a:xfrm>
            <a:custGeom>
              <a:avLst/>
              <a:gdLst/>
              <a:ahLst/>
              <a:cxnLst/>
              <a:rect l="l" t="t" r="r" b="b"/>
              <a:pathLst>
                <a:path w="7876" h="962" extrusionOk="0">
                  <a:moveTo>
                    <a:pt x="260" y="0"/>
                  </a:moveTo>
                  <a:cubicBezTo>
                    <a:pt x="116" y="0"/>
                    <a:pt x="0" y="116"/>
                    <a:pt x="0" y="260"/>
                  </a:cubicBezTo>
                  <a:lnTo>
                    <a:pt x="0" y="702"/>
                  </a:lnTo>
                  <a:cubicBezTo>
                    <a:pt x="0" y="846"/>
                    <a:pt x="116" y="962"/>
                    <a:pt x="260" y="962"/>
                  </a:cubicBezTo>
                  <a:lnTo>
                    <a:pt x="7616" y="962"/>
                  </a:lnTo>
                  <a:cubicBezTo>
                    <a:pt x="7761" y="962"/>
                    <a:pt x="7876" y="846"/>
                    <a:pt x="7876" y="702"/>
                  </a:cubicBezTo>
                  <a:lnTo>
                    <a:pt x="7876" y="260"/>
                  </a:lnTo>
                  <a:cubicBezTo>
                    <a:pt x="7876" y="116"/>
                    <a:pt x="7761" y="0"/>
                    <a:pt x="76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2635;p53">
              <a:extLst>
                <a:ext uri="{FF2B5EF4-FFF2-40B4-BE49-F238E27FC236}">
                  <a16:creationId xmlns:a16="http://schemas.microsoft.com/office/drawing/2014/main" id="{DC7B3A0D-93F7-4B7E-B0C0-FBAD7F1C5709}"/>
                </a:ext>
              </a:extLst>
            </p:cNvPr>
            <p:cNvSpPr/>
            <p:nvPr/>
          </p:nvSpPr>
          <p:spPr>
            <a:xfrm>
              <a:off x="7585534" y="2909218"/>
              <a:ext cx="205820" cy="18868"/>
            </a:xfrm>
            <a:custGeom>
              <a:avLst/>
              <a:gdLst/>
              <a:ahLst/>
              <a:cxnLst/>
              <a:rect l="l" t="t" r="r" b="b"/>
              <a:pathLst>
                <a:path w="7876" h="722" extrusionOk="0">
                  <a:moveTo>
                    <a:pt x="0" y="1"/>
                  </a:moveTo>
                  <a:lnTo>
                    <a:pt x="0" y="20"/>
                  </a:lnTo>
                  <a:lnTo>
                    <a:pt x="0" y="462"/>
                  </a:lnTo>
                  <a:cubicBezTo>
                    <a:pt x="0" y="597"/>
                    <a:pt x="116" y="722"/>
                    <a:pt x="260" y="722"/>
                  </a:cubicBezTo>
                  <a:lnTo>
                    <a:pt x="7616" y="722"/>
                  </a:lnTo>
                  <a:cubicBezTo>
                    <a:pt x="7761" y="722"/>
                    <a:pt x="7876" y="597"/>
                    <a:pt x="7876" y="462"/>
                  </a:cubicBezTo>
                  <a:lnTo>
                    <a:pt x="7876" y="20"/>
                  </a:lnTo>
                  <a:lnTo>
                    <a:pt x="7876" y="1"/>
                  </a:lnTo>
                  <a:cubicBezTo>
                    <a:pt x="7866" y="135"/>
                    <a:pt x="7751" y="241"/>
                    <a:pt x="7616" y="241"/>
                  </a:cubicBezTo>
                  <a:lnTo>
                    <a:pt x="260" y="241"/>
                  </a:lnTo>
                  <a:cubicBezTo>
                    <a:pt x="125" y="241"/>
                    <a:pt x="10" y="135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2636;p53">
              <a:extLst>
                <a:ext uri="{FF2B5EF4-FFF2-40B4-BE49-F238E27FC236}">
                  <a16:creationId xmlns:a16="http://schemas.microsoft.com/office/drawing/2014/main" id="{B3A6C132-3CB9-419D-BB37-899FCF4C67E9}"/>
                </a:ext>
              </a:extLst>
            </p:cNvPr>
            <p:cNvSpPr/>
            <p:nvPr/>
          </p:nvSpPr>
          <p:spPr>
            <a:xfrm>
              <a:off x="7602625" y="3194689"/>
              <a:ext cx="171664" cy="49521"/>
            </a:xfrm>
            <a:custGeom>
              <a:avLst/>
              <a:gdLst/>
              <a:ahLst/>
              <a:cxnLst/>
              <a:rect l="l" t="t" r="r" b="b"/>
              <a:pathLst>
                <a:path w="6569" h="1895" extrusionOk="0">
                  <a:moveTo>
                    <a:pt x="712" y="0"/>
                  </a:moveTo>
                  <a:cubicBezTo>
                    <a:pt x="318" y="0"/>
                    <a:pt x="0" y="318"/>
                    <a:pt x="0" y="712"/>
                  </a:cubicBezTo>
                  <a:lnTo>
                    <a:pt x="0" y="1895"/>
                  </a:lnTo>
                  <a:lnTo>
                    <a:pt x="6568" y="1895"/>
                  </a:lnTo>
                  <a:lnTo>
                    <a:pt x="6568" y="712"/>
                  </a:lnTo>
                  <a:cubicBezTo>
                    <a:pt x="6568" y="318"/>
                    <a:pt x="6251" y="0"/>
                    <a:pt x="58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2637;p53">
              <a:extLst>
                <a:ext uri="{FF2B5EF4-FFF2-40B4-BE49-F238E27FC236}">
                  <a16:creationId xmlns:a16="http://schemas.microsoft.com/office/drawing/2014/main" id="{9BB00CD6-C1AD-48A9-A618-522E50968033}"/>
                </a:ext>
              </a:extLst>
            </p:cNvPr>
            <p:cNvSpPr/>
            <p:nvPr/>
          </p:nvSpPr>
          <p:spPr>
            <a:xfrm>
              <a:off x="7585795" y="3240421"/>
              <a:ext cx="205323" cy="23153"/>
            </a:xfrm>
            <a:custGeom>
              <a:avLst/>
              <a:gdLst/>
              <a:ahLst/>
              <a:cxnLst/>
              <a:rect l="l" t="t" r="r" b="b"/>
              <a:pathLst>
                <a:path w="7857" h="886" extrusionOk="0">
                  <a:moveTo>
                    <a:pt x="77" y="1"/>
                  </a:moveTo>
                  <a:cubicBezTo>
                    <a:pt x="29" y="1"/>
                    <a:pt x="0" y="29"/>
                    <a:pt x="0" y="78"/>
                  </a:cubicBezTo>
                  <a:lnTo>
                    <a:pt x="0" y="808"/>
                  </a:lnTo>
                  <a:cubicBezTo>
                    <a:pt x="0" y="856"/>
                    <a:pt x="29" y="885"/>
                    <a:pt x="77" y="885"/>
                  </a:cubicBezTo>
                  <a:lnTo>
                    <a:pt x="7770" y="885"/>
                  </a:lnTo>
                  <a:cubicBezTo>
                    <a:pt x="7818" y="885"/>
                    <a:pt x="7856" y="856"/>
                    <a:pt x="7856" y="808"/>
                  </a:cubicBezTo>
                  <a:lnTo>
                    <a:pt x="7856" y="78"/>
                  </a:lnTo>
                  <a:cubicBezTo>
                    <a:pt x="7856" y="29"/>
                    <a:pt x="7818" y="1"/>
                    <a:pt x="77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2638;p53">
              <a:extLst>
                <a:ext uri="{FF2B5EF4-FFF2-40B4-BE49-F238E27FC236}">
                  <a16:creationId xmlns:a16="http://schemas.microsoft.com/office/drawing/2014/main" id="{724B2054-0D32-47EA-892D-9D4119AA39F4}"/>
                </a:ext>
              </a:extLst>
            </p:cNvPr>
            <p:cNvSpPr/>
            <p:nvPr/>
          </p:nvSpPr>
          <p:spPr>
            <a:xfrm>
              <a:off x="7655647" y="3121806"/>
              <a:ext cx="65357" cy="23650"/>
            </a:xfrm>
            <a:custGeom>
              <a:avLst/>
              <a:gdLst/>
              <a:ahLst/>
              <a:cxnLst/>
              <a:rect l="l" t="t" r="r" b="b"/>
              <a:pathLst>
                <a:path w="2501" h="905" extrusionOk="0">
                  <a:moveTo>
                    <a:pt x="395" y="1"/>
                  </a:moveTo>
                  <a:cubicBezTo>
                    <a:pt x="173" y="1"/>
                    <a:pt x="0" y="174"/>
                    <a:pt x="0" y="395"/>
                  </a:cubicBezTo>
                  <a:lnTo>
                    <a:pt x="0" y="510"/>
                  </a:lnTo>
                  <a:cubicBezTo>
                    <a:pt x="0" y="732"/>
                    <a:pt x="173" y="905"/>
                    <a:pt x="395" y="905"/>
                  </a:cubicBezTo>
                  <a:lnTo>
                    <a:pt x="2116" y="905"/>
                  </a:lnTo>
                  <a:cubicBezTo>
                    <a:pt x="2327" y="905"/>
                    <a:pt x="2501" y="732"/>
                    <a:pt x="2501" y="510"/>
                  </a:cubicBezTo>
                  <a:lnTo>
                    <a:pt x="2501" y="395"/>
                  </a:lnTo>
                  <a:cubicBezTo>
                    <a:pt x="2501" y="174"/>
                    <a:pt x="2327" y="1"/>
                    <a:pt x="21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2639;p53">
              <a:extLst>
                <a:ext uri="{FF2B5EF4-FFF2-40B4-BE49-F238E27FC236}">
                  <a16:creationId xmlns:a16="http://schemas.microsoft.com/office/drawing/2014/main" id="{6511AE7D-B5C7-4184-97D0-FE84AF8D91CC}"/>
                </a:ext>
              </a:extLst>
            </p:cNvPr>
            <p:cNvSpPr/>
            <p:nvPr/>
          </p:nvSpPr>
          <p:spPr>
            <a:xfrm>
              <a:off x="7655647" y="3127581"/>
              <a:ext cx="65357" cy="17639"/>
            </a:xfrm>
            <a:custGeom>
              <a:avLst/>
              <a:gdLst/>
              <a:ahLst/>
              <a:cxnLst/>
              <a:rect l="l" t="t" r="r" b="b"/>
              <a:pathLst>
                <a:path w="2501" h="675" extrusionOk="0">
                  <a:moveTo>
                    <a:pt x="39" y="1"/>
                  </a:moveTo>
                  <a:cubicBezTo>
                    <a:pt x="10" y="59"/>
                    <a:pt x="0" y="107"/>
                    <a:pt x="0" y="164"/>
                  </a:cubicBezTo>
                  <a:lnTo>
                    <a:pt x="0" y="289"/>
                  </a:lnTo>
                  <a:cubicBezTo>
                    <a:pt x="0" y="501"/>
                    <a:pt x="173" y="674"/>
                    <a:pt x="395" y="674"/>
                  </a:cubicBezTo>
                  <a:lnTo>
                    <a:pt x="2116" y="674"/>
                  </a:lnTo>
                  <a:cubicBezTo>
                    <a:pt x="2327" y="674"/>
                    <a:pt x="2501" y="501"/>
                    <a:pt x="2501" y="289"/>
                  </a:cubicBezTo>
                  <a:lnTo>
                    <a:pt x="2501" y="164"/>
                  </a:lnTo>
                  <a:cubicBezTo>
                    <a:pt x="2501" y="107"/>
                    <a:pt x="2491" y="59"/>
                    <a:pt x="2462" y="1"/>
                  </a:cubicBezTo>
                  <a:cubicBezTo>
                    <a:pt x="2404" y="145"/>
                    <a:pt x="2270" y="232"/>
                    <a:pt x="2116" y="232"/>
                  </a:cubicBezTo>
                  <a:lnTo>
                    <a:pt x="395" y="232"/>
                  </a:lnTo>
                  <a:cubicBezTo>
                    <a:pt x="241" y="232"/>
                    <a:pt x="97" y="145"/>
                    <a:pt x="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2640;p53">
              <a:extLst>
                <a:ext uri="{FF2B5EF4-FFF2-40B4-BE49-F238E27FC236}">
                  <a16:creationId xmlns:a16="http://schemas.microsoft.com/office/drawing/2014/main" id="{5F6EAA3A-C4DF-4CE7-8F50-96407E040167}"/>
                </a:ext>
              </a:extLst>
            </p:cNvPr>
            <p:cNvSpPr/>
            <p:nvPr/>
          </p:nvSpPr>
          <p:spPr>
            <a:xfrm>
              <a:off x="7634794" y="2953878"/>
              <a:ext cx="107065" cy="101081"/>
            </a:xfrm>
            <a:custGeom>
              <a:avLst/>
              <a:gdLst/>
              <a:ahLst/>
              <a:cxnLst/>
              <a:rect l="l" t="t" r="r" b="b"/>
              <a:pathLst>
                <a:path w="4097" h="3868" extrusionOk="0">
                  <a:moveTo>
                    <a:pt x="2052" y="1"/>
                  </a:moveTo>
                  <a:cubicBezTo>
                    <a:pt x="2024" y="1"/>
                    <a:pt x="1996" y="18"/>
                    <a:pt x="1981" y="51"/>
                  </a:cubicBezTo>
                  <a:lnTo>
                    <a:pt x="1500" y="1378"/>
                  </a:lnTo>
                  <a:lnTo>
                    <a:pt x="87" y="1426"/>
                  </a:lnTo>
                  <a:cubicBezTo>
                    <a:pt x="29" y="1436"/>
                    <a:pt x="0" y="1513"/>
                    <a:pt x="48" y="1551"/>
                  </a:cubicBezTo>
                  <a:lnTo>
                    <a:pt x="1164" y="2417"/>
                  </a:lnTo>
                  <a:lnTo>
                    <a:pt x="779" y="3782"/>
                  </a:lnTo>
                  <a:cubicBezTo>
                    <a:pt x="764" y="3828"/>
                    <a:pt x="803" y="3868"/>
                    <a:pt x="844" y="3868"/>
                  </a:cubicBezTo>
                  <a:cubicBezTo>
                    <a:pt x="855" y="3868"/>
                    <a:pt x="865" y="3865"/>
                    <a:pt x="875" y="3859"/>
                  </a:cubicBezTo>
                  <a:lnTo>
                    <a:pt x="2048" y="3061"/>
                  </a:lnTo>
                  <a:lnTo>
                    <a:pt x="3222" y="3859"/>
                  </a:lnTo>
                  <a:cubicBezTo>
                    <a:pt x="3231" y="3865"/>
                    <a:pt x="3243" y="3868"/>
                    <a:pt x="3254" y="3868"/>
                  </a:cubicBezTo>
                  <a:cubicBezTo>
                    <a:pt x="3297" y="3868"/>
                    <a:pt x="3343" y="3828"/>
                    <a:pt x="3327" y="3782"/>
                  </a:cubicBezTo>
                  <a:lnTo>
                    <a:pt x="2933" y="2417"/>
                  </a:lnTo>
                  <a:lnTo>
                    <a:pt x="4049" y="1551"/>
                  </a:lnTo>
                  <a:cubicBezTo>
                    <a:pt x="4097" y="1513"/>
                    <a:pt x="4068" y="1436"/>
                    <a:pt x="4010" y="1426"/>
                  </a:cubicBezTo>
                  <a:lnTo>
                    <a:pt x="2597" y="1378"/>
                  </a:lnTo>
                  <a:lnTo>
                    <a:pt x="2116" y="51"/>
                  </a:lnTo>
                  <a:cubicBezTo>
                    <a:pt x="2106" y="18"/>
                    <a:pt x="2080" y="1"/>
                    <a:pt x="20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0" name="Google Shape;2641;p53">
            <a:extLst>
              <a:ext uri="{FF2B5EF4-FFF2-40B4-BE49-F238E27FC236}">
                <a16:creationId xmlns:a16="http://schemas.microsoft.com/office/drawing/2014/main" id="{93015874-9D43-454A-84BE-42263709FD80}"/>
              </a:ext>
            </a:extLst>
          </p:cNvPr>
          <p:cNvGrpSpPr/>
          <p:nvPr/>
        </p:nvGrpSpPr>
        <p:grpSpPr>
          <a:xfrm>
            <a:off x="1668755" y="1599591"/>
            <a:ext cx="859191" cy="826627"/>
            <a:chOff x="7550075" y="1628877"/>
            <a:chExt cx="447635" cy="430625"/>
          </a:xfrm>
        </p:grpSpPr>
        <p:sp>
          <p:nvSpPr>
            <p:cNvPr id="141" name="Google Shape;2642;p53">
              <a:extLst>
                <a:ext uri="{FF2B5EF4-FFF2-40B4-BE49-F238E27FC236}">
                  <a16:creationId xmlns:a16="http://schemas.microsoft.com/office/drawing/2014/main" id="{AF420EBB-5CBE-4FCE-AB42-AE36CC9BA6D6}"/>
                </a:ext>
              </a:extLst>
            </p:cNvPr>
            <p:cNvSpPr/>
            <p:nvPr/>
          </p:nvSpPr>
          <p:spPr>
            <a:xfrm>
              <a:off x="7550075" y="1628877"/>
              <a:ext cx="447635" cy="430625"/>
            </a:xfrm>
            <a:custGeom>
              <a:avLst/>
              <a:gdLst/>
              <a:ahLst/>
              <a:cxnLst/>
              <a:rect l="l" t="t" r="r" b="b"/>
              <a:pathLst>
                <a:path w="14631" h="14075" extrusionOk="0">
                  <a:moveTo>
                    <a:pt x="6528" y="0"/>
                  </a:moveTo>
                  <a:cubicBezTo>
                    <a:pt x="3330" y="0"/>
                    <a:pt x="241" y="2036"/>
                    <a:pt x="69" y="6276"/>
                  </a:cubicBezTo>
                  <a:cubicBezTo>
                    <a:pt x="0" y="7934"/>
                    <a:pt x="327" y="9685"/>
                    <a:pt x="1289" y="11063"/>
                  </a:cubicBezTo>
                  <a:cubicBezTo>
                    <a:pt x="2525" y="12668"/>
                    <a:pt x="4409" y="14040"/>
                    <a:pt x="6497" y="14075"/>
                  </a:cubicBezTo>
                  <a:cubicBezTo>
                    <a:pt x="9518" y="14022"/>
                    <a:pt x="12989" y="12303"/>
                    <a:pt x="13565" y="9087"/>
                  </a:cubicBezTo>
                  <a:cubicBezTo>
                    <a:pt x="14630" y="3136"/>
                    <a:pt x="10495" y="0"/>
                    <a:pt x="65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1380000" algn="bl" rotWithShape="0">
                <a:schemeClr val="accent6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2643;p53">
              <a:extLst>
                <a:ext uri="{FF2B5EF4-FFF2-40B4-BE49-F238E27FC236}">
                  <a16:creationId xmlns:a16="http://schemas.microsoft.com/office/drawing/2014/main" id="{FA049D8F-0D8C-43EA-95D2-A16BEEF4233A}"/>
                </a:ext>
              </a:extLst>
            </p:cNvPr>
            <p:cNvSpPr/>
            <p:nvPr/>
          </p:nvSpPr>
          <p:spPr>
            <a:xfrm>
              <a:off x="7582384" y="1660875"/>
              <a:ext cx="380772" cy="366302"/>
            </a:xfrm>
            <a:custGeom>
              <a:avLst/>
              <a:gdLst/>
              <a:ahLst/>
              <a:cxnLst/>
              <a:rect l="l" t="t" r="r" b="b"/>
              <a:pathLst>
                <a:path w="14631" h="14075" extrusionOk="0">
                  <a:moveTo>
                    <a:pt x="6528" y="0"/>
                  </a:moveTo>
                  <a:cubicBezTo>
                    <a:pt x="3330" y="0"/>
                    <a:pt x="241" y="2036"/>
                    <a:pt x="69" y="6276"/>
                  </a:cubicBezTo>
                  <a:cubicBezTo>
                    <a:pt x="0" y="7934"/>
                    <a:pt x="327" y="9685"/>
                    <a:pt x="1289" y="11063"/>
                  </a:cubicBezTo>
                  <a:cubicBezTo>
                    <a:pt x="2525" y="12668"/>
                    <a:pt x="4409" y="14040"/>
                    <a:pt x="6497" y="14075"/>
                  </a:cubicBezTo>
                  <a:cubicBezTo>
                    <a:pt x="9518" y="14022"/>
                    <a:pt x="12989" y="12303"/>
                    <a:pt x="13565" y="9087"/>
                  </a:cubicBezTo>
                  <a:cubicBezTo>
                    <a:pt x="14630" y="3136"/>
                    <a:pt x="10495" y="0"/>
                    <a:pt x="65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" name="Google Shape;2644;p53">
            <a:extLst>
              <a:ext uri="{FF2B5EF4-FFF2-40B4-BE49-F238E27FC236}">
                <a16:creationId xmlns:a16="http://schemas.microsoft.com/office/drawing/2014/main" id="{E648F6E4-9577-4E9E-857B-385137F8B46D}"/>
              </a:ext>
            </a:extLst>
          </p:cNvPr>
          <p:cNvGrpSpPr/>
          <p:nvPr/>
        </p:nvGrpSpPr>
        <p:grpSpPr>
          <a:xfrm>
            <a:off x="6525755" y="1621241"/>
            <a:ext cx="859191" cy="826627"/>
            <a:chOff x="7550075" y="1628877"/>
            <a:chExt cx="447635" cy="430625"/>
          </a:xfrm>
        </p:grpSpPr>
        <p:sp>
          <p:nvSpPr>
            <p:cNvPr id="144" name="Google Shape;2645;p53">
              <a:extLst>
                <a:ext uri="{FF2B5EF4-FFF2-40B4-BE49-F238E27FC236}">
                  <a16:creationId xmlns:a16="http://schemas.microsoft.com/office/drawing/2014/main" id="{03111A58-DBD1-4EE1-999A-D501D33FFB4F}"/>
                </a:ext>
              </a:extLst>
            </p:cNvPr>
            <p:cNvSpPr/>
            <p:nvPr/>
          </p:nvSpPr>
          <p:spPr>
            <a:xfrm>
              <a:off x="7550075" y="1628877"/>
              <a:ext cx="447635" cy="430625"/>
            </a:xfrm>
            <a:custGeom>
              <a:avLst/>
              <a:gdLst/>
              <a:ahLst/>
              <a:cxnLst/>
              <a:rect l="l" t="t" r="r" b="b"/>
              <a:pathLst>
                <a:path w="14631" h="14075" extrusionOk="0">
                  <a:moveTo>
                    <a:pt x="6528" y="0"/>
                  </a:moveTo>
                  <a:cubicBezTo>
                    <a:pt x="3330" y="0"/>
                    <a:pt x="241" y="2036"/>
                    <a:pt x="69" y="6276"/>
                  </a:cubicBezTo>
                  <a:cubicBezTo>
                    <a:pt x="0" y="7934"/>
                    <a:pt x="327" y="9685"/>
                    <a:pt x="1289" y="11063"/>
                  </a:cubicBezTo>
                  <a:cubicBezTo>
                    <a:pt x="2525" y="12668"/>
                    <a:pt x="4409" y="14040"/>
                    <a:pt x="6497" y="14075"/>
                  </a:cubicBezTo>
                  <a:cubicBezTo>
                    <a:pt x="9518" y="14022"/>
                    <a:pt x="12989" y="12303"/>
                    <a:pt x="13565" y="9087"/>
                  </a:cubicBezTo>
                  <a:cubicBezTo>
                    <a:pt x="14630" y="3136"/>
                    <a:pt x="10495" y="0"/>
                    <a:pt x="65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1380000" algn="bl" rotWithShape="0">
                <a:schemeClr val="accent6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2646;p53">
              <a:extLst>
                <a:ext uri="{FF2B5EF4-FFF2-40B4-BE49-F238E27FC236}">
                  <a16:creationId xmlns:a16="http://schemas.microsoft.com/office/drawing/2014/main" id="{9795DADC-3998-4EAC-8F10-9D3D2F6E60D2}"/>
                </a:ext>
              </a:extLst>
            </p:cNvPr>
            <p:cNvSpPr/>
            <p:nvPr/>
          </p:nvSpPr>
          <p:spPr>
            <a:xfrm>
              <a:off x="7582384" y="1660875"/>
              <a:ext cx="380772" cy="366302"/>
            </a:xfrm>
            <a:custGeom>
              <a:avLst/>
              <a:gdLst/>
              <a:ahLst/>
              <a:cxnLst/>
              <a:rect l="l" t="t" r="r" b="b"/>
              <a:pathLst>
                <a:path w="14631" h="14075" extrusionOk="0">
                  <a:moveTo>
                    <a:pt x="6528" y="0"/>
                  </a:moveTo>
                  <a:cubicBezTo>
                    <a:pt x="3330" y="0"/>
                    <a:pt x="241" y="2036"/>
                    <a:pt x="69" y="6276"/>
                  </a:cubicBezTo>
                  <a:cubicBezTo>
                    <a:pt x="0" y="7934"/>
                    <a:pt x="327" y="9685"/>
                    <a:pt x="1289" y="11063"/>
                  </a:cubicBezTo>
                  <a:cubicBezTo>
                    <a:pt x="2525" y="12668"/>
                    <a:pt x="4409" y="14040"/>
                    <a:pt x="6497" y="14075"/>
                  </a:cubicBezTo>
                  <a:cubicBezTo>
                    <a:pt x="9518" y="14022"/>
                    <a:pt x="12989" y="12303"/>
                    <a:pt x="13565" y="9087"/>
                  </a:cubicBezTo>
                  <a:cubicBezTo>
                    <a:pt x="14630" y="3136"/>
                    <a:pt x="10495" y="0"/>
                    <a:pt x="6528" y="0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" name="Google Shape;2647;p53">
            <a:extLst>
              <a:ext uri="{FF2B5EF4-FFF2-40B4-BE49-F238E27FC236}">
                <a16:creationId xmlns:a16="http://schemas.microsoft.com/office/drawing/2014/main" id="{E4A1A41D-439B-40F6-8FF9-45390C062E37}"/>
              </a:ext>
            </a:extLst>
          </p:cNvPr>
          <p:cNvGrpSpPr/>
          <p:nvPr/>
        </p:nvGrpSpPr>
        <p:grpSpPr>
          <a:xfrm>
            <a:off x="1895556" y="1837696"/>
            <a:ext cx="339240" cy="393709"/>
            <a:chOff x="2224585" y="1962854"/>
            <a:chExt cx="303163" cy="351809"/>
          </a:xfrm>
        </p:grpSpPr>
        <p:sp>
          <p:nvSpPr>
            <p:cNvPr id="147" name="Google Shape;2648;p53">
              <a:extLst>
                <a:ext uri="{FF2B5EF4-FFF2-40B4-BE49-F238E27FC236}">
                  <a16:creationId xmlns:a16="http://schemas.microsoft.com/office/drawing/2014/main" id="{65EBA2C6-AF6B-451D-90E0-089BA00610A5}"/>
                </a:ext>
              </a:extLst>
            </p:cNvPr>
            <p:cNvSpPr/>
            <p:nvPr/>
          </p:nvSpPr>
          <p:spPr>
            <a:xfrm>
              <a:off x="2283143" y="1962854"/>
              <a:ext cx="181018" cy="81870"/>
            </a:xfrm>
            <a:custGeom>
              <a:avLst/>
              <a:gdLst/>
              <a:ahLst/>
              <a:cxnLst/>
              <a:rect l="l" t="t" r="r" b="b"/>
              <a:pathLst>
                <a:path w="12090" h="5468" extrusionOk="0">
                  <a:moveTo>
                    <a:pt x="652" y="1"/>
                  </a:moveTo>
                  <a:lnTo>
                    <a:pt x="0" y="5467"/>
                  </a:lnTo>
                  <a:lnTo>
                    <a:pt x="12089" y="5467"/>
                  </a:lnTo>
                  <a:lnTo>
                    <a:pt x="117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2649;p53">
              <a:extLst>
                <a:ext uri="{FF2B5EF4-FFF2-40B4-BE49-F238E27FC236}">
                  <a16:creationId xmlns:a16="http://schemas.microsoft.com/office/drawing/2014/main" id="{A61855AD-8814-4257-AF93-526224001A93}"/>
                </a:ext>
              </a:extLst>
            </p:cNvPr>
            <p:cNvSpPr/>
            <p:nvPr/>
          </p:nvSpPr>
          <p:spPr>
            <a:xfrm>
              <a:off x="2224899" y="1962854"/>
              <a:ext cx="141355" cy="186378"/>
            </a:xfrm>
            <a:custGeom>
              <a:avLst/>
              <a:gdLst/>
              <a:ahLst/>
              <a:cxnLst/>
              <a:rect l="l" t="t" r="r" b="b"/>
              <a:pathLst>
                <a:path w="9441" h="12448" extrusionOk="0">
                  <a:moveTo>
                    <a:pt x="4563" y="1"/>
                  </a:moveTo>
                  <a:lnTo>
                    <a:pt x="1494" y="1514"/>
                  </a:lnTo>
                  <a:cubicBezTo>
                    <a:pt x="421" y="2040"/>
                    <a:pt x="1" y="3323"/>
                    <a:pt x="505" y="4395"/>
                  </a:cubicBezTo>
                  <a:lnTo>
                    <a:pt x="3659" y="10828"/>
                  </a:lnTo>
                  <a:lnTo>
                    <a:pt x="4458" y="12447"/>
                  </a:lnTo>
                  <a:lnTo>
                    <a:pt x="9441" y="10008"/>
                  </a:lnTo>
                  <a:lnTo>
                    <a:pt x="8221" y="7464"/>
                  </a:lnTo>
                  <a:lnTo>
                    <a:pt x="456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2650;p53">
              <a:extLst>
                <a:ext uri="{FF2B5EF4-FFF2-40B4-BE49-F238E27FC236}">
                  <a16:creationId xmlns:a16="http://schemas.microsoft.com/office/drawing/2014/main" id="{43D2E89D-349A-4D95-B434-C1CA6E2A5475}"/>
                </a:ext>
              </a:extLst>
            </p:cNvPr>
            <p:cNvSpPr/>
            <p:nvPr/>
          </p:nvSpPr>
          <p:spPr>
            <a:xfrm>
              <a:off x="2386393" y="1962854"/>
              <a:ext cx="141355" cy="186378"/>
            </a:xfrm>
            <a:custGeom>
              <a:avLst/>
              <a:gdLst/>
              <a:ahLst/>
              <a:cxnLst/>
              <a:rect l="l" t="t" r="r" b="b"/>
              <a:pathLst>
                <a:path w="9441" h="12448" extrusionOk="0">
                  <a:moveTo>
                    <a:pt x="4878" y="1"/>
                  </a:moveTo>
                  <a:lnTo>
                    <a:pt x="1241" y="7464"/>
                  </a:lnTo>
                  <a:lnTo>
                    <a:pt x="0" y="10008"/>
                  </a:lnTo>
                  <a:lnTo>
                    <a:pt x="4983" y="12447"/>
                  </a:lnTo>
                  <a:lnTo>
                    <a:pt x="5782" y="10828"/>
                  </a:lnTo>
                  <a:lnTo>
                    <a:pt x="8936" y="4395"/>
                  </a:lnTo>
                  <a:cubicBezTo>
                    <a:pt x="9440" y="3323"/>
                    <a:pt x="9020" y="2040"/>
                    <a:pt x="7947" y="1514"/>
                  </a:cubicBezTo>
                  <a:lnTo>
                    <a:pt x="487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2651;p53">
              <a:extLst>
                <a:ext uri="{FF2B5EF4-FFF2-40B4-BE49-F238E27FC236}">
                  <a16:creationId xmlns:a16="http://schemas.microsoft.com/office/drawing/2014/main" id="{643F5743-71B5-491F-B869-04CB589AA264}"/>
                </a:ext>
              </a:extLst>
            </p:cNvPr>
            <p:cNvSpPr/>
            <p:nvPr/>
          </p:nvSpPr>
          <p:spPr>
            <a:xfrm>
              <a:off x="2279684" y="2074609"/>
              <a:ext cx="86571" cy="74623"/>
            </a:xfrm>
            <a:custGeom>
              <a:avLst/>
              <a:gdLst/>
              <a:ahLst/>
              <a:cxnLst/>
              <a:rect l="l" t="t" r="r" b="b"/>
              <a:pathLst>
                <a:path w="5782" h="4984" extrusionOk="0">
                  <a:moveTo>
                    <a:pt x="4541" y="0"/>
                  </a:moveTo>
                  <a:cubicBezTo>
                    <a:pt x="2649" y="484"/>
                    <a:pt x="1030" y="1682"/>
                    <a:pt x="0" y="3364"/>
                  </a:cubicBezTo>
                  <a:lnTo>
                    <a:pt x="799" y="4983"/>
                  </a:lnTo>
                  <a:lnTo>
                    <a:pt x="5782" y="2544"/>
                  </a:lnTo>
                  <a:lnTo>
                    <a:pt x="454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2652;p53">
              <a:extLst>
                <a:ext uri="{FF2B5EF4-FFF2-40B4-BE49-F238E27FC236}">
                  <a16:creationId xmlns:a16="http://schemas.microsoft.com/office/drawing/2014/main" id="{991CE7E0-0314-4493-84A7-7046D3C52E7A}"/>
                </a:ext>
              </a:extLst>
            </p:cNvPr>
            <p:cNvSpPr/>
            <p:nvPr/>
          </p:nvSpPr>
          <p:spPr>
            <a:xfrm>
              <a:off x="2386393" y="2074609"/>
              <a:ext cx="86571" cy="74623"/>
            </a:xfrm>
            <a:custGeom>
              <a:avLst/>
              <a:gdLst/>
              <a:ahLst/>
              <a:cxnLst/>
              <a:rect l="l" t="t" r="r" b="b"/>
              <a:pathLst>
                <a:path w="5782" h="4984" extrusionOk="0">
                  <a:moveTo>
                    <a:pt x="1241" y="0"/>
                  </a:moveTo>
                  <a:lnTo>
                    <a:pt x="0" y="2544"/>
                  </a:lnTo>
                  <a:lnTo>
                    <a:pt x="4983" y="4983"/>
                  </a:lnTo>
                  <a:lnTo>
                    <a:pt x="5782" y="3364"/>
                  </a:lnTo>
                  <a:cubicBezTo>
                    <a:pt x="4752" y="1682"/>
                    <a:pt x="3133" y="484"/>
                    <a:pt x="12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2653;p53">
              <a:extLst>
                <a:ext uri="{FF2B5EF4-FFF2-40B4-BE49-F238E27FC236}">
                  <a16:creationId xmlns:a16="http://schemas.microsoft.com/office/drawing/2014/main" id="{97CE9FFE-BA8E-4B52-B8D6-DE8978D9EAF0}"/>
                </a:ext>
              </a:extLst>
            </p:cNvPr>
            <p:cNvSpPr/>
            <p:nvPr/>
          </p:nvSpPr>
          <p:spPr>
            <a:xfrm>
              <a:off x="2224585" y="2087830"/>
              <a:ext cx="265073" cy="226833"/>
            </a:xfrm>
            <a:custGeom>
              <a:avLst/>
              <a:gdLst/>
              <a:ahLst/>
              <a:cxnLst/>
              <a:rect l="l" t="t" r="r" b="b"/>
              <a:pathLst>
                <a:path w="17704" h="15150" extrusionOk="0">
                  <a:moveTo>
                    <a:pt x="10134" y="0"/>
                  </a:moveTo>
                  <a:cubicBezTo>
                    <a:pt x="3386" y="0"/>
                    <a:pt x="1" y="8158"/>
                    <a:pt x="4773" y="12930"/>
                  </a:cubicBezTo>
                  <a:cubicBezTo>
                    <a:pt x="6221" y="14378"/>
                    <a:pt x="8158" y="15150"/>
                    <a:pt x="10125" y="15150"/>
                  </a:cubicBezTo>
                  <a:cubicBezTo>
                    <a:pt x="11100" y="15150"/>
                    <a:pt x="12081" y="14960"/>
                    <a:pt x="13015" y="14570"/>
                  </a:cubicBezTo>
                  <a:cubicBezTo>
                    <a:pt x="15853" y="13414"/>
                    <a:pt x="17703" y="10639"/>
                    <a:pt x="17703" y="7590"/>
                  </a:cubicBezTo>
                  <a:cubicBezTo>
                    <a:pt x="17703" y="3406"/>
                    <a:pt x="14318" y="0"/>
                    <a:pt x="101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2654;p53">
              <a:extLst>
                <a:ext uri="{FF2B5EF4-FFF2-40B4-BE49-F238E27FC236}">
                  <a16:creationId xmlns:a16="http://schemas.microsoft.com/office/drawing/2014/main" id="{48F5C290-6F9D-4B38-9F14-20E520A4822E}"/>
                </a:ext>
              </a:extLst>
            </p:cNvPr>
            <p:cNvSpPr/>
            <p:nvPr/>
          </p:nvSpPr>
          <p:spPr>
            <a:xfrm>
              <a:off x="2274953" y="2125605"/>
              <a:ext cx="177244" cy="151627"/>
            </a:xfrm>
            <a:custGeom>
              <a:avLst/>
              <a:gdLst/>
              <a:ahLst/>
              <a:cxnLst/>
              <a:rect l="l" t="t" r="r" b="b"/>
              <a:pathLst>
                <a:path w="11838" h="10127" extrusionOk="0">
                  <a:moveTo>
                    <a:pt x="6770" y="0"/>
                  </a:moveTo>
                  <a:cubicBezTo>
                    <a:pt x="2250" y="0"/>
                    <a:pt x="1" y="5446"/>
                    <a:pt x="3196" y="8641"/>
                  </a:cubicBezTo>
                  <a:cubicBezTo>
                    <a:pt x="4222" y="9667"/>
                    <a:pt x="5488" y="10127"/>
                    <a:pt x="6731" y="10127"/>
                  </a:cubicBezTo>
                  <a:cubicBezTo>
                    <a:pt x="9333" y="10127"/>
                    <a:pt x="11837" y="8112"/>
                    <a:pt x="11837" y="5067"/>
                  </a:cubicBezTo>
                  <a:cubicBezTo>
                    <a:pt x="11837" y="2271"/>
                    <a:pt x="9567" y="0"/>
                    <a:pt x="67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2655;p53">
              <a:extLst>
                <a:ext uri="{FF2B5EF4-FFF2-40B4-BE49-F238E27FC236}">
                  <a16:creationId xmlns:a16="http://schemas.microsoft.com/office/drawing/2014/main" id="{B4FA8163-5B13-4B6D-BEDE-844A451E7D18}"/>
                </a:ext>
              </a:extLst>
            </p:cNvPr>
            <p:cNvSpPr/>
            <p:nvPr/>
          </p:nvSpPr>
          <p:spPr>
            <a:xfrm>
              <a:off x="2326263" y="2154053"/>
              <a:ext cx="99492" cy="89191"/>
            </a:xfrm>
            <a:custGeom>
              <a:avLst/>
              <a:gdLst/>
              <a:ahLst/>
              <a:cxnLst/>
              <a:rect l="l" t="t" r="r" b="b"/>
              <a:pathLst>
                <a:path w="6645" h="5957" extrusionOk="0">
                  <a:moveTo>
                    <a:pt x="3343" y="0"/>
                  </a:moveTo>
                  <a:cubicBezTo>
                    <a:pt x="3054" y="0"/>
                    <a:pt x="2766" y="158"/>
                    <a:pt x="2629" y="476"/>
                  </a:cubicBezTo>
                  <a:lnTo>
                    <a:pt x="2292" y="1149"/>
                  </a:lnTo>
                  <a:cubicBezTo>
                    <a:pt x="2166" y="1380"/>
                    <a:pt x="1956" y="1548"/>
                    <a:pt x="1683" y="1590"/>
                  </a:cubicBezTo>
                  <a:lnTo>
                    <a:pt x="947" y="1695"/>
                  </a:lnTo>
                  <a:cubicBezTo>
                    <a:pt x="274" y="1759"/>
                    <a:pt x="1" y="2600"/>
                    <a:pt x="505" y="3062"/>
                  </a:cubicBezTo>
                  <a:lnTo>
                    <a:pt x="1031" y="3588"/>
                  </a:lnTo>
                  <a:cubicBezTo>
                    <a:pt x="1220" y="3756"/>
                    <a:pt x="1304" y="4029"/>
                    <a:pt x="1262" y="4281"/>
                  </a:cubicBezTo>
                  <a:lnTo>
                    <a:pt x="1136" y="5017"/>
                  </a:lnTo>
                  <a:cubicBezTo>
                    <a:pt x="1053" y="5532"/>
                    <a:pt x="1455" y="5955"/>
                    <a:pt x="1917" y="5955"/>
                  </a:cubicBezTo>
                  <a:cubicBezTo>
                    <a:pt x="2041" y="5955"/>
                    <a:pt x="2168" y="5925"/>
                    <a:pt x="2292" y="5858"/>
                  </a:cubicBezTo>
                  <a:lnTo>
                    <a:pt x="2965" y="5522"/>
                  </a:lnTo>
                  <a:cubicBezTo>
                    <a:pt x="3081" y="5459"/>
                    <a:pt x="3207" y="5427"/>
                    <a:pt x="3333" y="5427"/>
                  </a:cubicBezTo>
                  <a:cubicBezTo>
                    <a:pt x="3459" y="5427"/>
                    <a:pt x="3585" y="5459"/>
                    <a:pt x="3701" y="5522"/>
                  </a:cubicBezTo>
                  <a:lnTo>
                    <a:pt x="4374" y="5858"/>
                  </a:lnTo>
                  <a:cubicBezTo>
                    <a:pt x="4500" y="5926"/>
                    <a:pt x="4632" y="5957"/>
                    <a:pt x="4759" y="5957"/>
                  </a:cubicBezTo>
                  <a:cubicBezTo>
                    <a:pt x="5223" y="5957"/>
                    <a:pt x="5629" y="5545"/>
                    <a:pt x="5530" y="5017"/>
                  </a:cubicBezTo>
                  <a:lnTo>
                    <a:pt x="5404" y="4281"/>
                  </a:lnTo>
                  <a:cubicBezTo>
                    <a:pt x="5362" y="4029"/>
                    <a:pt x="5446" y="3756"/>
                    <a:pt x="5635" y="3588"/>
                  </a:cubicBezTo>
                  <a:lnTo>
                    <a:pt x="6161" y="3062"/>
                  </a:lnTo>
                  <a:cubicBezTo>
                    <a:pt x="6644" y="2578"/>
                    <a:pt x="6371" y="1780"/>
                    <a:pt x="5719" y="1695"/>
                  </a:cubicBezTo>
                  <a:lnTo>
                    <a:pt x="4983" y="1590"/>
                  </a:lnTo>
                  <a:cubicBezTo>
                    <a:pt x="4731" y="1527"/>
                    <a:pt x="4500" y="1380"/>
                    <a:pt x="4395" y="1128"/>
                  </a:cubicBezTo>
                  <a:lnTo>
                    <a:pt x="4058" y="455"/>
                  </a:lnTo>
                  <a:cubicBezTo>
                    <a:pt x="3912" y="153"/>
                    <a:pt x="3627" y="0"/>
                    <a:pt x="33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5" name="Google Shape;2656;p53">
            <a:extLst>
              <a:ext uri="{FF2B5EF4-FFF2-40B4-BE49-F238E27FC236}">
                <a16:creationId xmlns:a16="http://schemas.microsoft.com/office/drawing/2014/main" id="{CFAED6E8-7F0F-455E-9234-05B7CD923E89}"/>
              </a:ext>
            </a:extLst>
          </p:cNvPr>
          <p:cNvSpPr txBox="1"/>
          <p:nvPr/>
        </p:nvSpPr>
        <p:spPr>
          <a:xfrm>
            <a:off x="1171494" y="2499783"/>
            <a:ext cx="1853700" cy="5187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002060"/>
                </a:solidFill>
                <a:latin typeface="#9Slide03 AmpleSoft Bold" panose="02000000000000000000" pitchFamily="2" charset="0"/>
                <a:ea typeface="Londrina Solid"/>
                <a:cs typeface="Londrina Solid"/>
                <a:sym typeface="Londrina Solid"/>
              </a:rPr>
              <a:t>I.</a:t>
            </a:r>
            <a:endParaRPr sz="2800" dirty="0">
              <a:solidFill>
                <a:srgbClr val="002060"/>
              </a:solidFill>
              <a:latin typeface="#9Slide03 AmpleSoft Bold" panose="02000000000000000000" pitchFamily="2" charset="0"/>
              <a:ea typeface="Londrina Solid"/>
              <a:cs typeface="Londrina Solid"/>
              <a:sym typeface="Londrina Solid"/>
            </a:endParaRPr>
          </a:p>
        </p:txBody>
      </p:sp>
      <p:sp>
        <p:nvSpPr>
          <p:cNvPr id="156" name="Google Shape;2624;p53">
            <a:extLst>
              <a:ext uri="{FF2B5EF4-FFF2-40B4-BE49-F238E27FC236}">
                <a16:creationId xmlns:a16="http://schemas.microsoft.com/office/drawing/2014/main" id="{538DC9F6-65ED-4479-BF8D-5E5149B1A201}"/>
              </a:ext>
            </a:extLst>
          </p:cNvPr>
          <p:cNvSpPr txBox="1"/>
          <p:nvPr/>
        </p:nvSpPr>
        <p:spPr>
          <a:xfrm>
            <a:off x="3599994" y="2499783"/>
            <a:ext cx="1853700" cy="5187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002060"/>
                </a:solidFill>
                <a:latin typeface="#9Slide03 AmpleSoft Bold" panose="02000000000000000000" pitchFamily="2" charset="0"/>
                <a:ea typeface="Londrina Solid"/>
                <a:cs typeface="Londrina Solid"/>
                <a:sym typeface="Londrina Solid"/>
              </a:rPr>
              <a:t>II.</a:t>
            </a:r>
            <a:endParaRPr sz="2800" dirty="0">
              <a:solidFill>
                <a:srgbClr val="002060"/>
              </a:solidFill>
              <a:latin typeface="#9Slide03 AmpleSoft Bold" panose="02000000000000000000" pitchFamily="2" charset="0"/>
              <a:ea typeface="Londrina Solid"/>
              <a:cs typeface="Londrina Solid"/>
              <a:sym typeface="Londrina Solid"/>
            </a:endParaRPr>
          </a:p>
        </p:txBody>
      </p:sp>
      <p:sp>
        <p:nvSpPr>
          <p:cNvPr id="157" name="Google Shape;2625;p53">
            <a:extLst>
              <a:ext uri="{FF2B5EF4-FFF2-40B4-BE49-F238E27FC236}">
                <a16:creationId xmlns:a16="http://schemas.microsoft.com/office/drawing/2014/main" id="{F3DBA4A4-297D-42EB-85D6-C398EB71ABEF}"/>
              </a:ext>
            </a:extLst>
          </p:cNvPr>
          <p:cNvSpPr txBox="1"/>
          <p:nvPr/>
        </p:nvSpPr>
        <p:spPr>
          <a:xfrm>
            <a:off x="6028494" y="2499783"/>
            <a:ext cx="1853700" cy="51872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002060"/>
                </a:solidFill>
                <a:latin typeface="#9Slide03 AmpleSoft Bold" panose="02000000000000000000" pitchFamily="2" charset="0"/>
                <a:ea typeface="Londrina Solid"/>
                <a:cs typeface="Londrina Solid"/>
                <a:sym typeface="Londrina Solid"/>
              </a:rPr>
              <a:t>III.</a:t>
            </a:r>
            <a:endParaRPr sz="2800" dirty="0">
              <a:solidFill>
                <a:srgbClr val="002060"/>
              </a:solidFill>
              <a:latin typeface="#9Slide03 AmpleSoft Bold" panose="02000000000000000000" pitchFamily="2" charset="0"/>
              <a:ea typeface="Londrina Solid"/>
              <a:cs typeface="Londrina Solid"/>
              <a:sym typeface="Londrina Solid"/>
            </a:endParaRPr>
          </a:p>
        </p:txBody>
      </p:sp>
      <p:grpSp>
        <p:nvGrpSpPr>
          <p:cNvPr id="161" name="Google Shape;2737;p53">
            <a:extLst>
              <a:ext uri="{FF2B5EF4-FFF2-40B4-BE49-F238E27FC236}">
                <a16:creationId xmlns:a16="http://schemas.microsoft.com/office/drawing/2014/main" id="{A2CFC2E2-BCD4-4E6A-8EB6-3F3393F10D60}"/>
              </a:ext>
            </a:extLst>
          </p:cNvPr>
          <p:cNvGrpSpPr/>
          <p:nvPr/>
        </p:nvGrpSpPr>
        <p:grpSpPr>
          <a:xfrm>
            <a:off x="6766906" y="1837696"/>
            <a:ext cx="339240" cy="393709"/>
            <a:chOff x="2224585" y="1962854"/>
            <a:chExt cx="303163" cy="351809"/>
          </a:xfrm>
        </p:grpSpPr>
        <p:sp>
          <p:nvSpPr>
            <p:cNvPr id="162" name="Google Shape;2738;p53">
              <a:extLst>
                <a:ext uri="{FF2B5EF4-FFF2-40B4-BE49-F238E27FC236}">
                  <a16:creationId xmlns:a16="http://schemas.microsoft.com/office/drawing/2014/main" id="{2DB53EA7-73FA-479C-AA7E-766A32A51D16}"/>
                </a:ext>
              </a:extLst>
            </p:cNvPr>
            <p:cNvSpPr/>
            <p:nvPr/>
          </p:nvSpPr>
          <p:spPr>
            <a:xfrm>
              <a:off x="2283143" y="1962854"/>
              <a:ext cx="181018" cy="81870"/>
            </a:xfrm>
            <a:custGeom>
              <a:avLst/>
              <a:gdLst/>
              <a:ahLst/>
              <a:cxnLst/>
              <a:rect l="l" t="t" r="r" b="b"/>
              <a:pathLst>
                <a:path w="12090" h="5468" extrusionOk="0">
                  <a:moveTo>
                    <a:pt x="652" y="1"/>
                  </a:moveTo>
                  <a:lnTo>
                    <a:pt x="0" y="5467"/>
                  </a:lnTo>
                  <a:lnTo>
                    <a:pt x="12089" y="5467"/>
                  </a:lnTo>
                  <a:lnTo>
                    <a:pt x="117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2739;p53">
              <a:extLst>
                <a:ext uri="{FF2B5EF4-FFF2-40B4-BE49-F238E27FC236}">
                  <a16:creationId xmlns:a16="http://schemas.microsoft.com/office/drawing/2014/main" id="{BBD10A10-21B5-4F95-8DEB-4A62CD309DBC}"/>
                </a:ext>
              </a:extLst>
            </p:cNvPr>
            <p:cNvSpPr/>
            <p:nvPr/>
          </p:nvSpPr>
          <p:spPr>
            <a:xfrm>
              <a:off x="2224899" y="1962854"/>
              <a:ext cx="141355" cy="186378"/>
            </a:xfrm>
            <a:custGeom>
              <a:avLst/>
              <a:gdLst/>
              <a:ahLst/>
              <a:cxnLst/>
              <a:rect l="l" t="t" r="r" b="b"/>
              <a:pathLst>
                <a:path w="9441" h="12448" extrusionOk="0">
                  <a:moveTo>
                    <a:pt x="4563" y="1"/>
                  </a:moveTo>
                  <a:lnTo>
                    <a:pt x="1494" y="1514"/>
                  </a:lnTo>
                  <a:cubicBezTo>
                    <a:pt x="421" y="2040"/>
                    <a:pt x="1" y="3323"/>
                    <a:pt x="505" y="4395"/>
                  </a:cubicBezTo>
                  <a:lnTo>
                    <a:pt x="3659" y="10828"/>
                  </a:lnTo>
                  <a:lnTo>
                    <a:pt x="4458" y="12447"/>
                  </a:lnTo>
                  <a:lnTo>
                    <a:pt x="9441" y="10008"/>
                  </a:lnTo>
                  <a:lnTo>
                    <a:pt x="8221" y="7464"/>
                  </a:lnTo>
                  <a:lnTo>
                    <a:pt x="456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2740;p53">
              <a:extLst>
                <a:ext uri="{FF2B5EF4-FFF2-40B4-BE49-F238E27FC236}">
                  <a16:creationId xmlns:a16="http://schemas.microsoft.com/office/drawing/2014/main" id="{58F3D9F6-9CF6-4716-8FCC-CF20AC09E22E}"/>
                </a:ext>
              </a:extLst>
            </p:cNvPr>
            <p:cNvSpPr/>
            <p:nvPr/>
          </p:nvSpPr>
          <p:spPr>
            <a:xfrm>
              <a:off x="2386393" y="1962854"/>
              <a:ext cx="141355" cy="186378"/>
            </a:xfrm>
            <a:custGeom>
              <a:avLst/>
              <a:gdLst/>
              <a:ahLst/>
              <a:cxnLst/>
              <a:rect l="l" t="t" r="r" b="b"/>
              <a:pathLst>
                <a:path w="9441" h="12448" extrusionOk="0">
                  <a:moveTo>
                    <a:pt x="4878" y="1"/>
                  </a:moveTo>
                  <a:lnTo>
                    <a:pt x="1241" y="7464"/>
                  </a:lnTo>
                  <a:lnTo>
                    <a:pt x="0" y="10008"/>
                  </a:lnTo>
                  <a:lnTo>
                    <a:pt x="4983" y="12447"/>
                  </a:lnTo>
                  <a:lnTo>
                    <a:pt x="5782" y="10828"/>
                  </a:lnTo>
                  <a:lnTo>
                    <a:pt x="8936" y="4395"/>
                  </a:lnTo>
                  <a:cubicBezTo>
                    <a:pt x="9440" y="3323"/>
                    <a:pt x="9020" y="2040"/>
                    <a:pt x="7947" y="1514"/>
                  </a:cubicBezTo>
                  <a:lnTo>
                    <a:pt x="487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2741;p53">
              <a:extLst>
                <a:ext uri="{FF2B5EF4-FFF2-40B4-BE49-F238E27FC236}">
                  <a16:creationId xmlns:a16="http://schemas.microsoft.com/office/drawing/2014/main" id="{82AD8BE2-E784-4EE9-91C4-6F8E712D2112}"/>
                </a:ext>
              </a:extLst>
            </p:cNvPr>
            <p:cNvSpPr/>
            <p:nvPr/>
          </p:nvSpPr>
          <p:spPr>
            <a:xfrm>
              <a:off x="2279684" y="2074609"/>
              <a:ext cx="86571" cy="74623"/>
            </a:xfrm>
            <a:custGeom>
              <a:avLst/>
              <a:gdLst/>
              <a:ahLst/>
              <a:cxnLst/>
              <a:rect l="l" t="t" r="r" b="b"/>
              <a:pathLst>
                <a:path w="5782" h="4984" extrusionOk="0">
                  <a:moveTo>
                    <a:pt x="4541" y="0"/>
                  </a:moveTo>
                  <a:cubicBezTo>
                    <a:pt x="2649" y="484"/>
                    <a:pt x="1030" y="1682"/>
                    <a:pt x="0" y="3364"/>
                  </a:cubicBezTo>
                  <a:lnTo>
                    <a:pt x="799" y="4983"/>
                  </a:lnTo>
                  <a:lnTo>
                    <a:pt x="5782" y="2544"/>
                  </a:lnTo>
                  <a:lnTo>
                    <a:pt x="454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2742;p53">
              <a:extLst>
                <a:ext uri="{FF2B5EF4-FFF2-40B4-BE49-F238E27FC236}">
                  <a16:creationId xmlns:a16="http://schemas.microsoft.com/office/drawing/2014/main" id="{D58A407F-BE9D-43AE-B5B0-E84A1A810E1C}"/>
                </a:ext>
              </a:extLst>
            </p:cNvPr>
            <p:cNvSpPr/>
            <p:nvPr/>
          </p:nvSpPr>
          <p:spPr>
            <a:xfrm>
              <a:off x="2386393" y="2074609"/>
              <a:ext cx="86571" cy="74623"/>
            </a:xfrm>
            <a:custGeom>
              <a:avLst/>
              <a:gdLst/>
              <a:ahLst/>
              <a:cxnLst/>
              <a:rect l="l" t="t" r="r" b="b"/>
              <a:pathLst>
                <a:path w="5782" h="4984" extrusionOk="0">
                  <a:moveTo>
                    <a:pt x="1241" y="0"/>
                  </a:moveTo>
                  <a:lnTo>
                    <a:pt x="0" y="2544"/>
                  </a:lnTo>
                  <a:lnTo>
                    <a:pt x="4983" y="4983"/>
                  </a:lnTo>
                  <a:lnTo>
                    <a:pt x="5782" y="3364"/>
                  </a:lnTo>
                  <a:cubicBezTo>
                    <a:pt x="4752" y="1682"/>
                    <a:pt x="3133" y="484"/>
                    <a:pt x="12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2743;p53">
              <a:extLst>
                <a:ext uri="{FF2B5EF4-FFF2-40B4-BE49-F238E27FC236}">
                  <a16:creationId xmlns:a16="http://schemas.microsoft.com/office/drawing/2014/main" id="{A331A4DE-71B0-44F8-A2B5-E8EDB86100F0}"/>
                </a:ext>
              </a:extLst>
            </p:cNvPr>
            <p:cNvSpPr/>
            <p:nvPr/>
          </p:nvSpPr>
          <p:spPr>
            <a:xfrm>
              <a:off x="2224585" y="2087830"/>
              <a:ext cx="265073" cy="226833"/>
            </a:xfrm>
            <a:custGeom>
              <a:avLst/>
              <a:gdLst/>
              <a:ahLst/>
              <a:cxnLst/>
              <a:rect l="l" t="t" r="r" b="b"/>
              <a:pathLst>
                <a:path w="17704" h="15150" extrusionOk="0">
                  <a:moveTo>
                    <a:pt x="10134" y="0"/>
                  </a:moveTo>
                  <a:cubicBezTo>
                    <a:pt x="3386" y="0"/>
                    <a:pt x="1" y="8158"/>
                    <a:pt x="4773" y="12930"/>
                  </a:cubicBezTo>
                  <a:cubicBezTo>
                    <a:pt x="6221" y="14378"/>
                    <a:pt x="8158" y="15150"/>
                    <a:pt x="10125" y="15150"/>
                  </a:cubicBezTo>
                  <a:cubicBezTo>
                    <a:pt x="11100" y="15150"/>
                    <a:pt x="12081" y="14960"/>
                    <a:pt x="13015" y="14570"/>
                  </a:cubicBezTo>
                  <a:cubicBezTo>
                    <a:pt x="15853" y="13414"/>
                    <a:pt x="17703" y="10639"/>
                    <a:pt x="17703" y="7590"/>
                  </a:cubicBezTo>
                  <a:cubicBezTo>
                    <a:pt x="17703" y="3406"/>
                    <a:pt x="14318" y="0"/>
                    <a:pt x="101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2744;p53">
              <a:extLst>
                <a:ext uri="{FF2B5EF4-FFF2-40B4-BE49-F238E27FC236}">
                  <a16:creationId xmlns:a16="http://schemas.microsoft.com/office/drawing/2014/main" id="{BB2FF5F4-6790-4A7A-A8A9-D4F169F8E910}"/>
                </a:ext>
              </a:extLst>
            </p:cNvPr>
            <p:cNvSpPr/>
            <p:nvPr/>
          </p:nvSpPr>
          <p:spPr>
            <a:xfrm>
              <a:off x="2274953" y="2125605"/>
              <a:ext cx="177244" cy="151627"/>
            </a:xfrm>
            <a:custGeom>
              <a:avLst/>
              <a:gdLst/>
              <a:ahLst/>
              <a:cxnLst/>
              <a:rect l="l" t="t" r="r" b="b"/>
              <a:pathLst>
                <a:path w="11838" h="10127" extrusionOk="0">
                  <a:moveTo>
                    <a:pt x="6770" y="0"/>
                  </a:moveTo>
                  <a:cubicBezTo>
                    <a:pt x="2250" y="0"/>
                    <a:pt x="1" y="5446"/>
                    <a:pt x="3196" y="8641"/>
                  </a:cubicBezTo>
                  <a:cubicBezTo>
                    <a:pt x="4222" y="9667"/>
                    <a:pt x="5488" y="10127"/>
                    <a:pt x="6731" y="10127"/>
                  </a:cubicBezTo>
                  <a:cubicBezTo>
                    <a:pt x="9333" y="10127"/>
                    <a:pt x="11837" y="8112"/>
                    <a:pt x="11837" y="5067"/>
                  </a:cubicBezTo>
                  <a:cubicBezTo>
                    <a:pt x="11837" y="2271"/>
                    <a:pt x="9567" y="0"/>
                    <a:pt x="67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2745;p53">
              <a:extLst>
                <a:ext uri="{FF2B5EF4-FFF2-40B4-BE49-F238E27FC236}">
                  <a16:creationId xmlns:a16="http://schemas.microsoft.com/office/drawing/2014/main" id="{B85440A7-6E27-4A16-8B86-C29E9AF19D80}"/>
                </a:ext>
              </a:extLst>
            </p:cNvPr>
            <p:cNvSpPr/>
            <p:nvPr/>
          </p:nvSpPr>
          <p:spPr>
            <a:xfrm>
              <a:off x="2326263" y="2154053"/>
              <a:ext cx="99492" cy="89191"/>
            </a:xfrm>
            <a:custGeom>
              <a:avLst/>
              <a:gdLst/>
              <a:ahLst/>
              <a:cxnLst/>
              <a:rect l="l" t="t" r="r" b="b"/>
              <a:pathLst>
                <a:path w="6645" h="5957" extrusionOk="0">
                  <a:moveTo>
                    <a:pt x="3343" y="0"/>
                  </a:moveTo>
                  <a:cubicBezTo>
                    <a:pt x="3054" y="0"/>
                    <a:pt x="2766" y="158"/>
                    <a:pt x="2629" y="476"/>
                  </a:cubicBezTo>
                  <a:lnTo>
                    <a:pt x="2292" y="1149"/>
                  </a:lnTo>
                  <a:cubicBezTo>
                    <a:pt x="2166" y="1380"/>
                    <a:pt x="1956" y="1548"/>
                    <a:pt x="1683" y="1590"/>
                  </a:cubicBezTo>
                  <a:lnTo>
                    <a:pt x="947" y="1695"/>
                  </a:lnTo>
                  <a:cubicBezTo>
                    <a:pt x="274" y="1759"/>
                    <a:pt x="1" y="2600"/>
                    <a:pt x="505" y="3062"/>
                  </a:cubicBezTo>
                  <a:lnTo>
                    <a:pt x="1031" y="3588"/>
                  </a:lnTo>
                  <a:cubicBezTo>
                    <a:pt x="1220" y="3756"/>
                    <a:pt x="1304" y="4029"/>
                    <a:pt x="1262" y="4281"/>
                  </a:cubicBezTo>
                  <a:lnTo>
                    <a:pt x="1136" y="5017"/>
                  </a:lnTo>
                  <a:cubicBezTo>
                    <a:pt x="1053" y="5532"/>
                    <a:pt x="1455" y="5955"/>
                    <a:pt x="1917" y="5955"/>
                  </a:cubicBezTo>
                  <a:cubicBezTo>
                    <a:pt x="2041" y="5955"/>
                    <a:pt x="2168" y="5925"/>
                    <a:pt x="2292" y="5858"/>
                  </a:cubicBezTo>
                  <a:lnTo>
                    <a:pt x="2965" y="5522"/>
                  </a:lnTo>
                  <a:cubicBezTo>
                    <a:pt x="3081" y="5459"/>
                    <a:pt x="3207" y="5427"/>
                    <a:pt x="3333" y="5427"/>
                  </a:cubicBezTo>
                  <a:cubicBezTo>
                    <a:pt x="3459" y="5427"/>
                    <a:pt x="3585" y="5459"/>
                    <a:pt x="3701" y="5522"/>
                  </a:cubicBezTo>
                  <a:lnTo>
                    <a:pt x="4374" y="5858"/>
                  </a:lnTo>
                  <a:cubicBezTo>
                    <a:pt x="4500" y="5926"/>
                    <a:pt x="4632" y="5957"/>
                    <a:pt x="4759" y="5957"/>
                  </a:cubicBezTo>
                  <a:cubicBezTo>
                    <a:pt x="5223" y="5957"/>
                    <a:pt x="5629" y="5545"/>
                    <a:pt x="5530" y="5017"/>
                  </a:cubicBezTo>
                  <a:lnTo>
                    <a:pt x="5404" y="4281"/>
                  </a:lnTo>
                  <a:cubicBezTo>
                    <a:pt x="5362" y="4029"/>
                    <a:pt x="5446" y="3756"/>
                    <a:pt x="5635" y="3588"/>
                  </a:cubicBezTo>
                  <a:lnTo>
                    <a:pt x="6161" y="3062"/>
                  </a:lnTo>
                  <a:cubicBezTo>
                    <a:pt x="6644" y="2578"/>
                    <a:pt x="6371" y="1780"/>
                    <a:pt x="5719" y="1695"/>
                  </a:cubicBezTo>
                  <a:lnTo>
                    <a:pt x="4983" y="1590"/>
                  </a:lnTo>
                  <a:cubicBezTo>
                    <a:pt x="4731" y="1527"/>
                    <a:pt x="4500" y="1380"/>
                    <a:pt x="4395" y="1128"/>
                  </a:cubicBezTo>
                  <a:lnTo>
                    <a:pt x="4058" y="455"/>
                  </a:lnTo>
                  <a:cubicBezTo>
                    <a:pt x="3912" y="153"/>
                    <a:pt x="3627" y="0"/>
                    <a:pt x="33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170" name="Google Shape;2746;p53">
            <a:extLst>
              <a:ext uri="{FF2B5EF4-FFF2-40B4-BE49-F238E27FC236}">
                <a16:creationId xmlns:a16="http://schemas.microsoft.com/office/drawing/2014/main" id="{4F2B6B56-1F6B-4AC7-8720-4F3501B95A21}"/>
              </a:ext>
            </a:extLst>
          </p:cNvPr>
          <p:cNvCxnSpPr>
            <a:cxnSpLocks/>
            <a:stCxn id="155" idx="3"/>
            <a:endCxn id="156" idx="1"/>
          </p:cNvCxnSpPr>
          <p:nvPr/>
        </p:nvCxnSpPr>
        <p:spPr>
          <a:xfrm>
            <a:off x="3025194" y="2759146"/>
            <a:ext cx="574800" cy="0"/>
          </a:xfrm>
          <a:prstGeom prst="straightConnector1">
            <a:avLst/>
          </a:prstGeom>
          <a:ln w="19050"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8" name="Google Shape;2410;p46">
            <a:extLst>
              <a:ext uri="{FF2B5EF4-FFF2-40B4-BE49-F238E27FC236}">
                <a16:creationId xmlns:a16="http://schemas.microsoft.com/office/drawing/2014/main" id="{66A92283-EE0E-4182-BD69-160379B12876}"/>
              </a:ext>
            </a:extLst>
          </p:cNvPr>
          <p:cNvSpPr/>
          <p:nvPr/>
        </p:nvSpPr>
        <p:spPr>
          <a:xfrm rot="5400000">
            <a:off x="4613823" y="-713929"/>
            <a:ext cx="41575" cy="3689605"/>
          </a:xfrm>
          <a:custGeom>
            <a:avLst/>
            <a:gdLst/>
            <a:ahLst/>
            <a:cxnLst/>
            <a:rect l="l" t="t" r="r" b="b"/>
            <a:pathLst>
              <a:path w="954" h="67752" extrusionOk="0">
                <a:moveTo>
                  <a:pt x="464" y="1"/>
                </a:moveTo>
                <a:cubicBezTo>
                  <a:pt x="333" y="1"/>
                  <a:pt x="201" y="157"/>
                  <a:pt x="201" y="471"/>
                </a:cubicBezTo>
                <a:cubicBezTo>
                  <a:pt x="201" y="471"/>
                  <a:pt x="1" y="20822"/>
                  <a:pt x="1" y="33879"/>
                </a:cubicBezTo>
                <a:cubicBezTo>
                  <a:pt x="1" y="46937"/>
                  <a:pt x="201" y="67188"/>
                  <a:pt x="201" y="67188"/>
                </a:cubicBezTo>
                <a:cubicBezTo>
                  <a:pt x="264" y="67564"/>
                  <a:pt x="395" y="67752"/>
                  <a:pt x="511" y="67752"/>
                </a:cubicBezTo>
                <a:cubicBezTo>
                  <a:pt x="627" y="67752"/>
                  <a:pt x="727" y="67564"/>
                  <a:pt x="727" y="67188"/>
                </a:cubicBezTo>
                <a:cubicBezTo>
                  <a:pt x="727" y="67188"/>
                  <a:pt x="953" y="46937"/>
                  <a:pt x="953" y="33879"/>
                </a:cubicBezTo>
                <a:cubicBezTo>
                  <a:pt x="953" y="20822"/>
                  <a:pt x="727" y="471"/>
                  <a:pt x="727" y="471"/>
                </a:cubicBezTo>
                <a:cubicBezTo>
                  <a:pt x="727" y="157"/>
                  <a:pt x="596" y="1"/>
                  <a:pt x="46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Rectangle 178">
            <a:extLst>
              <a:ext uri="{FF2B5EF4-FFF2-40B4-BE49-F238E27FC236}">
                <a16:creationId xmlns:a16="http://schemas.microsoft.com/office/drawing/2014/main" id="{914C0400-4BD2-4F04-8D88-14DF263B6D82}"/>
              </a:ext>
            </a:extLst>
          </p:cNvPr>
          <p:cNvSpPr/>
          <p:nvPr/>
        </p:nvSpPr>
        <p:spPr>
          <a:xfrm>
            <a:off x="880532" y="3172181"/>
            <a:ext cx="2404533" cy="722489"/>
          </a:xfrm>
          <a:prstGeom prst="rect">
            <a:avLst/>
          </a:prstGeom>
          <a:ln>
            <a:solidFill>
              <a:srgbClr val="92D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#9Slide03 Ample" panose="02000000000000000000" pitchFamily="2" charset="0"/>
              </a:rPr>
              <a:t>SỰ TỒN TẠI CỦA ÁP SUẤT KHÍ QUYỂN</a:t>
            </a:r>
          </a:p>
        </p:txBody>
      </p:sp>
      <p:sp>
        <p:nvSpPr>
          <p:cNvPr id="180" name="Rectangle 179">
            <a:extLst>
              <a:ext uri="{FF2B5EF4-FFF2-40B4-BE49-F238E27FC236}">
                <a16:creationId xmlns:a16="http://schemas.microsoft.com/office/drawing/2014/main" id="{FC51A638-6A30-4C34-9A3B-2BD06EA81BC1}"/>
              </a:ext>
            </a:extLst>
          </p:cNvPr>
          <p:cNvSpPr/>
          <p:nvPr/>
        </p:nvSpPr>
        <p:spPr>
          <a:xfrm>
            <a:off x="3362677" y="3166537"/>
            <a:ext cx="2404533" cy="722489"/>
          </a:xfrm>
          <a:prstGeom prst="rect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#9Slide03 Ample" panose="02000000000000000000" pitchFamily="2" charset="0"/>
              </a:rPr>
              <a:t>ĐỘ LỚN CỦA ÁP SUẤT KHÍ QUYỂN</a:t>
            </a:r>
          </a:p>
        </p:txBody>
      </p:sp>
      <p:sp>
        <p:nvSpPr>
          <p:cNvPr id="181" name="Rectangle 180">
            <a:extLst>
              <a:ext uri="{FF2B5EF4-FFF2-40B4-BE49-F238E27FC236}">
                <a16:creationId xmlns:a16="http://schemas.microsoft.com/office/drawing/2014/main" id="{CD36C807-4FC1-4F33-A6E4-45E196CE0695}"/>
              </a:ext>
            </a:extLst>
          </p:cNvPr>
          <p:cNvSpPr/>
          <p:nvPr/>
        </p:nvSpPr>
        <p:spPr>
          <a:xfrm>
            <a:off x="5853287" y="3155248"/>
            <a:ext cx="2404533" cy="722489"/>
          </a:xfrm>
          <a:prstGeom prst="rect">
            <a:avLst/>
          </a:prstGeom>
          <a:ln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#9Slide03 Ample" panose="02000000000000000000" pitchFamily="2" charset="0"/>
              </a:rPr>
              <a:t>VẬN DỤNG</a:t>
            </a:r>
          </a:p>
        </p:txBody>
      </p:sp>
      <p:sp>
        <p:nvSpPr>
          <p:cNvPr id="120" name="Google Shape;2338;p46">
            <a:extLst>
              <a:ext uri="{FF2B5EF4-FFF2-40B4-BE49-F238E27FC236}">
                <a16:creationId xmlns:a16="http://schemas.microsoft.com/office/drawing/2014/main" id="{7DC513A0-7E85-417A-AE7A-F97CE40E98D4}"/>
              </a:ext>
            </a:extLst>
          </p:cNvPr>
          <p:cNvSpPr txBox="1">
            <a:spLocks/>
          </p:cNvSpPr>
          <p:nvPr/>
        </p:nvSpPr>
        <p:spPr>
          <a:xfrm>
            <a:off x="1465801" y="338666"/>
            <a:ext cx="6288598" cy="839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Neucha"/>
              <a:buNone/>
              <a:defRPr sz="3500" b="0" i="0" u="none" strike="noStrike" cap="none">
                <a:solidFill>
                  <a:schemeClr val="accent2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7200" dirty="0" err="1">
                <a:solidFill>
                  <a:schemeClr val="accent4">
                    <a:lumMod val="75000"/>
                  </a:schemeClr>
                </a:solidFill>
                <a:latin typeface="#9Slide06 American Forkball Ero" pitchFamily="2" charset="0"/>
              </a:rPr>
              <a:t>Nội</a:t>
            </a:r>
            <a:r>
              <a:rPr lang="en-US" sz="7200" dirty="0">
                <a:solidFill>
                  <a:schemeClr val="accent4">
                    <a:lumMod val="75000"/>
                  </a:schemeClr>
                </a:solidFill>
                <a:latin typeface="#9Slide06 American Forkball Ero" pitchFamily="2" charset="0"/>
              </a:rPr>
              <a:t> dung </a:t>
            </a:r>
            <a:r>
              <a:rPr lang="en-US" sz="7200" dirty="0" err="1">
                <a:solidFill>
                  <a:schemeClr val="accent4">
                    <a:lumMod val="75000"/>
                  </a:schemeClr>
                </a:solidFill>
                <a:latin typeface="#9Slide06 American Forkball Ero" pitchFamily="2" charset="0"/>
              </a:rPr>
              <a:t>bài</a:t>
            </a:r>
            <a:r>
              <a:rPr lang="en-US" sz="7200" dirty="0">
                <a:solidFill>
                  <a:schemeClr val="accent4">
                    <a:lumMod val="75000"/>
                  </a:schemeClr>
                </a:solidFill>
                <a:latin typeface="#9Slide06 American Forkball Ero" pitchFamily="2" charset="0"/>
              </a:rPr>
              <a:t> </a:t>
            </a:r>
            <a:r>
              <a:rPr lang="en-US" sz="7200" dirty="0" err="1">
                <a:solidFill>
                  <a:schemeClr val="accent4">
                    <a:lumMod val="75000"/>
                  </a:schemeClr>
                </a:solidFill>
                <a:latin typeface="#9Slide06 American Forkball Ero" pitchFamily="2" charset="0"/>
              </a:rPr>
              <a:t>học</a:t>
            </a:r>
            <a:r>
              <a:rPr lang="en-US" sz="7200" dirty="0">
                <a:solidFill>
                  <a:schemeClr val="accent4">
                    <a:lumMod val="75000"/>
                  </a:schemeClr>
                </a:solidFill>
                <a:latin typeface="#9Slide06 American Forkball Ero" pitchFamily="2" charset="0"/>
              </a:rPr>
              <a:t> </a:t>
            </a:r>
            <a:endParaRPr lang="en-US" sz="6600" dirty="0">
              <a:solidFill>
                <a:schemeClr val="accent4">
                  <a:lumMod val="75000"/>
                </a:schemeClr>
              </a:solidFill>
              <a:latin typeface="#9Slide06 American Forkball Er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2509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2338;p46">
            <a:extLst>
              <a:ext uri="{FF2B5EF4-FFF2-40B4-BE49-F238E27FC236}">
                <a16:creationId xmlns:a16="http://schemas.microsoft.com/office/drawing/2014/main" id="{ECA2C027-7B00-422E-A3AD-FC612A0EF77D}"/>
              </a:ext>
            </a:extLst>
          </p:cNvPr>
          <p:cNvSpPr txBox="1">
            <a:spLocks/>
          </p:cNvSpPr>
          <p:nvPr/>
        </p:nvSpPr>
        <p:spPr>
          <a:xfrm>
            <a:off x="133531" y="101600"/>
            <a:ext cx="8765178" cy="670619"/>
          </a:xfrm>
          <a:prstGeom prst="rect">
            <a:avLst/>
          </a:prstGeom>
          <a:solidFill>
            <a:srgbClr val="FCFAEE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Neucha"/>
              <a:buNone/>
              <a:defRPr sz="3500" b="0" i="0" u="none" strike="noStrike" cap="none">
                <a:solidFill>
                  <a:schemeClr val="accent2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400" dirty="0">
                <a:solidFill>
                  <a:schemeClr val="accent4">
                    <a:lumMod val="75000"/>
                  </a:schemeClr>
                </a:solidFill>
                <a:latin typeface="#9Slide04 SVN-Aleo Bold" panose="020F0802020204030203" pitchFamily="34" charset="0"/>
              </a:rPr>
              <a:t>I. SỰ TỒN TẠI CỦA ÁP SUẤT KHÍ QUYỂN</a:t>
            </a:r>
          </a:p>
        </p:txBody>
      </p:sp>
      <p:sp>
        <p:nvSpPr>
          <p:cNvPr id="74" name="Freeform 173">
            <a:extLst>
              <a:ext uri="{FF2B5EF4-FFF2-40B4-BE49-F238E27FC236}">
                <a16:creationId xmlns:a16="http://schemas.microsoft.com/office/drawing/2014/main" id="{93F93E4E-786D-4B77-ABA1-3C7985CA3363}"/>
              </a:ext>
            </a:extLst>
          </p:cNvPr>
          <p:cNvSpPr>
            <a:spLocks/>
          </p:cNvSpPr>
          <p:nvPr/>
        </p:nvSpPr>
        <p:spPr bwMode="auto">
          <a:xfrm>
            <a:off x="4914900" y="927100"/>
            <a:ext cx="4013200" cy="3644900"/>
          </a:xfrm>
          <a:custGeom>
            <a:avLst/>
            <a:gdLst>
              <a:gd name="T0" fmla="*/ 1312 w 2760"/>
              <a:gd name="T1" fmla="*/ 48 h 2704"/>
              <a:gd name="T2" fmla="*/ 1744 w 2760"/>
              <a:gd name="T3" fmla="*/ 48 h 2704"/>
              <a:gd name="T4" fmla="*/ 2224 w 2760"/>
              <a:gd name="T5" fmla="*/ 336 h 2704"/>
              <a:gd name="T6" fmla="*/ 2560 w 2760"/>
              <a:gd name="T7" fmla="*/ 816 h 2704"/>
              <a:gd name="T8" fmla="*/ 2752 w 2760"/>
              <a:gd name="T9" fmla="*/ 1536 h 2704"/>
              <a:gd name="T10" fmla="*/ 2512 w 2760"/>
              <a:gd name="T11" fmla="*/ 2256 h 2704"/>
              <a:gd name="T12" fmla="*/ 1696 w 2760"/>
              <a:gd name="T13" fmla="*/ 2640 h 2704"/>
              <a:gd name="T14" fmla="*/ 640 w 2760"/>
              <a:gd name="T15" fmla="*/ 2544 h 2704"/>
              <a:gd name="T16" fmla="*/ 64 w 2760"/>
              <a:gd name="T17" fmla="*/ 1680 h 2704"/>
              <a:gd name="T18" fmla="*/ 256 w 2760"/>
              <a:gd name="T19" fmla="*/ 720 h 2704"/>
              <a:gd name="T20" fmla="*/ 832 w 2760"/>
              <a:gd name="T21" fmla="*/ 192 h 2704"/>
              <a:gd name="T22" fmla="*/ 1312 w 2760"/>
              <a:gd name="T23" fmla="*/ 48 h 27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760" h="2704">
                <a:moveTo>
                  <a:pt x="1312" y="48"/>
                </a:moveTo>
                <a:cubicBezTo>
                  <a:pt x="1464" y="24"/>
                  <a:pt x="1592" y="0"/>
                  <a:pt x="1744" y="48"/>
                </a:cubicBezTo>
                <a:cubicBezTo>
                  <a:pt x="1896" y="96"/>
                  <a:pt x="2088" y="208"/>
                  <a:pt x="2224" y="336"/>
                </a:cubicBezTo>
                <a:cubicBezTo>
                  <a:pt x="2360" y="464"/>
                  <a:pt x="2472" y="616"/>
                  <a:pt x="2560" y="816"/>
                </a:cubicBezTo>
                <a:cubicBezTo>
                  <a:pt x="2648" y="1016"/>
                  <a:pt x="2760" y="1296"/>
                  <a:pt x="2752" y="1536"/>
                </a:cubicBezTo>
                <a:cubicBezTo>
                  <a:pt x="2744" y="1776"/>
                  <a:pt x="2688" y="2072"/>
                  <a:pt x="2512" y="2256"/>
                </a:cubicBezTo>
                <a:cubicBezTo>
                  <a:pt x="2336" y="2440"/>
                  <a:pt x="2008" y="2592"/>
                  <a:pt x="1696" y="2640"/>
                </a:cubicBezTo>
                <a:cubicBezTo>
                  <a:pt x="1384" y="2688"/>
                  <a:pt x="912" y="2704"/>
                  <a:pt x="640" y="2544"/>
                </a:cubicBezTo>
                <a:cubicBezTo>
                  <a:pt x="368" y="2384"/>
                  <a:pt x="128" y="1984"/>
                  <a:pt x="64" y="1680"/>
                </a:cubicBezTo>
                <a:cubicBezTo>
                  <a:pt x="0" y="1376"/>
                  <a:pt x="128" y="968"/>
                  <a:pt x="256" y="720"/>
                </a:cubicBezTo>
                <a:cubicBezTo>
                  <a:pt x="384" y="472"/>
                  <a:pt x="656" y="304"/>
                  <a:pt x="832" y="192"/>
                </a:cubicBezTo>
                <a:cubicBezTo>
                  <a:pt x="1008" y="80"/>
                  <a:pt x="1160" y="72"/>
                  <a:pt x="1312" y="48"/>
                </a:cubicBezTo>
                <a:close/>
              </a:path>
            </a:pathLst>
          </a:custGeom>
          <a:solidFill>
            <a:srgbClr val="00CCFF">
              <a:alpha val="20000"/>
            </a:srgbClr>
          </a:solidFill>
          <a:ln>
            <a:noFill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5" name="Picture 153" descr="Espaco_0060">
            <a:extLst>
              <a:ext uri="{FF2B5EF4-FFF2-40B4-BE49-F238E27FC236}">
                <a16:creationId xmlns:a16="http://schemas.microsoft.com/office/drawing/2014/main" id="{7DE4857B-5CC4-4DBC-A9DA-401DD1FD491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900" y="2108200"/>
            <a:ext cx="14414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" name="Line 164">
            <a:extLst>
              <a:ext uri="{FF2B5EF4-FFF2-40B4-BE49-F238E27FC236}">
                <a16:creationId xmlns:a16="http://schemas.microsoft.com/office/drawing/2014/main" id="{1717E689-BFD4-44D6-A9B8-7942D162326B}"/>
              </a:ext>
            </a:extLst>
          </p:cNvPr>
          <p:cNvSpPr>
            <a:spLocks noChangeShapeType="1"/>
          </p:cNvSpPr>
          <p:nvPr/>
        </p:nvSpPr>
        <p:spPr bwMode="auto">
          <a:xfrm rot="8029852">
            <a:off x="7055644" y="1967706"/>
            <a:ext cx="457200" cy="1588"/>
          </a:xfrm>
          <a:prstGeom prst="line">
            <a:avLst/>
          </a:prstGeom>
          <a:noFill/>
          <a:ln w="76200">
            <a:solidFill>
              <a:srgbClr val="0099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9" name="Line 164">
            <a:extLst>
              <a:ext uri="{FF2B5EF4-FFF2-40B4-BE49-F238E27FC236}">
                <a16:creationId xmlns:a16="http://schemas.microsoft.com/office/drawing/2014/main" id="{41A02A06-C9BD-455A-88FE-2B3F8064F189}"/>
              </a:ext>
            </a:extLst>
          </p:cNvPr>
          <p:cNvSpPr>
            <a:spLocks noChangeShapeType="1"/>
          </p:cNvSpPr>
          <p:nvPr/>
        </p:nvSpPr>
        <p:spPr bwMode="auto">
          <a:xfrm rot="8029852">
            <a:off x="7414418" y="2802732"/>
            <a:ext cx="334963" cy="311150"/>
          </a:xfrm>
          <a:prstGeom prst="line">
            <a:avLst/>
          </a:prstGeom>
          <a:noFill/>
          <a:ln w="76200">
            <a:solidFill>
              <a:srgbClr val="0099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0" name="Line 164">
            <a:extLst>
              <a:ext uri="{FF2B5EF4-FFF2-40B4-BE49-F238E27FC236}">
                <a16:creationId xmlns:a16="http://schemas.microsoft.com/office/drawing/2014/main" id="{EEF70CA7-FB7F-4721-9E5D-EE9126685F08}"/>
              </a:ext>
            </a:extLst>
          </p:cNvPr>
          <p:cNvSpPr>
            <a:spLocks noChangeShapeType="1"/>
          </p:cNvSpPr>
          <p:nvPr/>
        </p:nvSpPr>
        <p:spPr bwMode="auto">
          <a:xfrm rot="8029852" flipV="1">
            <a:off x="6335713" y="1755775"/>
            <a:ext cx="46038" cy="420687"/>
          </a:xfrm>
          <a:prstGeom prst="line">
            <a:avLst/>
          </a:prstGeom>
          <a:noFill/>
          <a:ln w="76200">
            <a:solidFill>
              <a:srgbClr val="0099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1" name="Line 164">
            <a:extLst>
              <a:ext uri="{FF2B5EF4-FFF2-40B4-BE49-F238E27FC236}">
                <a16:creationId xmlns:a16="http://schemas.microsoft.com/office/drawing/2014/main" id="{74FF39C0-A563-43DE-BEC4-40F50F4C3A1B}"/>
              </a:ext>
            </a:extLst>
          </p:cNvPr>
          <p:cNvSpPr>
            <a:spLocks noChangeShapeType="1"/>
          </p:cNvSpPr>
          <p:nvPr/>
        </p:nvSpPr>
        <p:spPr bwMode="auto">
          <a:xfrm rot="8029852" flipH="1">
            <a:off x="6674644" y="3444081"/>
            <a:ext cx="241300" cy="300038"/>
          </a:xfrm>
          <a:prstGeom prst="line">
            <a:avLst/>
          </a:prstGeom>
          <a:noFill/>
          <a:ln w="76200">
            <a:solidFill>
              <a:srgbClr val="0099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2" name="Line 164">
            <a:extLst>
              <a:ext uri="{FF2B5EF4-FFF2-40B4-BE49-F238E27FC236}">
                <a16:creationId xmlns:a16="http://schemas.microsoft.com/office/drawing/2014/main" id="{E0A1234E-75B2-4922-BF54-4EA3A7DDB2C4}"/>
              </a:ext>
            </a:extLst>
          </p:cNvPr>
          <p:cNvSpPr>
            <a:spLocks noChangeShapeType="1"/>
          </p:cNvSpPr>
          <p:nvPr/>
        </p:nvSpPr>
        <p:spPr bwMode="auto">
          <a:xfrm rot="8029852" flipH="1" flipV="1">
            <a:off x="5849144" y="2750344"/>
            <a:ext cx="201612" cy="317500"/>
          </a:xfrm>
          <a:prstGeom prst="line">
            <a:avLst/>
          </a:prstGeom>
          <a:noFill/>
          <a:ln w="76200">
            <a:solidFill>
              <a:srgbClr val="0099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3" name="Text Box 5">
            <a:extLst>
              <a:ext uri="{FF2B5EF4-FFF2-40B4-BE49-F238E27FC236}">
                <a16:creationId xmlns:a16="http://schemas.microsoft.com/office/drawing/2014/main" id="{2DDFEFDB-2AD1-4EDD-8740-6ECE238407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000" y="1466671"/>
            <a:ext cx="4572000" cy="91940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rgbClr val="FFC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n-US" altLang="en-US" dirty="0" err="1">
                <a:solidFill>
                  <a:srgbClr val="FF6699"/>
                </a:solidFill>
                <a:latin typeface="#9Slide03 AmpleSoft Thin" panose="02000000000000000000" pitchFamily="2" charset="0"/>
                <a:cs typeface="Times New Roman" panose="02020603050405020304" pitchFamily="18" charset="0"/>
              </a:rPr>
              <a:t>Khí</a:t>
            </a:r>
            <a:r>
              <a:rPr lang="en-US" altLang="en-US" dirty="0">
                <a:solidFill>
                  <a:srgbClr val="FF6699"/>
                </a:solidFill>
                <a:latin typeface="#9Slide03 AmpleSoft Thin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6699"/>
                </a:solidFill>
                <a:latin typeface="#9Slide03 AmpleSoft Thin" panose="02000000000000000000" pitchFamily="2" charset="0"/>
                <a:cs typeface="Times New Roman" panose="02020603050405020304" pitchFamily="18" charset="0"/>
              </a:rPr>
              <a:t>quyển</a:t>
            </a:r>
            <a:r>
              <a:rPr lang="en-US" altLang="en-US" dirty="0">
                <a:solidFill>
                  <a:srgbClr val="FF6699"/>
                </a:solidFill>
                <a:latin typeface="#9Slide03 AmpleSoft Thin" panose="02000000000000000000" pitchFamily="2" charset="0"/>
                <a:cs typeface="Times New Roman" panose="02020603050405020304" pitchFamily="18" charset="0"/>
              </a:rPr>
              <a:t>: </a:t>
            </a:r>
            <a:r>
              <a:rPr lang="en-US" altLang="en-US" dirty="0" err="1">
                <a:solidFill>
                  <a:srgbClr val="0000FF"/>
                </a:solidFill>
                <a:latin typeface="#9Slide03 AmpleSoft Thin" panose="02000000000000000000" pitchFamily="2" charset="0"/>
                <a:cs typeface="Times New Roman" panose="02020603050405020304" pitchFamily="18" charset="0"/>
              </a:rPr>
              <a:t>Là</a:t>
            </a:r>
            <a:r>
              <a:rPr lang="en-US" altLang="en-US" dirty="0">
                <a:solidFill>
                  <a:srgbClr val="0000FF"/>
                </a:solidFill>
                <a:latin typeface="#9Slide03 AmpleSoft Thin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#9Slide03 AmpleSoft Thin" panose="02000000000000000000" pitchFamily="2" charset="0"/>
                <a:cs typeface="Times New Roman" panose="02020603050405020304" pitchFamily="18" charset="0"/>
              </a:rPr>
              <a:t>lớp</a:t>
            </a:r>
            <a:r>
              <a:rPr lang="en-US" altLang="en-US" dirty="0">
                <a:solidFill>
                  <a:srgbClr val="0000FF"/>
                </a:solidFill>
                <a:latin typeface="#9Slide03 AmpleSoft Thin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#9Slide03 AmpleSoft Thin" panose="02000000000000000000" pitchFamily="2" charset="0"/>
                <a:cs typeface="Times New Roman" panose="02020603050405020304" pitchFamily="18" charset="0"/>
              </a:rPr>
              <a:t>không</a:t>
            </a:r>
            <a:r>
              <a:rPr lang="en-US" altLang="en-US" dirty="0">
                <a:solidFill>
                  <a:srgbClr val="0000FF"/>
                </a:solidFill>
                <a:latin typeface="#9Slide03 AmpleSoft Thin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#9Slide03 AmpleSoft Thin" panose="02000000000000000000" pitchFamily="2" charset="0"/>
                <a:cs typeface="Times New Roman" panose="02020603050405020304" pitchFamily="18" charset="0"/>
              </a:rPr>
              <a:t>khí</a:t>
            </a:r>
            <a:r>
              <a:rPr lang="en-US" altLang="en-US" dirty="0">
                <a:solidFill>
                  <a:srgbClr val="0000FF"/>
                </a:solidFill>
                <a:latin typeface="#9Slide03 AmpleSoft Thin" panose="02000000000000000000" pitchFamily="2" charset="0"/>
                <a:cs typeface="Times New Roman" panose="02020603050405020304" pitchFamily="18" charset="0"/>
              </a:rPr>
              <a:t> bao </a:t>
            </a:r>
            <a:r>
              <a:rPr lang="en-US" altLang="en-US" dirty="0" err="1">
                <a:solidFill>
                  <a:srgbClr val="0000FF"/>
                </a:solidFill>
                <a:latin typeface="#9Slide03 AmpleSoft Thin" panose="02000000000000000000" pitchFamily="2" charset="0"/>
                <a:cs typeface="Times New Roman" panose="02020603050405020304" pitchFamily="18" charset="0"/>
              </a:rPr>
              <a:t>bọc</a:t>
            </a:r>
            <a:r>
              <a:rPr lang="en-US" altLang="en-US" dirty="0">
                <a:solidFill>
                  <a:srgbClr val="0000FF"/>
                </a:solidFill>
                <a:latin typeface="#9Slide03 AmpleSoft Thin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#9Slide03 AmpleSoft Thin" panose="02000000000000000000" pitchFamily="2" charset="0"/>
                <a:cs typeface="Times New Roman" panose="02020603050405020304" pitchFamily="18" charset="0"/>
              </a:rPr>
              <a:t>quanh</a:t>
            </a:r>
            <a:r>
              <a:rPr lang="en-US" altLang="en-US" dirty="0">
                <a:solidFill>
                  <a:srgbClr val="0000FF"/>
                </a:solidFill>
                <a:latin typeface="#9Slide03 AmpleSoft Thin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#9Slide03 AmpleSoft Thin" panose="02000000000000000000" pitchFamily="2" charset="0"/>
                <a:cs typeface="Times New Roman" panose="02020603050405020304" pitchFamily="18" charset="0"/>
              </a:rPr>
              <a:t>Trái</a:t>
            </a:r>
            <a:r>
              <a:rPr lang="en-US" altLang="en-US" dirty="0">
                <a:solidFill>
                  <a:srgbClr val="0000FF"/>
                </a:solidFill>
                <a:latin typeface="#9Slide03 AmpleSoft Thin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#9Slide03 AmpleSoft Thin" panose="02000000000000000000" pitchFamily="2" charset="0"/>
                <a:cs typeface="Times New Roman" panose="02020603050405020304" pitchFamily="18" charset="0"/>
              </a:rPr>
              <a:t>Đất</a:t>
            </a:r>
            <a:r>
              <a:rPr lang="en-US" altLang="en-US" dirty="0">
                <a:solidFill>
                  <a:srgbClr val="0000FF"/>
                </a:solidFill>
                <a:latin typeface="#9Slide03 AmpleSoft Thin" panose="02000000000000000000" pitchFamily="2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4" name="Text Box 8">
            <a:extLst>
              <a:ext uri="{FF2B5EF4-FFF2-40B4-BE49-F238E27FC236}">
                <a16:creationId xmlns:a16="http://schemas.microsoft.com/office/drawing/2014/main" id="{8C0B3D38-E552-4C5D-8A55-39F2A26601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711271"/>
            <a:ext cx="4572000" cy="1328023"/>
          </a:xfrm>
          <a:prstGeom prst="roundRect">
            <a:avLst/>
          </a:prstGeom>
          <a:solidFill>
            <a:srgbClr val="A8F0A2"/>
          </a:solidFill>
          <a:ln>
            <a:solidFill>
              <a:srgbClr val="92D050"/>
            </a:solidFill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defRPr/>
            </a:pPr>
            <a:r>
              <a:rPr lang="en-US" sz="2400" b="1" dirty="0" err="1">
                <a:solidFill>
                  <a:srgbClr val="FF6699"/>
                </a:solidFill>
                <a:latin typeface="#9Slide03 AmpleSoft Thin" panose="02000000000000000000" pitchFamily="2" charset="0"/>
                <a:cs typeface="Times New Roman" pitchFamily="18" charset="0"/>
              </a:rPr>
              <a:t>Áp</a:t>
            </a:r>
            <a:r>
              <a:rPr lang="en-US" sz="2400" b="1" dirty="0">
                <a:solidFill>
                  <a:srgbClr val="FF6699"/>
                </a:solidFill>
                <a:latin typeface="#9Slide03 AmpleSoft Thin" panose="02000000000000000000" pitchFamily="2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6699"/>
                </a:solidFill>
                <a:latin typeface="#9Slide03 AmpleSoft Thin" panose="02000000000000000000" pitchFamily="2" charset="0"/>
                <a:cs typeface="Times New Roman" pitchFamily="18" charset="0"/>
              </a:rPr>
              <a:t>suất</a:t>
            </a:r>
            <a:r>
              <a:rPr lang="en-US" sz="2400" b="1" dirty="0">
                <a:solidFill>
                  <a:srgbClr val="FF6699"/>
                </a:solidFill>
                <a:latin typeface="#9Slide03 AmpleSoft Thin" panose="02000000000000000000" pitchFamily="2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6699"/>
                </a:solidFill>
                <a:latin typeface="#9Slide03 AmpleSoft Thin" panose="02000000000000000000" pitchFamily="2" charset="0"/>
                <a:cs typeface="Times New Roman" pitchFamily="18" charset="0"/>
              </a:rPr>
              <a:t>khí</a:t>
            </a:r>
            <a:r>
              <a:rPr lang="en-US" sz="2400" b="1" dirty="0">
                <a:solidFill>
                  <a:srgbClr val="FF6699"/>
                </a:solidFill>
                <a:latin typeface="#9Slide03 AmpleSoft Thin" panose="02000000000000000000" pitchFamily="2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6699"/>
                </a:solidFill>
                <a:latin typeface="#9Slide03 AmpleSoft Thin" panose="02000000000000000000" pitchFamily="2" charset="0"/>
                <a:cs typeface="Times New Roman" pitchFamily="18" charset="0"/>
              </a:rPr>
              <a:t>quyển</a:t>
            </a:r>
            <a:r>
              <a:rPr lang="en-US" sz="2400" b="1" dirty="0">
                <a:solidFill>
                  <a:srgbClr val="FF6699"/>
                </a:solidFill>
                <a:latin typeface="#9Slide03 AmpleSoft Thin" panose="02000000000000000000" pitchFamily="2" charset="0"/>
                <a:cs typeface="Times New Roman" pitchFamily="18" charset="0"/>
              </a:rPr>
              <a:t>: </a:t>
            </a:r>
            <a:r>
              <a:rPr lang="en-US" sz="2400" b="1" dirty="0" err="1">
                <a:solidFill>
                  <a:srgbClr val="0000FF"/>
                </a:solidFill>
                <a:latin typeface="#9Slide03 AmpleSoft Thin" panose="02000000000000000000" pitchFamily="2" charset="0"/>
                <a:cs typeface="Times New Roman" pitchFamily="18" charset="0"/>
              </a:rPr>
              <a:t>là</a:t>
            </a:r>
            <a:r>
              <a:rPr lang="en-US" sz="2400" b="1" dirty="0">
                <a:solidFill>
                  <a:srgbClr val="0000FF"/>
                </a:solidFill>
                <a:latin typeface="#9Slide03 AmpleSoft Thin" panose="02000000000000000000" pitchFamily="2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#9Slide03 AmpleSoft Thin" panose="02000000000000000000" pitchFamily="2" charset="0"/>
                <a:cs typeface="Times New Roman" pitchFamily="18" charset="0"/>
              </a:rPr>
              <a:t>áp</a:t>
            </a:r>
            <a:r>
              <a:rPr lang="en-US" sz="2400" b="1" dirty="0">
                <a:solidFill>
                  <a:srgbClr val="0000FF"/>
                </a:solidFill>
                <a:latin typeface="#9Slide03 AmpleSoft Thin" panose="02000000000000000000" pitchFamily="2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#9Slide03 AmpleSoft Thin" panose="02000000000000000000" pitchFamily="2" charset="0"/>
                <a:cs typeface="Times New Roman" pitchFamily="18" charset="0"/>
              </a:rPr>
              <a:t>suất</a:t>
            </a:r>
            <a:r>
              <a:rPr lang="en-US" sz="2400" b="1" dirty="0">
                <a:solidFill>
                  <a:srgbClr val="0000FF"/>
                </a:solidFill>
                <a:latin typeface="#9Slide03 AmpleSoft Thin" panose="02000000000000000000" pitchFamily="2" charset="0"/>
                <a:cs typeface="Times New Roman" pitchFamily="18" charset="0"/>
              </a:rPr>
              <a:t> do </a:t>
            </a:r>
            <a:r>
              <a:rPr lang="en-US" sz="2400" b="1" dirty="0" err="1">
                <a:solidFill>
                  <a:srgbClr val="0000FF"/>
                </a:solidFill>
                <a:latin typeface="#9Slide03 AmpleSoft Thin" panose="02000000000000000000" pitchFamily="2" charset="0"/>
                <a:cs typeface="Times New Roman" pitchFamily="18" charset="0"/>
              </a:rPr>
              <a:t>lớp</a:t>
            </a:r>
            <a:r>
              <a:rPr lang="en-US" sz="2400" b="1" dirty="0">
                <a:solidFill>
                  <a:srgbClr val="0000FF"/>
                </a:solidFill>
                <a:latin typeface="#9Slide03 AmpleSoft Thin" panose="02000000000000000000" pitchFamily="2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#9Slide03 AmpleSoft Thin" panose="02000000000000000000" pitchFamily="2" charset="0"/>
                <a:cs typeface="Times New Roman" pitchFamily="18" charset="0"/>
              </a:rPr>
              <a:t>không</a:t>
            </a:r>
            <a:r>
              <a:rPr lang="en-US" sz="2400" b="1" dirty="0">
                <a:solidFill>
                  <a:srgbClr val="0000FF"/>
                </a:solidFill>
                <a:latin typeface="#9Slide03 AmpleSoft Thin" panose="02000000000000000000" pitchFamily="2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#9Slide03 AmpleSoft Thin" panose="02000000000000000000" pitchFamily="2" charset="0"/>
                <a:cs typeface="Times New Roman" pitchFamily="18" charset="0"/>
              </a:rPr>
              <a:t>khí</a:t>
            </a:r>
            <a:r>
              <a:rPr lang="en-US" sz="2400" b="1" dirty="0">
                <a:solidFill>
                  <a:srgbClr val="0000FF"/>
                </a:solidFill>
                <a:latin typeface="#9Slide03 AmpleSoft Thin" panose="02000000000000000000" pitchFamily="2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#9Slide03 AmpleSoft Thin" panose="02000000000000000000" pitchFamily="2" charset="0"/>
                <a:cs typeface="Times New Roman" pitchFamily="18" charset="0"/>
              </a:rPr>
              <a:t>bao</a:t>
            </a:r>
            <a:r>
              <a:rPr lang="en-US" sz="2400" b="1" dirty="0">
                <a:solidFill>
                  <a:srgbClr val="0000FF"/>
                </a:solidFill>
                <a:latin typeface="#9Slide03 AmpleSoft Thin" panose="02000000000000000000" pitchFamily="2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#9Slide03 AmpleSoft Thin" panose="02000000000000000000" pitchFamily="2" charset="0"/>
                <a:cs typeface="Times New Roman" pitchFamily="18" charset="0"/>
              </a:rPr>
              <a:t>quanh</a:t>
            </a:r>
            <a:r>
              <a:rPr lang="en-US" sz="2400" b="1" dirty="0">
                <a:solidFill>
                  <a:srgbClr val="0000FF"/>
                </a:solidFill>
                <a:latin typeface="#9Slide03 AmpleSoft Thin" panose="02000000000000000000" pitchFamily="2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#9Slide03 AmpleSoft Thin" panose="02000000000000000000" pitchFamily="2" charset="0"/>
                <a:cs typeface="Times New Roman" pitchFamily="18" charset="0"/>
              </a:rPr>
              <a:t>Trái</a:t>
            </a:r>
            <a:r>
              <a:rPr lang="en-US" sz="2400" b="1" dirty="0">
                <a:solidFill>
                  <a:srgbClr val="0000FF"/>
                </a:solidFill>
                <a:latin typeface="#9Slide03 AmpleSoft Thin" panose="02000000000000000000" pitchFamily="2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#9Slide03 AmpleSoft Thin" panose="02000000000000000000" pitchFamily="2" charset="0"/>
                <a:cs typeface="Times New Roman" pitchFamily="18" charset="0"/>
              </a:rPr>
              <a:t>đất</a:t>
            </a:r>
            <a:r>
              <a:rPr lang="en-US" sz="2400" b="1" dirty="0">
                <a:solidFill>
                  <a:srgbClr val="0000FF"/>
                </a:solidFill>
                <a:latin typeface="#9Slide03 AmpleSoft Thin" panose="02000000000000000000" pitchFamily="2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#9Slide03 AmpleSoft Thin" panose="02000000000000000000" pitchFamily="2" charset="0"/>
                <a:cs typeface="Times New Roman" pitchFamily="18" charset="0"/>
              </a:rPr>
              <a:t>gây</a:t>
            </a:r>
            <a:r>
              <a:rPr lang="en-US" sz="2400" b="1" dirty="0">
                <a:solidFill>
                  <a:srgbClr val="0000FF"/>
                </a:solidFill>
                <a:latin typeface="#9Slide03 AmpleSoft Thin" panose="02000000000000000000" pitchFamily="2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#9Slide03 AmpleSoft Thin" panose="02000000000000000000" pitchFamily="2" charset="0"/>
                <a:cs typeface="Times New Roman" pitchFamily="18" charset="0"/>
              </a:rPr>
              <a:t>nên</a:t>
            </a:r>
            <a:r>
              <a:rPr lang="en-US" sz="2400" b="1" dirty="0">
                <a:solidFill>
                  <a:srgbClr val="0000FF"/>
                </a:solidFill>
                <a:latin typeface="#9Slide03 AmpleSoft Thin" panose="02000000000000000000" pitchFamily="2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65496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83" grpId="0" animBg="1"/>
      <p:bldP spid="8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2338;p46">
            <a:extLst>
              <a:ext uri="{FF2B5EF4-FFF2-40B4-BE49-F238E27FC236}">
                <a16:creationId xmlns:a16="http://schemas.microsoft.com/office/drawing/2014/main" id="{ECA2C027-7B00-422E-A3AD-FC612A0EF77D}"/>
              </a:ext>
            </a:extLst>
          </p:cNvPr>
          <p:cNvSpPr txBox="1">
            <a:spLocks/>
          </p:cNvSpPr>
          <p:nvPr/>
        </p:nvSpPr>
        <p:spPr>
          <a:xfrm>
            <a:off x="235131" y="0"/>
            <a:ext cx="8765178" cy="670619"/>
          </a:xfrm>
          <a:prstGeom prst="rect">
            <a:avLst/>
          </a:prstGeom>
          <a:solidFill>
            <a:srgbClr val="FCFAEE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Neucha"/>
              <a:buNone/>
              <a:defRPr sz="3500" b="0" i="0" u="none" strike="noStrike" cap="none">
                <a:solidFill>
                  <a:schemeClr val="accent2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400" dirty="0">
                <a:solidFill>
                  <a:schemeClr val="accent4">
                    <a:lumMod val="75000"/>
                  </a:schemeClr>
                </a:solidFill>
                <a:latin typeface="#9Slide04 SVN-Aleo Bold" panose="020F0802020204030203" pitchFamily="34" charset="0"/>
              </a:rPr>
              <a:t>I. SỰ TỒN TẠI CỦA ÁP SUẤT KHÍ QUYỂN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6F307204-5FCF-4493-ABC2-DBF4E4DF54AB}"/>
              </a:ext>
            </a:extLst>
          </p:cNvPr>
          <p:cNvSpPr txBox="1"/>
          <p:nvPr/>
        </p:nvSpPr>
        <p:spPr>
          <a:xfrm>
            <a:off x="3448471" y="479928"/>
            <a:ext cx="23740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>
                <a:solidFill>
                  <a:srgbClr val="FFC000"/>
                </a:solidFill>
                <a:latin typeface="#9Slide07 SVNKG Ten Thousand Re" panose="02040603050506020204" pitchFamily="18" charset="0"/>
              </a:rPr>
              <a:t>1.Thí </a:t>
            </a:r>
            <a:r>
              <a:rPr lang="en-US" sz="3600" b="1" u="sng" dirty="0" err="1">
                <a:solidFill>
                  <a:srgbClr val="FFC000"/>
                </a:solidFill>
                <a:latin typeface="#9Slide07 SVNKG Ten Thousand Re" panose="02040603050506020204" pitchFamily="18" charset="0"/>
              </a:rPr>
              <a:t>nghiệm</a:t>
            </a:r>
            <a:r>
              <a:rPr lang="en-US" sz="3600" b="1" u="sng" dirty="0">
                <a:solidFill>
                  <a:srgbClr val="FFC000"/>
                </a:solidFill>
                <a:latin typeface="#9Slide07 SVNKG Ten Thousand Re" panose="02040603050506020204" pitchFamily="18" charset="0"/>
              </a:rPr>
              <a:t> 1</a:t>
            </a:r>
          </a:p>
        </p:txBody>
      </p:sp>
      <p:grpSp>
        <p:nvGrpSpPr>
          <p:cNvPr id="85" name="Google Shape;2550;p53">
            <a:extLst>
              <a:ext uri="{FF2B5EF4-FFF2-40B4-BE49-F238E27FC236}">
                <a16:creationId xmlns:a16="http://schemas.microsoft.com/office/drawing/2014/main" id="{7C64E403-3FEC-4739-A0DB-B66778738FE2}"/>
              </a:ext>
            </a:extLst>
          </p:cNvPr>
          <p:cNvGrpSpPr/>
          <p:nvPr/>
        </p:nvGrpSpPr>
        <p:grpSpPr>
          <a:xfrm>
            <a:off x="0" y="3648300"/>
            <a:ext cx="1325987" cy="1495200"/>
            <a:chOff x="7047850" y="2321250"/>
            <a:chExt cx="1894525" cy="2450550"/>
          </a:xfrm>
        </p:grpSpPr>
        <p:sp>
          <p:nvSpPr>
            <p:cNvPr id="86" name="Google Shape;2551;p53">
              <a:extLst>
                <a:ext uri="{FF2B5EF4-FFF2-40B4-BE49-F238E27FC236}">
                  <a16:creationId xmlns:a16="http://schemas.microsoft.com/office/drawing/2014/main" id="{2ADD9142-CD4F-4336-BC4E-EB0E90E2AE9E}"/>
                </a:ext>
              </a:extLst>
            </p:cNvPr>
            <p:cNvSpPr/>
            <p:nvPr/>
          </p:nvSpPr>
          <p:spPr>
            <a:xfrm>
              <a:off x="7586350" y="2405125"/>
              <a:ext cx="1017150" cy="1892525"/>
            </a:xfrm>
            <a:custGeom>
              <a:avLst/>
              <a:gdLst/>
              <a:ahLst/>
              <a:cxnLst/>
              <a:rect l="l" t="t" r="r" b="b"/>
              <a:pathLst>
                <a:path w="40686" h="75701" extrusionOk="0">
                  <a:moveTo>
                    <a:pt x="580" y="1"/>
                  </a:moveTo>
                  <a:lnTo>
                    <a:pt x="1" y="4732"/>
                  </a:lnTo>
                  <a:lnTo>
                    <a:pt x="28708" y="17967"/>
                  </a:lnTo>
                  <a:lnTo>
                    <a:pt x="19964" y="75441"/>
                  </a:lnTo>
                  <a:lnTo>
                    <a:pt x="30025" y="73444"/>
                  </a:lnTo>
                  <a:lnTo>
                    <a:pt x="31782" y="75700"/>
                  </a:lnTo>
                  <a:lnTo>
                    <a:pt x="40685" y="16051"/>
                  </a:lnTo>
                  <a:lnTo>
                    <a:pt x="5990" y="1917"/>
                  </a:lnTo>
                  <a:cubicBezTo>
                    <a:pt x="5910" y="1997"/>
                    <a:pt x="5830" y="2077"/>
                    <a:pt x="5750" y="2237"/>
                  </a:cubicBezTo>
                  <a:cubicBezTo>
                    <a:pt x="5670" y="2336"/>
                    <a:pt x="5491" y="2336"/>
                    <a:pt x="5411" y="2336"/>
                  </a:cubicBezTo>
                  <a:cubicBezTo>
                    <a:pt x="5411" y="2453"/>
                    <a:pt x="5282" y="2527"/>
                    <a:pt x="5143" y="2527"/>
                  </a:cubicBezTo>
                  <a:cubicBezTo>
                    <a:pt x="5092" y="2527"/>
                    <a:pt x="5040" y="2518"/>
                    <a:pt x="4992" y="2496"/>
                  </a:cubicBezTo>
                  <a:cubicBezTo>
                    <a:pt x="4492" y="2336"/>
                    <a:pt x="4492" y="1837"/>
                    <a:pt x="4572" y="1338"/>
                  </a:cubicBezTo>
                  <a:lnTo>
                    <a:pt x="3335" y="839"/>
                  </a:lnTo>
                  <a:lnTo>
                    <a:pt x="58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2552;p53">
              <a:extLst>
                <a:ext uri="{FF2B5EF4-FFF2-40B4-BE49-F238E27FC236}">
                  <a16:creationId xmlns:a16="http://schemas.microsoft.com/office/drawing/2014/main" id="{0613D815-D970-44F7-9E03-823B53FCEB89}"/>
                </a:ext>
              </a:extLst>
            </p:cNvPr>
            <p:cNvSpPr/>
            <p:nvPr/>
          </p:nvSpPr>
          <p:spPr>
            <a:xfrm>
              <a:off x="7278925" y="2381650"/>
              <a:ext cx="1360000" cy="1992775"/>
            </a:xfrm>
            <a:custGeom>
              <a:avLst/>
              <a:gdLst/>
              <a:ahLst/>
              <a:cxnLst/>
              <a:rect l="l" t="t" r="r" b="b"/>
              <a:pathLst>
                <a:path w="54400" h="79711" extrusionOk="0">
                  <a:moveTo>
                    <a:pt x="10685" y="1"/>
                  </a:moveTo>
                  <a:cubicBezTo>
                    <a:pt x="10453" y="1"/>
                    <a:pt x="10218" y="7"/>
                    <a:pt x="9982" y="22"/>
                  </a:cubicBezTo>
                  <a:cubicBezTo>
                    <a:pt x="9303" y="22"/>
                    <a:pt x="8645" y="101"/>
                    <a:pt x="8066" y="281"/>
                  </a:cubicBezTo>
                  <a:lnTo>
                    <a:pt x="8146" y="281"/>
                  </a:lnTo>
                  <a:cubicBezTo>
                    <a:pt x="8175" y="269"/>
                    <a:pt x="8204" y="263"/>
                    <a:pt x="8232" y="263"/>
                  </a:cubicBezTo>
                  <a:cubicBezTo>
                    <a:pt x="8426" y="263"/>
                    <a:pt x="8555" y="540"/>
                    <a:pt x="8485" y="680"/>
                  </a:cubicBezTo>
                  <a:cubicBezTo>
                    <a:pt x="8565" y="1678"/>
                    <a:pt x="6229" y="2098"/>
                    <a:pt x="5570" y="2178"/>
                  </a:cubicBezTo>
                  <a:cubicBezTo>
                    <a:pt x="5517" y="2207"/>
                    <a:pt x="5472" y="2219"/>
                    <a:pt x="5435" y="2219"/>
                  </a:cubicBezTo>
                  <a:cubicBezTo>
                    <a:pt x="5350" y="2219"/>
                    <a:pt x="5311" y="2154"/>
                    <a:pt x="5311" y="2098"/>
                  </a:cubicBezTo>
                  <a:lnTo>
                    <a:pt x="5231" y="2178"/>
                  </a:lnTo>
                  <a:cubicBezTo>
                    <a:pt x="5391" y="2597"/>
                    <a:pt x="5490" y="3016"/>
                    <a:pt x="5490" y="3515"/>
                  </a:cubicBezTo>
                  <a:cubicBezTo>
                    <a:pt x="4153" y="23817"/>
                    <a:pt x="1" y="44020"/>
                    <a:pt x="240" y="64402"/>
                  </a:cubicBezTo>
                  <a:cubicBezTo>
                    <a:pt x="2077" y="65660"/>
                    <a:pt x="4572" y="67556"/>
                    <a:pt x="8804" y="69972"/>
                  </a:cubicBezTo>
                  <a:cubicBezTo>
                    <a:pt x="13795" y="72806"/>
                    <a:pt x="21121" y="75461"/>
                    <a:pt x="29526" y="79214"/>
                  </a:cubicBezTo>
                  <a:cubicBezTo>
                    <a:pt x="30043" y="79438"/>
                    <a:pt x="30159" y="79710"/>
                    <a:pt x="30722" y="79710"/>
                  </a:cubicBezTo>
                  <a:cubicBezTo>
                    <a:pt x="30963" y="79710"/>
                    <a:pt x="31288" y="79660"/>
                    <a:pt x="31762" y="79534"/>
                  </a:cubicBezTo>
                  <a:lnTo>
                    <a:pt x="32341" y="76879"/>
                  </a:lnTo>
                  <a:cubicBezTo>
                    <a:pt x="32341" y="76879"/>
                    <a:pt x="35834" y="75641"/>
                    <a:pt x="37012" y="75382"/>
                  </a:cubicBezTo>
                  <a:cubicBezTo>
                    <a:pt x="38429" y="75142"/>
                    <a:pt x="42662" y="74962"/>
                    <a:pt x="42662" y="74962"/>
                  </a:cubicBezTo>
                  <a:lnTo>
                    <a:pt x="44079" y="76639"/>
                  </a:lnTo>
                  <a:lnTo>
                    <a:pt x="45077" y="76639"/>
                  </a:lnTo>
                  <a:lnTo>
                    <a:pt x="46235" y="70551"/>
                  </a:lnTo>
                  <a:lnTo>
                    <a:pt x="54400" y="16152"/>
                  </a:lnTo>
                  <a:lnTo>
                    <a:pt x="49649" y="13836"/>
                  </a:lnTo>
                  <a:lnTo>
                    <a:pt x="41164" y="10422"/>
                  </a:lnTo>
                  <a:lnTo>
                    <a:pt x="18965" y="2098"/>
                  </a:lnTo>
                  <a:cubicBezTo>
                    <a:pt x="18626" y="2437"/>
                    <a:pt x="18287" y="2776"/>
                    <a:pt x="18047" y="3176"/>
                  </a:cubicBezTo>
                  <a:cubicBezTo>
                    <a:pt x="17967" y="3275"/>
                    <a:pt x="17788" y="3275"/>
                    <a:pt x="17708" y="3275"/>
                  </a:cubicBezTo>
                  <a:cubicBezTo>
                    <a:pt x="17708" y="3392"/>
                    <a:pt x="17579" y="3466"/>
                    <a:pt x="17440" y="3466"/>
                  </a:cubicBezTo>
                  <a:cubicBezTo>
                    <a:pt x="17389" y="3466"/>
                    <a:pt x="17337" y="3457"/>
                    <a:pt x="17289" y="3435"/>
                  </a:cubicBezTo>
                  <a:cubicBezTo>
                    <a:pt x="16550" y="3176"/>
                    <a:pt x="16789" y="2357"/>
                    <a:pt x="17209" y="1678"/>
                  </a:cubicBezTo>
                  <a:lnTo>
                    <a:pt x="17209" y="1519"/>
                  </a:lnTo>
                  <a:lnTo>
                    <a:pt x="15133" y="680"/>
                  </a:lnTo>
                  <a:cubicBezTo>
                    <a:pt x="15133" y="680"/>
                    <a:pt x="13061" y="1"/>
                    <a:pt x="106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2553;p53">
              <a:extLst>
                <a:ext uri="{FF2B5EF4-FFF2-40B4-BE49-F238E27FC236}">
                  <a16:creationId xmlns:a16="http://schemas.microsoft.com/office/drawing/2014/main" id="{8F1B51FA-EF5E-4FBA-9E2C-40D4B618C254}"/>
                </a:ext>
              </a:extLst>
            </p:cNvPr>
            <p:cNvSpPr/>
            <p:nvPr/>
          </p:nvSpPr>
          <p:spPr>
            <a:xfrm>
              <a:off x="7409675" y="2381650"/>
              <a:ext cx="1226750" cy="1993600"/>
            </a:xfrm>
            <a:custGeom>
              <a:avLst/>
              <a:gdLst/>
              <a:ahLst/>
              <a:cxnLst/>
              <a:rect l="l" t="t" r="r" b="b"/>
              <a:pathLst>
                <a:path w="49070" h="79744" extrusionOk="0">
                  <a:moveTo>
                    <a:pt x="5455" y="1"/>
                  </a:moveTo>
                  <a:cubicBezTo>
                    <a:pt x="5223" y="1"/>
                    <a:pt x="4988" y="7"/>
                    <a:pt x="4752" y="22"/>
                  </a:cubicBezTo>
                  <a:cubicBezTo>
                    <a:pt x="4073" y="22"/>
                    <a:pt x="3415" y="101"/>
                    <a:pt x="2836" y="281"/>
                  </a:cubicBezTo>
                  <a:lnTo>
                    <a:pt x="2916" y="281"/>
                  </a:lnTo>
                  <a:cubicBezTo>
                    <a:pt x="2945" y="269"/>
                    <a:pt x="2974" y="263"/>
                    <a:pt x="3002" y="263"/>
                  </a:cubicBezTo>
                  <a:cubicBezTo>
                    <a:pt x="3196" y="263"/>
                    <a:pt x="3325" y="540"/>
                    <a:pt x="3255" y="680"/>
                  </a:cubicBezTo>
                  <a:cubicBezTo>
                    <a:pt x="3335" y="1678"/>
                    <a:pt x="999" y="2098"/>
                    <a:pt x="340" y="2178"/>
                  </a:cubicBezTo>
                  <a:cubicBezTo>
                    <a:pt x="287" y="2207"/>
                    <a:pt x="242" y="2219"/>
                    <a:pt x="205" y="2219"/>
                  </a:cubicBezTo>
                  <a:cubicBezTo>
                    <a:pt x="120" y="2219"/>
                    <a:pt x="81" y="2154"/>
                    <a:pt x="81" y="2098"/>
                  </a:cubicBezTo>
                  <a:lnTo>
                    <a:pt x="1" y="2178"/>
                  </a:lnTo>
                  <a:cubicBezTo>
                    <a:pt x="161" y="2517"/>
                    <a:pt x="260" y="2856"/>
                    <a:pt x="260" y="3176"/>
                  </a:cubicBezTo>
                  <a:lnTo>
                    <a:pt x="28448" y="16571"/>
                  </a:lnTo>
                  <a:lnTo>
                    <a:pt x="34098" y="19485"/>
                  </a:lnTo>
                  <a:lnTo>
                    <a:pt x="25034" y="79634"/>
                  </a:lnTo>
                  <a:cubicBezTo>
                    <a:pt x="25149" y="79704"/>
                    <a:pt x="25294" y="79743"/>
                    <a:pt x="25490" y="79743"/>
                  </a:cubicBezTo>
                  <a:cubicBezTo>
                    <a:pt x="25740" y="79743"/>
                    <a:pt x="26073" y="79679"/>
                    <a:pt x="26532" y="79534"/>
                  </a:cubicBezTo>
                  <a:lnTo>
                    <a:pt x="27111" y="76879"/>
                  </a:lnTo>
                  <a:cubicBezTo>
                    <a:pt x="27111" y="76879"/>
                    <a:pt x="30604" y="75641"/>
                    <a:pt x="31782" y="75382"/>
                  </a:cubicBezTo>
                  <a:cubicBezTo>
                    <a:pt x="33199" y="75142"/>
                    <a:pt x="37432" y="74962"/>
                    <a:pt x="37432" y="74962"/>
                  </a:cubicBezTo>
                  <a:lnTo>
                    <a:pt x="38849" y="76639"/>
                  </a:lnTo>
                  <a:lnTo>
                    <a:pt x="39847" y="76639"/>
                  </a:lnTo>
                  <a:lnTo>
                    <a:pt x="41005" y="70551"/>
                  </a:lnTo>
                  <a:lnTo>
                    <a:pt x="49070" y="15912"/>
                  </a:lnTo>
                  <a:lnTo>
                    <a:pt x="44419" y="13836"/>
                  </a:lnTo>
                  <a:lnTo>
                    <a:pt x="35934" y="10422"/>
                  </a:lnTo>
                  <a:lnTo>
                    <a:pt x="13735" y="2098"/>
                  </a:lnTo>
                  <a:cubicBezTo>
                    <a:pt x="13396" y="2437"/>
                    <a:pt x="13057" y="2776"/>
                    <a:pt x="12817" y="3176"/>
                  </a:cubicBezTo>
                  <a:cubicBezTo>
                    <a:pt x="12737" y="3275"/>
                    <a:pt x="12558" y="3275"/>
                    <a:pt x="12478" y="3275"/>
                  </a:cubicBezTo>
                  <a:cubicBezTo>
                    <a:pt x="12478" y="3392"/>
                    <a:pt x="12349" y="3466"/>
                    <a:pt x="12210" y="3466"/>
                  </a:cubicBezTo>
                  <a:cubicBezTo>
                    <a:pt x="12159" y="3466"/>
                    <a:pt x="12107" y="3457"/>
                    <a:pt x="12059" y="3435"/>
                  </a:cubicBezTo>
                  <a:cubicBezTo>
                    <a:pt x="11320" y="3176"/>
                    <a:pt x="11559" y="2357"/>
                    <a:pt x="11979" y="1678"/>
                  </a:cubicBezTo>
                  <a:lnTo>
                    <a:pt x="11979" y="1519"/>
                  </a:lnTo>
                  <a:lnTo>
                    <a:pt x="9903" y="680"/>
                  </a:lnTo>
                  <a:cubicBezTo>
                    <a:pt x="9903" y="680"/>
                    <a:pt x="7831" y="1"/>
                    <a:pt x="54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2554;p53">
              <a:extLst>
                <a:ext uri="{FF2B5EF4-FFF2-40B4-BE49-F238E27FC236}">
                  <a16:creationId xmlns:a16="http://schemas.microsoft.com/office/drawing/2014/main" id="{64AF3299-78D7-438C-A75B-6D0315A52CD5}"/>
                </a:ext>
              </a:extLst>
            </p:cNvPr>
            <p:cNvSpPr/>
            <p:nvPr/>
          </p:nvSpPr>
          <p:spPr>
            <a:xfrm>
              <a:off x="7715625" y="2380175"/>
              <a:ext cx="128775" cy="116325"/>
            </a:xfrm>
            <a:custGeom>
              <a:avLst/>
              <a:gdLst/>
              <a:ahLst/>
              <a:cxnLst/>
              <a:rect l="l" t="t" r="r" b="b"/>
              <a:pathLst>
                <a:path w="5151" h="4653" extrusionOk="0">
                  <a:moveTo>
                    <a:pt x="4572" y="1"/>
                  </a:moveTo>
                  <a:cubicBezTo>
                    <a:pt x="4312" y="160"/>
                    <a:pt x="4073" y="340"/>
                    <a:pt x="3733" y="580"/>
                  </a:cubicBezTo>
                  <a:lnTo>
                    <a:pt x="3733" y="340"/>
                  </a:lnTo>
                  <a:cubicBezTo>
                    <a:pt x="3733" y="420"/>
                    <a:pt x="3653" y="420"/>
                    <a:pt x="3653" y="420"/>
                  </a:cubicBezTo>
                  <a:cubicBezTo>
                    <a:pt x="3653" y="580"/>
                    <a:pt x="3494" y="659"/>
                    <a:pt x="3314" y="659"/>
                  </a:cubicBezTo>
                  <a:cubicBezTo>
                    <a:pt x="3075" y="839"/>
                    <a:pt x="2815" y="999"/>
                    <a:pt x="2575" y="1159"/>
                  </a:cubicBezTo>
                  <a:cubicBezTo>
                    <a:pt x="1817" y="1737"/>
                    <a:pt x="1158" y="2416"/>
                    <a:pt x="579" y="3235"/>
                  </a:cubicBezTo>
                  <a:cubicBezTo>
                    <a:pt x="499" y="3334"/>
                    <a:pt x="320" y="3334"/>
                    <a:pt x="240" y="3334"/>
                  </a:cubicBezTo>
                  <a:cubicBezTo>
                    <a:pt x="240" y="3414"/>
                    <a:pt x="160" y="3494"/>
                    <a:pt x="0" y="3494"/>
                  </a:cubicBezTo>
                  <a:cubicBezTo>
                    <a:pt x="1078" y="3834"/>
                    <a:pt x="2815" y="4412"/>
                    <a:pt x="3075" y="4652"/>
                  </a:cubicBezTo>
                  <a:cubicBezTo>
                    <a:pt x="3075" y="4652"/>
                    <a:pt x="2316" y="3494"/>
                    <a:pt x="5071" y="999"/>
                  </a:cubicBezTo>
                  <a:cubicBezTo>
                    <a:pt x="5151" y="580"/>
                    <a:pt x="5071" y="240"/>
                    <a:pt x="46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2555;p53">
              <a:extLst>
                <a:ext uri="{FF2B5EF4-FFF2-40B4-BE49-F238E27FC236}">
                  <a16:creationId xmlns:a16="http://schemas.microsoft.com/office/drawing/2014/main" id="{89082988-9542-41C4-935F-D1C4B53E61A8}"/>
                </a:ext>
              </a:extLst>
            </p:cNvPr>
            <p:cNvSpPr/>
            <p:nvPr/>
          </p:nvSpPr>
          <p:spPr>
            <a:xfrm>
              <a:off x="7241500" y="4385525"/>
              <a:ext cx="1700875" cy="386275"/>
            </a:xfrm>
            <a:custGeom>
              <a:avLst/>
              <a:gdLst/>
              <a:ahLst/>
              <a:cxnLst/>
              <a:rect l="l" t="t" r="r" b="b"/>
              <a:pathLst>
                <a:path w="68035" h="15451" extrusionOk="0">
                  <a:moveTo>
                    <a:pt x="31891" y="0"/>
                  </a:moveTo>
                  <a:cubicBezTo>
                    <a:pt x="24214" y="0"/>
                    <a:pt x="16515" y="530"/>
                    <a:pt x="9383" y="2373"/>
                  </a:cubicBezTo>
                  <a:cubicBezTo>
                    <a:pt x="7487" y="2872"/>
                    <a:pt x="3394" y="3711"/>
                    <a:pt x="2156" y="5468"/>
                  </a:cubicBezTo>
                  <a:cubicBezTo>
                    <a:pt x="0" y="8462"/>
                    <a:pt x="2995" y="8781"/>
                    <a:pt x="4732" y="10458"/>
                  </a:cubicBezTo>
                  <a:lnTo>
                    <a:pt x="2077" y="8781"/>
                  </a:lnTo>
                  <a:lnTo>
                    <a:pt x="2077" y="8781"/>
                  </a:lnTo>
                  <a:cubicBezTo>
                    <a:pt x="6501" y="15241"/>
                    <a:pt x="19078" y="15450"/>
                    <a:pt x="26813" y="15450"/>
                  </a:cubicBezTo>
                  <a:cubicBezTo>
                    <a:pt x="27349" y="15450"/>
                    <a:pt x="27862" y="15449"/>
                    <a:pt x="28348" y="15449"/>
                  </a:cubicBezTo>
                  <a:cubicBezTo>
                    <a:pt x="33339" y="15449"/>
                    <a:pt x="42003" y="13453"/>
                    <a:pt x="33438" y="10538"/>
                  </a:cubicBezTo>
                  <a:cubicBezTo>
                    <a:pt x="35192" y="10403"/>
                    <a:pt x="36952" y="10353"/>
                    <a:pt x="38714" y="10353"/>
                  </a:cubicBezTo>
                  <a:cubicBezTo>
                    <a:pt x="43471" y="10353"/>
                    <a:pt x="48248" y="10719"/>
                    <a:pt x="52982" y="10778"/>
                  </a:cubicBezTo>
                  <a:cubicBezTo>
                    <a:pt x="53388" y="10786"/>
                    <a:pt x="53835" y="10793"/>
                    <a:pt x="54311" y="10793"/>
                  </a:cubicBezTo>
                  <a:cubicBezTo>
                    <a:pt x="58420" y="10793"/>
                    <a:pt x="64731" y="10303"/>
                    <a:pt x="66377" y="6206"/>
                  </a:cubicBezTo>
                  <a:cubicBezTo>
                    <a:pt x="68034" y="2054"/>
                    <a:pt x="63463" y="2553"/>
                    <a:pt x="60548" y="2134"/>
                  </a:cubicBezTo>
                  <a:cubicBezTo>
                    <a:pt x="55897" y="1475"/>
                    <a:pt x="51804" y="716"/>
                    <a:pt x="47073" y="477"/>
                  </a:cubicBezTo>
                  <a:cubicBezTo>
                    <a:pt x="42140" y="237"/>
                    <a:pt x="37020" y="0"/>
                    <a:pt x="318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2556;p53">
              <a:extLst>
                <a:ext uri="{FF2B5EF4-FFF2-40B4-BE49-F238E27FC236}">
                  <a16:creationId xmlns:a16="http://schemas.microsoft.com/office/drawing/2014/main" id="{7C6AD92F-F919-4261-AFCF-AD580D123F49}"/>
                </a:ext>
              </a:extLst>
            </p:cNvPr>
            <p:cNvSpPr/>
            <p:nvPr/>
          </p:nvSpPr>
          <p:spPr>
            <a:xfrm>
              <a:off x="7393225" y="2392650"/>
              <a:ext cx="64400" cy="30975"/>
            </a:xfrm>
            <a:custGeom>
              <a:avLst/>
              <a:gdLst/>
              <a:ahLst/>
              <a:cxnLst/>
              <a:rect l="l" t="t" r="r" b="b"/>
              <a:pathLst>
                <a:path w="2576" h="1239" extrusionOk="0">
                  <a:moveTo>
                    <a:pt x="2496" y="1"/>
                  </a:moveTo>
                  <a:cubicBezTo>
                    <a:pt x="1497" y="240"/>
                    <a:pt x="659" y="660"/>
                    <a:pt x="0" y="1079"/>
                  </a:cubicBezTo>
                  <a:cubicBezTo>
                    <a:pt x="80" y="1079"/>
                    <a:pt x="160" y="1159"/>
                    <a:pt x="240" y="1238"/>
                  </a:cubicBezTo>
                  <a:cubicBezTo>
                    <a:pt x="240" y="1238"/>
                    <a:pt x="320" y="1159"/>
                    <a:pt x="320" y="1079"/>
                  </a:cubicBezTo>
                  <a:cubicBezTo>
                    <a:pt x="499" y="1079"/>
                    <a:pt x="579" y="999"/>
                    <a:pt x="659" y="919"/>
                  </a:cubicBezTo>
                  <a:cubicBezTo>
                    <a:pt x="819" y="839"/>
                    <a:pt x="1078" y="660"/>
                    <a:pt x="1238" y="580"/>
                  </a:cubicBezTo>
                  <a:cubicBezTo>
                    <a:pt x="1657" y="420"/>
                    <a:pt x="2076" y="240"/>
                    <a:pt x="2575" y="81"/>
                  </a:cubicBezTo>
                  <a:cubicBezTo>
                    <a:pt x="2496" y="81"/>
                    <a:pt x="2496" y="81"/>
                    <a:pt x="2496" y="1"/>
                  </a:cubicBezTo>
                  <a:close/>
                </a:path>
              </a:pathLst>
            </a:custGeom>
            <a:solidFill>
              <a:srgbClr val="ED6C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2557;p53">
              <a:extLst>
                <a:ext uri="{FF2B5EF4-FFF2-40B4-BE49-F238E27FC236}">
                  <a16:creationId xmlns:a16="http://schemas.microsoft.com/office/drawing/2014/main" id="{D80920A9-128A-435D-99D5-B64F1B83E091}"/>
                </a:ext>
              </a:extLst>
            </p:cNvPr>
            <p:cNvSpPr/>
            <p:nvPr/>
          </p:nvSpPr>
          <p:spPr>
            <a:xfrm>
              <a:off x="7393225" y="2392650"/>
              <a:ext cx="64400" cy="30975"/>
            </a:xfrm>
            <a:custGeom>
              <a:avLst/>
              <a:gdLst/>
              <a:ahLst/>
              <a:cxnLst/>
              <a:rect l="l" t="t" r="r" b="b"/>
              <a:pathLst>
                <a:path w="2576" h="1239" extrusionOk="0">
                  <a:moveTo>
                    <a:pt x="2496" y="1"/>
                  </a:moveTo>
                  <a:cubicBezTo>
                    <a:pt x="1497" y="240"/>
                    <a:pt x="659" y="660"/>
                    <a:pt x="0" y="1079"/>
                  </a:cubicBezTo>
                  <a:cubicBezTo>
                    <a:pt x="80" y="1079"/>
                    <a:pt x="160" y="1159"/>
                    <a:pt x="240" y="1238"/>
                  </a:cubicBezTo>
                  <a:cubicBezTo>
                    <a:pt x="240" y="1238"/>
                    <a:pt x="320" y="1159"/>
                    <a:pt x="320" y="1079"/>
                  </a:cubicBezTo>
                  <a:cubicBezTo>
                    <a:pt x="499" y="1079"/>
                    <a:pt x="579" y="999"/>
                    <a:pt x="659" y="919"/>
                  </a:cubicBezTo>
                  <a:cubicBezTo>
                    <a:pt x="819" y="839"/>
                    <a:pt x="1078" y="660"/>
                    <a:pt x="1238" y="580"/>
                  </a:cubicBezTo>
                  <a:cubicBezTo>
                    <a:pt x="1657" y="420"/>
                    <a:pt x="2076" y="240"/>
                    <a:pt x="2575" y="81"/>
                  </a:cubicBezTo>
                  <a:cubicBezTo>
                    <a:pt x="2496" y="81"/>
                    <a:pt x="2496" y="81"/>
                    <a:pt x="2496" y="1"/>
                  </a:cubicBezTo>
                  <a:close/>
                </a:path>
              </a:pathLst>
            </a:custGeom>
            <a:solidFill>
              <a:srgbClr val="E83D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2558;p53">
              <a:extLst>
                <a:ext uri="{FF2B5EF4-FFF2-40B4-BE49-F238E27FC236}">
                  <a16:creationId xmlns:a16="http://schemas.microsoft.com/office/drawing/2014/main" id="{234EAEF5-095E-4928-A41E-7C1E1AD8B59A}"/>
                </a:ext>
              </a:extLst>
            </p:cNvPr>
            <p:cNvSpPr/>
            <p:nvPr/>
          </p:nvSpPr>
          <p:spPr>
            <a:xfrm>
              <a:off x="7484550" y="2453075"/>
              <a:ext cx="1064550" cy="1850550"/>
            </a:xfrm>
            <a:custGeom>
              <a:avLst/>
              <a:gdLst/>
              <a:ahLst/>
              <a:cxnLst/>
              <a:rect l="l" t="t" r="r" b="b"/>
              <a:pathLst>
                <a:path w="42582" h="74022" extrusionOk="0">
                  <a:moveTo>
                    <a:pt x="5933" y="1"/>
                  </a:moveTo>
                  <a:cubicBezTo>
                    <a:pt x="5647" y="1"/>
                    <a:pt x="5385" y="26"/>
                    <a:pt x="5151" y="79"/>
                  </a:cubicBezTo>
                  <a:lnTo>
                    <a:pt x="0" y="918"/>
                  </a:lnTo>
                  <a:lnTo>
                    <a:pt x="16809" y="8803"/>
                  </a:lnTo>
                  <a:lnTo>
                    <a:pt x="32859" y="15790"/>
                  </a:lnTo>
                  <a:lnTo>
                    <a:pt x="24116" y="74022"/>
                  </a:lnTo>
                  <a:cubicBezTo>
                    <a:pt x="24116" y="74022"/>
                    <a:pt x="27949" y="72525"/>
                    <a:pt x="29286" y="72285"/>
                  </a:cubicBezTo>
                  <a:cubicBezTo>
                    <a:pt x="30397" y="72110"/>
                    <a:pt x="31730" y="72068"/>
                    <a:pt x="32762" y="72068"/>
                  </a:cubicBezTo>
                  <a:cubicBezTo>
                    <a:pt x="33733" y="72068"/>
                    <a:pt x="34437" y="72105"/>
                    <a:pt x="34437" y="72105"/>
                  </a:cubicBezTo>
                  <a:lnTo>
                    <a:pt x="42581" y="15550"/>
                  </a:lnTo>
                  <a:lnTo>
                    <a:pt x="27290" y="8983"/>
                  </a:lnTo>
                  <a:lnTo>
                    <a:pt x="19544" y="5409"/>
                  </a:lnTo>
                  <a:cubicBezTo>
                    <a:pt x="19544" y="5409"/>
                    <a:pt x="10145" y="1"/>
                    <a:pt x="59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2559;p53">
              <a:extLst>
                <a:ext uri="{FF2B5EF4-FFF2-40B4-BE49-F238E27FC236}">
                  <a16:creationId xmlns:a16="http://schemas.microsoft.com/office/drawing/2014/main" id="{4DFA95B2-794B-4219-B9F4-E7F87EA342FB}"/>
                </a:ext>
              </a:extLst>
            </p:cNvPr>
            <p:cNvSpPr/>
            <p:nvPr/>
          </p:nvSpPr>
          <p:spPr>
            <a:xfrm>
              <a:off x="8667850" y="3528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F7B2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2560;p53">
              <a:extLst>
                <a:ext uri="{FF2B5EF4-FFF2-40B4-BE49-F238E27FC236}">
                  <a16:creationId xmlns:a16="http://schemas.microsoft.com/office/drawing/2014/main" id="{1CD8E74A-98C8-4D69-AB60-DCE1B6A3070A}"/>
                </a:ext>
              </a:extLst>
            </p:cNvPr>
            <p:cNvSpPr/>
            <p:nvPr/>
          </p:nvSpPr>
          <p:spPr>
            <a:xfrm>
              <a:off x="7694650" y="2415625"/>
              <a:ext cx="16500" cy="49925"/>
            </a:xfrm>
            <a:custGeom>
              <a:avLst/>
              <a:gdLst/>
              <a:ahLst/>
              <a:cxnLst/>
              <a:rect l="l" t="t" r="r" b="b"/>
              <a:pathLst>
                <a:path w="660" h="1997" extrusionOk="0">
                  <a:moveTo>
                    <a:pt x="660" y="0"/>
                  </a:moveTo>
                  <a:cubicBezTo>
                    <a:pt x="635" y="24"/>
                    <a:pt x="619" y="48"/>
                    <a:pt x="607" y="75"/>
                  </a:cubicBezTo>
                  <a:lnTo>
                    <a:pt x="607" y="75"/>
                  </a:lnTo>
                  <a:cubicBezTo>
                    <a:pt x="624" y="50"/>
                    <a:pt x="642" y="25"/>
                    <a:pt x="660" y="0"/>
                  </a:cubicBezTo>
                  <a:close/>
                  <a:moveTo>
                    <a:pt x="607" y="75"/>
                  </a:moveTo>
                  <a:cubicBezTo>
                    <a:pt x="220" y="635"/>
                    <a:pt x="4" y="1262"/>
                    <a:pt x="81" y="1817"/>
                  </a:cubicBezTo>
                  <a:cubicBezTo>
                    <a:pt x="81" y="1817"/>
                    <a:pt x="240" y="1916"/>
                    <a:pt x="420" y="1996"/>
                  </a:cubicBezTo>
                  <a:cubicBezTo>
                    <a:pt x="1" y="1577"/>
                    <a:pt x="240" y="918"/>
                    <a:pt x="580" y="319"/>
                  </a:cubicBezTo>
                  <a:cubicBezTo>
                    <a:pt x="580" y="208"/>
                    <a:pt x="580" y="135"/>
                    <a:pt x="607" y="75"/>
                  </a:cubicBezTo>
                  <a:close/>
                </a:path>
              </a:pathLst>
            </a:custGeom>
            <a:solidFill>
              <a:srgbClr val="E3A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2561;p53">
              <a:extLst>
                <a:ext uri="{FF2B5EF4-FFF2-40B4-BE49-F238E27FC236}">
                  <a16:creationId xmlns:a16="http://schemas.microsoft.com/office/drawing/2014/main" id="{3C03662E-EB41-44DD-B751-56FE98FB38BD}"/>
                </a:ext>
              </a:extLst>
            </p:cNvPr>
            <p:cNvSpPr/>
            <p:nvPr/>
          </p:nvSpPr>
          <p:spPr>
            <a:xfrm>
              <a:off x="7411675" y="2405875"/>
              <a:ext cx="187175" cy="70150"/>
            </a:xfrm>
            <a:custGeom>
              <a:avLst/>
              <a:gdLst/>
              <a:ahLst/>
              <a:cxnLst/>
              <a:rect l="l" t="t" r="r" b="b"/>
              <a:pathLst>
                <a:path w="7487" h="2806" extrusionOk="0">
                  <a:moveTo>
                    <a:pt x="6308" y="1"/>
                  </a:moveTo>
                  <a:cubicBezTo>
                    <a:pt x="5182" y="1"/>
                    <a:pt x="3777" y="250"/>
                    <a:pt x="2576" y="550"/>
                  </a:cubicBezTo>
                  <a:cubicBezTo>
                    <a:pt x="1917" y="969"/>
                    <a:pt x="680" y="1129"/>
                    <a:pt x="260" y="1209"/>
                  </a:cubicBezTo>
                  <a:cubicBezTo>
                    <a:pt x="234" y="1242"/>
                    <a:pt x="205" y="1253"/>
                    <a:pt x="178" y="1253"/>
                  </a:cubicBezTo>
                  <a:cubicBezTo>
                    <a:pt x="125" y="1253"/>
                    <a:pt x="81" y="1209"/>
                    <a:pt x="81" y="1209"/>
                  </a:cubicBezTo>
                  <a:lnTo>
                    <a:pt x="1" y="1209"/>
                  </a:lnTo>
                  <a:lnTo>
                    <a:pt x="3255" y="2806"/>
                  </a:lnTo>
                  <a:lnTo>
                    <a:pt x="7327" y="1967"/>
                  </a:lnTo>
                  <a:lnTo>
                    <a:pt x="7487" y="131"/>
                  </a:lnTo>
                  <a:cubicBezTo>
                    <a:pt x="7158" y="40"/>
                    <a:pt x="6755" y="1"/>
                    <a:pt x="63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2562;p53">
              <a:extLst>
                <a:ext uri="{FF2B5EF4-FFF2-40B4-BE49-F238E27FC236}">
                  <a16:creationId xmlns:a16="http://schemas.microsoft.com/office/drawing/2014/main" id="{C193835C-746A-4570-92B0-68DD8914FF9B}"/>
                </a:ext>
              </a:extLst>
            </p:cNvPr>
            <p:cNvSpPr/>
            <p:nvPr/>
          </p:nvSpPr>
          <p:spPr>
            <a:xfrm>
              <a:off x="8087425" y="2862775"/>
              <a:ext cx="254050" cy="1440850"/>
            </a:xfrm>
            <a:custGeom>
              <a:avLst/>
              <a:gdLst/>
              <a:ahLst/>
              <a:cxnLst/>
              <a:rect l="l" t="t" r="r" b="b"/>
              <a:pathLst>
                <a:path w="10162" h="57634" extrusionOk="0">
                  <a:moveTo>
                    <a:pt x="10162" y="1"/>
                  </a:moveTo>
                  <a:lnTo>
                    <a:pt x="10162" y="1"/>
                  </a:lnTo>
                  <a:cubicBezTo>
                    <a:pt x="9691" y="461"/>
                    <a:pt x="9277" y="561"/>
                    <a:pt x="9004" y="561"/>
                  </a:cubicBezTo>
                  <a:cubicBezTo>
                    <a:pt x="8791" y="561"/>
                    <a:pt x="8665" y="500"/>
                    <a:pt x="8665" y="500"/>
                  </a:cubicBezTo>
                  <a:lnTo>
                    <a:pt x="1" y="57634"/>
                  </a:lnTo>
                  <a:lnTo>
                    <a:pt x="839" y="57215"/>
                  </a:lnTo>
                  <a:lnTo>
                    <a:pt x="1016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2563;p53">
              <a:extLst>
                <a:ext uri="{FF2B5EF4-FFF2-40B4-BE49-F238E27FC236}">
                  <a16:creationId xmlns:a16="http://schemas.microsoft.com/office/drawing/2014/main" id="{2586F74D-D2B4-4666-9F60-ABB27A58955A}"/>
                </a:ext>
              </a:extLst>
            </p:cNvPr>
            <p:cNvSpPr/>
            <p:nvPr/>
          </p:nvSpPr>
          <p:spPr>
            <a:xfrm>
              <a:off x="8141825" y="2843825"/>
              <a:ext cx="237100" cy="1443325"/>
            </a:xfrm>
            <a:custGeom>
              <a:avLst/>
              <a:gdLst/>
              <a:ahLst/>
              <a:cxnLst/>
              <a:rect l="l" t="t" r="r" b="b"/>
              <a:pathLst>
                <a:path w="9484" h="57733" extrusionOk="0">
                  <a:moveTo>
                    <a:pt x="9224" y="0"/>
                  </a:moveTo>
                  <a:lnTo>
                    <a:pt x="1" y="57733"/>
                  </a:lnTo>
                  <a:lnTo>
                    <a:pt x="659" y="57314"/>
                  </a:lnTo>
                  <a:lnTo>
                    <a:pt x="948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2564;p53">
              <a:extLst>
                <a:ext uri="{FF2B5EF4-FFF2-40B4-BE49-F238E27FC236}">
                  <a16:creationId xmlns:a16="http://schemas.microsoft.com/office/drawing/2014/main" id="{BC603D3A-783D-4088-B649-0C0193C1CA9B}"/>
                </a:ext>
              </a:extLst>
            </p:cNvPr>
            <p:cNvSpPr/>
            <p:nvPr/>
          </p:nvSpPr>
          <p:spPr>
            <a:xfrm>
              <a:off x="8195725" y="2835325"/>
              <a:ext cx="216125" cy="1428875"/>
            </a:xfrm>
            <a:custGeom>
              <a:avLst/>
              <a:gdLst/>
              <a:ahLst/>
              <a:cxnLst/>
              <a:rect l="l" t="t" r="r" b="b"/>
              <a:pathLst>
                <a:path w="8645" h="57155" extrusionOk="0">
                  <a:moveTo>
                    <a:pt x="8645" y="1"/>
                  </a:moveTo>
                  <a:lnTo>
                    <a:pt x="8565" y="101"/>
                  </a:lnTo>
                  <a:lnTo>
                    <a:pt x="1" y="57155"/>
                  </a:lnTo>
                  <a:lnTo>
                    <a:pt x="839" y="56995"/>
                  </a:lnTo>
                  <a:lnTo>
                    <a:pt x="864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2565;p53">
              <a:extLst>
                <a:ext uri="{FF2B5EF4-FFF2-40B4-BE49-F238E27FC236}">
                  <a16:creationId xmlns:a16="http://schemas.microsoft.com/office/drawing/2014/main" id="{3A44554B-DA0F-47F0-8D53-32CEBAC5472E}"/>
                </a:ext>
              </a:extLst>
            </p:cNvPr>
            <p:cNvSpPr/>
            <p:nvPr/>
          </p:nvSpPr>
          <p:spPr>
            <a:xfrm>
              <a:off x="8247625" y="2833325"/>
              <a:ext cx="226600" cy="1426900"/>
            </a:xfrm>
            <a:custGeom>
              <a:avLst/>
              <a:gdLst/>
              <a:ahLst/>
              <a:cxnLst/>
              <a:rect l="l" t="t" r="r" b="b"/>
              <a:pathLst>
                <a:path w="9064" h="57076" extrusionOk="0">
                  <a:moveTo>
                    <a:pt x="9064" y="1"/>
                  </a:moveTo>
                  <a:lnTo>
                    <a:pt x="8824" y="81"/>
                  </a:lnTo>
                  <a:lnTo>
                    <a:pt x="1" y="56895"/>
                  </a:lnTo>
                  <a:lnTo>
                    <a:pt x="680" y="57075"/>
                  </a:lnTo>
                  <a:lnTo>
                    <a:pt x="906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2566;p53">
              <a:extLst>
                <a:ext uri="{FF2B5EF4-FFF2-40B4-BE49-F238E27FC236}">
                  <a16:creationId xmlns:a16="http://schemas.microsoft.com/office/drawing/2014/main" id="{74DE3FEF-E6AF-4980-96D3-4BFD6E712EB5}"/>
                </a:ext>
              </a:extLst>
            </p:cNvPr>
            <p:cNvSpPr/>
            <p:nvPr/>
          </p:nvSpPr>
          <p:spPr>
            <a:xfrm>
              <a:off x="8316500" y="2839825"/>
              <a:ext cx="197650" cy="1417900"/>
            </a:xfrm>
            <a:custGeom>
              <a:avLst/>
              <a:gdLst/>
              <a:ahLst/>
              <a:cxnLst/>
              <a:rect l="l" t="t" r="r" b="b"/>
              <a:pathLst>
                <a:path w="7906" h="56716" extrusionOk="0">
                  <a:moveTo>
                    <a:pt x="7487" y="1"/>
                  </a:moveTo>
                  <a:lnTo>
                    <a:pt x="1" y="56715"/>
                  </a:lnTo>
                  <a:lnTo>
                    <a:pt x="739" y="56715"/>
                  </a:lnTo>
                  <a:lnTo>
                    <a:pt x="7906" y="320"/>
                  </a:lnTo>
                  <a:lnTo>
                    <a:pt x="748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567;p53">
              <a:extLst>
                <a:ext uri="{FF2B5EF4-FFF2-40B4-BE49-F238E27FC236}">
                  <a16:creationId xmlns:a16="http://schemas.microsoft.com/office/drawing/2014/main" id="{03DA4C1D-D317-4726-8E3C-E2ECAB58C922}"/>
                </a:ext>
              </a:extLst>
            </p:cNvPr>
            <p:cNvSpPr/>
            <p:nvPr/>
          </p:nvSpPr>
          <p:spPr>
            <a:xfrm>
              <a:off x="7883800" y="2621225"/>
              <a:ext cx="501100" cy="229100"/>
            </a:xfrm>
            <a:custGeom>
              <a:avLst/>
              <a:gdLst/>
              <a:ahLst/>
              <a:cxnLst/>
              <a:rect l="l" t="t" r="r" b="b"/>
              <a:pathLst>
                <a:path w="20044" h="9164" extrusionOk="0">
                  <a:moveTo>
                    <a:pt x="1" y="1"/>
                  </a:moveTo>
                  <a:lnTo>
                    <a:pt x="19225" y="9164"/>
                  </a:lnTo>
                  <a:cubicBezTo>
                    <a:pt x="19225" y="9164"/>
                    <a:pt x="19527" y="8711"/>
                    <a:pt x="19881" y="8711"/>
                  </a:cubicBezTo>
                  <a:cubicBezTo>
                    <a:pt x="19935" y="8711"/>
                    <a:pt x="19989" y="8721"/>
                    <a:pt x="20044" y="874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2568;p53">
              <a:extLst>
                <a:ext uri="{FF2B5EF4-FFF2-40B4-BE49-F238E27FC236}">
                  <a16:creationId xmlns:a16="http://schemas.microsoft.com/office/drawing/2014/main" id="{3D7987D4-E808-4680-8C5A-C46117F56B57}"/>
                </a:ext>
              </a:extLst>
            </p:cNvPr>
            <p:cNvSpPr/>
            <p:nvPr/>
          </p:nvSpPr>
          <p:spPr>
            <a:xfrm>
              <a:off x="7852875" y="2558850"/>
              <a:ext cx="621350" cy="274500"/>
            </a:xfrm>
            <a:custGeom>
              <a:avLst/>
              <a:gdLst/>
              <a:ahLst/>
              <a:cxnLst/>
              <a:rect l="l" t="t" r="r" b="b"/>
              <a:pathLst>
                <a:path w="24854" h="10980" extrusionOk="0">
                  <a:moveTo>
                    <a:pt x="0" y="0"/>
                  </a:moveTo>
                  <a:lnTo>
                    <a:pt x="23357" y="10900"/>
                  </a:lnTo>
                  <a:cubicBezTo>
                    <a:pt x="23357" y="10900"/>
                    <a:pt x="23651" y="10880"/>
                    <a:pt x="23986" y="10880"/>
                  </a:cubicBezTo>
                  <a:cubicBezTo>
                    <a:pt x="24299" y="10880"/>
                    <a:pt x="24648" y="10898"/>
                    <a:pt x="24822" y="10966"/>
                  </a:cubicBezTo>
                  <a:lnTo>
                    <a:pt x="24822" y="10966"/>
                  </a:lnTo>
                  <a:lnTo>
                    <a:pt x="0" y="0"/>
                  </a:lnTo>
                  <a:close/>
                  <a:moveTo>
                    <a:pt x="24822" y="10966"/>
                  </a:moveTo>
                  <a:lnTo>
                    <a:pt x="24854" y="10980"/>
                  </a:lnTo>
                  <a:cubicBezTo>
                    <a:pt x="24844" y="10975"/>
                    <a:pt x="24834" y="10970"/>
                    <a:pt x="24822" y="1096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2569;p53">
              <a:extLst>
                <a:ext uri="{FF2B5EF4-FFF2-40B4-BE49-F238E27FC236}">
                  <a16:creationId xmlns:a16="http://schemas.microsoft.com/office/drawing/2014/main" id="{1F8050E9-B6C9-420F-9F6F-963C8C3FAAE7}"/>
                </a:ext>
              </a:extLst>
            </p:cNvPr>
            <p:cNvSpPr/>
            <p:nvPr/>
          </p:nvSpPr>
          <p:spPr>
            <a:xfrm>
              <a:off x="7862850" y="2590300"/>
              <a:ext cx="557475" cy="247550"/>
            </a:xfrm>
            <a:custGeom>
              <a:avLst/>
              <a:gdLst/>
              <a:ahLst/>
              <a:cxnLst/>
              <a:rect l="l" t="t" r="r" b="b"/>
              <a:pathLst>
                <a:path w="22299" h="9902" extrusionOk="0">
                  <a:moveTo>
                    <a:pt x="22278" y="9713"/>
                  </a:moveTo>
                  <a:lnTo>
                    <a:pt x="22299" y="9722"/>
                  </a:lnTo>
                  <a:cubicBezTo>
                    <a:pt x="22299" y="9722"/>
                    <a:pt x="22293" y="9716"/>
                    <a:pt x="22278" y="9713"/>
                  </a:cubicBezTo>
                  <a:close/>
                  <a:moveTo>
                    <a:pt x="0" y="0"/>
                  </a:moveTo>
                  <a:lnTo>
                    <a:pt x="21880" y="9902"/>
                  </a:lnTo>
                  <a:cubicBezTo>
                    <a:pt x="22090" y="9741"/>
                    <a:pt x="22200" y="9710"/>
                    <a:pt x="22254" y="9710"/>
                  </a:cubicBezTo>
                  <a:cubicBezTo>
                    <a:pt x="22264" y="9710"/>
                    <a:pt x="22271" y="9711"/>
                    <a:pt x="22278" y="9713"/>
                  </a:cubicBezTo>
                  <a:lnTo>
                    <a:pt x="22278" y="97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570;p53">
              <a:extLst>
                <a:ext uri="{FF2B5EF4-FFF2-40B4-BE49-F238E27FC236}">
                  <a16:creationId xmlns:a16="http://schemas.microsoft.com/office/drawing/2014/main" id="{FA6C0340-D752-4521-9EA6-3289E00B01FC}"/>
                </a:ext>
              </a:extLst>
            </p:cNvPr>
            <p:cNvSpPr/>
            <p:nvPr/>
          </p:nvSpPr>
          <p:spPr>
            <a:xfrm>
              <a:off x="7493025" y="2455000"/>
              <a:ext cx="282500" cy="49975"/>
            </a:xfrm>
            <a:custGeom>
              <a:avLst/>
              <a:gdLst/>
              <a:ahLst/>
              <a:cxnLst/>
              <a:rect l="l" t="t" r="r" b="b"/>
              <a:pathLst>
                <a:path w="11300" h="1999" extrusionOk="0">
                  <a:moveTo>
                    <a:pt x="5100" y="1"/>
                  </a:moveTo>
                  <a:cubicBezTo>
                    <a:pt x="3628" y="1"/>
                    <a:pt x="1916" y="223"/>
                    <a:pt x="1" y="841"/>
                  </a:cubicBezTo>
                  <a:lnTo>
                    <a:pt x="2496" y="1998"/>
                  </a:lnTo>
                  <a:cubicBezTo>
                    <a:pt x="2496" y="1998"/>
                    <a:pt x="4718" y="795"/>
                    <a:pt x="7633" y="795"/>
                  </a:cubicBezTo>
                  <a:cubicBezTo>
                    <a:pt x="8779" y="795"/>
                    <a:pt x="10032" y="981"/>
                    <a:pt x="11300" y="1499"/>
                  </a:cubicBezTo>
                  <a:cubicBezTo>
                    <a:pt x="11300" y="1499"/>
                    <a:pt x="10481" y="920"/>
                    <a:pt x="8984" y="501"/>
                  </a:cubicBezTo>
                  <a:cubicBezTo>
                    <a:pt x="8931" y="501"/>
                    <a:pt x="8869" y="537"/>
                    <a:pt x="8810" y="537"/>
                  </a:cubicBezTo>
                  <a:cubicBezTo>
                    <a:pt x="8780" y="537"/>
                    <a:pt x="8751" y="528"/>
                    <a:pt x="8725" y="501"/>
                  </a:cubicBezTo>
                  <a:cubicBezTo>
                    <a:pt x="8645" y="501"/>
                    <a:pt x="8565" y="421"/>
                    <a:pt x="8485" y="421"/>
                  </a:cubicBezTo>
                  <a:cubicBezTo>
                    <a:pt x="7573" y="184"/>
                    <a:pt x="6435" y="1"/>
                    <a:pt x="51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571;p53">
              <a:extLst>
                <a:ext uri="{FF2B5EF4-FFF2-40B4-BE49-F238E27FC236}">
                  <a16:creationId xmlns:a16="http://schemas.microsoft.com/office/drawing/2014/main" id="{C03A3F32-B307-4067-8BF7-AE87D9047D7E}"/>
                </a:ext>
              </a:extLst>
            </p:cNvPr>
            <p:cNvSpPr/>
            <p:nvPr/>
          </p:nvSpPr>
          <p:spPr>
            <a:xfrm>
              <a:off x="7532450" y="2467525"/>
              <a:ext cx="442700" cy="191150"/>
            </a:xfrm>
            <a:custGeom>
              <a:avLst/>
              <a:gdLst/>
              <a:ahLst/>
              <a:cxnLst/>
              <a:rect l="l" t="t" r="r" b="b"/>
              <a:pathLst>
                <a:path w="17708" h="7646" extrusionOk="0">
                  <a:moveTo>
                    <a:pt x="739" y="0"/>
                  </a:moveTo>
                  <a:lnTo>
                    <a:pt x="1" y="240"/>
                  </a:lnTo>
                  <a:lnTo>
                    <a:pt x="17708" y="7646"/>
                  </a:lnTo>
                  <a:cubicBezTo>
                    <a:pt x="17708" y="7646"/>
                    <a:pt x="919" y="80"/>
                    <a:pt x="7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572;p53">
              <a:extLst>
                <a:ext uri="{FF2B5EF4-FFF2-40B4-BE49-F238E27FC236}">
                  <a16:creationId xmlns:a16="http://schemas.microsoft.com/office/drawing/2014/main" id="{7A9005E2-25DD-4B08-ACCF-A09B1C4DA0A7}"/>
                </a:ext>
              </a:extLst>
            </p:cNvPr>
            <p:cNvSpPr/>
            <p:nvPr/>
          </p:nvSpPr>
          <p:spPr>
            <a:xfrm>
              <a:off x="7650750" y="2463525"/>
              <a:ext cx="455675" cy="203650"/>
            </a:xfrm>
            <a:custGeom>
              <a:avLst/>
              <a:gdLst/>
              <a:ahLst/>
              <a:cxnLst/>
              <a:rect l="l" t="t" r="r" b="b"/>
              <a:pathLst>
                <a:path w="18227" h="8146" extrusionOk="0">
                  <a:moveTo>
                    <a:pt x="759" y="0"/>
                  </a:moveTo>
                  <a:lnTo>
                    <a:pt x="0" y="240"/>
                  </a:lnTo>
                  <a:lnTo>
                    <a:pt x="18226" y="8145"/>
                  </a:lnTo>
                  <a:lnTo>
                    <a:pt x="75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573;p53">
              <a:extLst>
                <a:ext uri="{FF2B5EF4-FFF2-40B4-BE49-F238E27FC236}">
                  <a16:creationId xmlns:a16="http://schemas.microsoft.com/office/drawing/2014/main" id="{89E97C4B-91BC-4F4B-AA30-5C562A9E50BA}"/>
                </a:ext>
              </a:extLst>
            </p:cNvPr>
            <p:cNvSpPr/>
            <p:nvPr/>
          </p:nvSpPr>
          <p:spPr>
            <a:xfrm>
              <a:off x="7607325" y="2471500"/>
              <a:ext cx="495100" cy="222625"/>
            </a:xfrm>
            <a:custGeom>
              <a:avLst/>
              <a:gdLst/>
              <a:ahLst/>
              <a:cxnLst/>
              <a:rect l="l" t="t" r="r" b="b"/>
              <a:pathLst>
                <a:path w="19804" h="8905" extrusionOk="0">
                  <a:moveTo>
                    <a:pt x="919" y="1"/>
                  </a:moveTo>
                  <a:lnTo>
                    <a:pt x="0" y="260"/>
                  </a:lnTo>
                  <a:lnTo>
                    <a:pt x="19804" y="8904"/>
                  </a:lnTo>
                  <a:lnTo>
                    <a:pt x="19804" y="8904"/>
                  </a:lnTo>
                  <a:lnTo>
                    <a:pt x="9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574;p53">
              <a:extLst>
                <a:ext uri="{FF2B5EF4-FFF2-40B4-BE49-F238E27FC236}">
                  <a16:creationId xmlns:a16="http://schemas.microsoft.com/office/drawing/2014/main" id="{8B14931E-59E3-4CC6-8924-061C30C5B132}"/>
                </a:ext>
              </a:extLst>
            </p:cNvPr>
            <p:cNvSpPr/>
            <p:nvPr/>
          </p:nvSpPr>
          <p:spPr>
            <a:xfrm>
              <a:off x="8304025" y="2854300"/>
              <a:ext cx="30975" cy="28975"/>
            </a:xfrm>
            <a:custGeom>
              <a:avLst/>
              <a:gdLst/>
              <a:ahLst/>
              <a:cxnLst/>
              <a:rect l="l" t="t" r="r" b="b"/>
              <a:pathLst>
                <a:path w="1239" h="1159" extrusionOk="0">
                  <a:moveTo>
                    <a:pt x="1" y="0"/>
                  </a:moveTo>
                  <a:lnTo>
                    <a:pt x="1" y="1158"/>
                  </a:lnTo>
                  <a:lnTo>
                    <a:pt x="1238" y="50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575;p53">
              <a:extLst>
                <a:ext uri="{FF2B5EF4-FFF2-40B4-BE49-F238E27FC236}">
                  <a16:creationId xmlns:a16="http://schemas.microsoft.com/office/drawing/2014/main" id="{76DBEF16-0BF4-41BD-8D3A-B31D7598FAAB}"/>
                </a:ext>
              </a:extLst>
            </p:cNvPr>
            <p:cNvSpPr/>
            <p:nvPr/>
          </p:nvSpPr>
          <p:spPr>
            <a:xfrm>
              <a:off x="7894275" y="3280375"/>
              <a:ext cx="287000" cy="399425"/>
            </a:xfrm>
            <a:custGeom>
              <a:avLst/>
              <a:gdLst/>
              <a:ahLst/>
              <a:cxnLst/>
              <a:rect l="l" t="t" r="r" b="b"/>
              <a:pathLst>
                <a:path w="11480" h="15977" extrusionOk="0">
                  <a:moveTo>
                    <a:pt x="6498" y="1"/>
                  </a:moveTo>
                  <a:cubicBezTo>
                    <a:pt x="3031" y="1"/>
                    <a:pt x="237" y="3515"/>
                    <a:pt x="81" y="7831"/>
                  </a:cubicBezTo>
                  <a:cubicBezTo>
                    <a:pt x="1" y="12243"/>
                    <a:pt x="2736" y="15896"/>
                    <a:pt x="6329" y="15976"/>
                  </a:cubicBezTo>
                  <a:cubicBezTo>
                    <a:pt x="7407" y="15976"/>
                    <a:pt x="8645" y="15557"/>
                    <a:pt x="9483" y="15058"/>
                  </a:cubicBezTo>
                  <a:cubicBezTo>
                    <a:pt x="10222" y="10906"/>
                    <a:pt x="10901" y="7073"/>
                    <a:pt x="11480" y="2761"/>
                  </a:cubicBezTo>
                  <a:cubicBezTo>
                    <a:pt x="10322" y="1084"/>
                    <a:pt x="8645" y="6"/>
                    <a:pt x="6728" y="6"/>
                  </a:cubicBezTo>
                  <a:cubicBezTo>
                    <a:pt x="6651" y="2"/>
                    <a:pt x="6575" y="1"/>
                    <a:pt x="64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2576;p53">
              <a:extLst>
                <a:ext uri="{FF2B5EF4-FFF2-40B4-BE49-F238E27FC236}">
                  <a16:creationId xmlns:a16="http://schemas.microsoft.com/office/drawing/2014/main" id="{2EC68662-2D67-4ADE-B5B4-2B09F163A38A}"/>
                </a:ext>
              </a:extLst>
            </p:cNvPr>
            <p:cNvSpPr/>
            <p:nvPr/>
          </p:nvSpPr>
          <p:spPr>
            <a:xfrm>
              <a:off x="7318350" y="3012500"/>
              <a:ext cx="172700" cy="380325"/>
            </a:xfrm>
            <a:custGeom>
              <a:avLst/>
              <a:gdLst/>
              <a:ahLst/>
              <a:cxnLst/>
              <a:rect l="l" t="t" r="r" b="b"/>
              <a:pathLst>
                <a:path w="6908" h="15213" extrusionOk="0">
                  <a:moveTo>
                    <a:pt x="1737" y="1"/>
                  </a:moveTo>
                  <a:cubicBezTo>
                    <a:pt x="1159" y="4892"/>
                    <a:pt x="500" y="9882"/>
                    <a:pt x="1" y="14793"/>
                  </a:cubicBezTo>
                  <a:cubicBezTo>
                    <a:pt x="500" y="15053"/>
                    <a:pt x="919" y="15133"/>
                    <a:pt x="1418" y="15212"/>
                  </a:cubicBezTo>
                  <a:cubicBezTo>
                    <a:pt x="4313" y="15212"/>
                    <a:pt x="6648" y="11879"/>
                    <a:pt x="6808" y="7726"/>
                  </a:cubicBezTo>
                  <a:cubicBezTo>
                    <a:pt x="6908" y="3494"/>
                    <a:pt x="4652" y="81"/>
                    <a:pt x="18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577;p53">
              <a:extLst>
                <a:ext uri="{FF2B5EF4-FFF2-40B4-BE49-F238E27FC236}">
                  <a16:creationId xmlns:a16="http://schemas.microsoft.com/office/drawing/2014/main" id="{34978E19-75CB-4FE9-9670-97D55F0077A8}"/>
                </a:ext>
              </a:extLst>
            </p:cNvPr>
            <p:cNvSpPr/>
            <p:nvPr/>
          </p:nvSpPr>
          <p:spPr>
            <a:xfrm>
              <a:off x="8035525" y="2847500"/>
              <a:ext cx="275900" cy="1529500"/>
            </a:xfrm>
            <a:custGeom>
              <a:avLst/>
              <a:gdLst/>
              <a:ahLst/>
              <a:cxnLst/>
              <a:rect l="l" t="t" r="r" b="b"/>
              <a:pathLst>
                <a:path w="11036" h="61180" extrusionOk="0">
                  <a:moveTo>
                    <a:pt x="10810" y="1"/>
                  </a:moveTo>
                  <a:cubicBezTo>
                    <a:pt x="10789" y="1"/>
                    <a:pt x="10765" y="5"/>
                    <a:pt x="10741" y="13"/>
                  </a:cubicBezTo>
                  <a:cubicBezTo>
                    <a:pt x="10321" y="193"/>
                    <a:pt x="9822" y="432"/>
                    <a:pt x="9403" y="612"/>
                  </a:cubicBezTo>
                  <a:cubicBezTo>
                    <a:pt x="8744" y="851"/>
                    <a:pt x="8824" y="1770"/>
                    <a:pt x="8744" y="2428"/>
                  </a:cubicBezTo>
                  <a:cubicBezTo>
                    <a:pt x="8245" y="5004"/>
                    <a:pt x="7746" y="7599"/>
                    <a:pt x="7327" y="10174"/>
                  </a:cubicBezTo>
                  <a:cubicBezTo>
                    <a:pt x="6409" y="15085"/>
                    <a:pt x="5670" y="19976"/>
                    <a:pt x="4911" y="24807"/>
                  </a:cubicBezTo>
                  <a:cubicBezTo>
                    <a:pt x="3913" y="31375"/>
                    <a:pt x="2995" y="38042"/>
                    <a:pt x="2077" y="44610"/>
                  </a:cubicBezTo>
                  <a:cubicBezTo>
                    <a:pt x="1338" y="50100"/>
                    <a:pt x="579" y="55510"/>
                    <a:pt x="0" y="61000"/>
                  </a:cubicBezTo>
                  <a:cubicBezTo>
                    <a:pt x="0" y="61119"/>
                    <a:pt x="85" y="61179"/>
                    <a:pt x="170" y="61179"/>
                  </a:cubicBezTo>
                  <a:cubicBezTo>
                    <a:pt x="255" y="61179"/>
                    <a:pt x="340" y="61119"/>
                    <a:pt x="340" y="61000"/>
                  </a:cubicBezTo>
                  <a:cubicBezTo>
                    <a:pt x="1178" y="53254"/>
                    <a:pt x="2256" y="45528"/>
                    <a:pt x="3334" y="37863"/>
                  </a:cubicBezTo>
                  <a:cubicBezTo>
                    <a:pt x="4412" y="30456"/>
                    <a:pt x="5490" y="22970"/>
                    <a:pt x="6748" y="15584"/>
                  </a:cubicBezTo>
                  <a:cubicBezTo>
                    <a:pt x="7247" y="12490"/>
                    <a:pt x="7746" y="9415"/>
                    <a:pt x="8325" y="6261"/>
                  </a:cubicBezTo>
                  <a:cubicBezTo>
                    <a:pt x="8664" y="4604"/>
                    <a:pt x="8984" y="2928"/>
                    <a:pt x="9323" y="1271"/>
                  </a:cubicBezTo>
                  <a:cubicBezTo>
                    <a:pt x="9323" y="931"/>
                    <a:pt x="9243" y="1011"/>
                    <a:pt x="9483" y="931"/>
                  </a:cubicBezTo>
                  <a:cubicBezTo>
                    <a:pt x="9663" y="851"/>
                    <a:pt x="9822" y="772"/>
                    <a:pt x="10062" y="692"/>
                  </a:cubicBezTo>
                  <a:cubicBezTo>
                    <a:pt x="10321" y="612"/>
                    <a:pt x="10561" y="432"/>
                    <a:pt x="10820" y="352"/>
                  </a:cubicBezTo>
                  <a:cubicBezTo>
                    <a:pt x="11035" y="281"/>
                    <a:pt x="10993" y="1"/>
                    <a:pt x="108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578;p53">
              <a:extLst>
                <a:ext uri="{FF2B5EF4-FFF2-40B4-BE49-F238E27FC236}">
                  <a16:creationId xmlns:a16="http://schemas.microsoft.com/office/drawing/2014/main" id="{96EFB01B-75D6-4357-85E2-6BBE2B9575C8}"/>
                </a:ext>
              </a:extLst>
            </p:cNvPr>
            <p:cNvSpPr/>
            <p:nvPr/>
          </p:nvSpPr>
          <p:spPr>
            <a:xfrm>
              <a:off x="8080100" y="4249700"/>
              <a:ext cx="273850" cy="56250"/>
            </a:xfrm>
            <a:custGeom>
              <a:avLst/>
              <a:gdLst/>
              <a:ahLst/>
              <a:cxnLst/>
              <a:rect l="l" t="t" r="r" b="b"/>
              <a:pathLst>
                <a:path w="10954" h="2250" extrusionOk="0">
                  <a:moveTo>
                    <a:pt x="10774" y="1"/>
                  </a:moveTo>
                  <a:cubicBezTo>
                    <a:pt x="8958" y="1"/>
                    <a:pt x="7201" y="81"/>
                    <a:pt x="5464" y="320"/>
                  </a:cubicBezTo>
                  <a:cubicBezTo>
                    <a:pt x="3627" y="660"/>
                    <a:pt x="1891" y="1238"/>
                    <a:pt x="214" y="1917"/>
                  </a:cubicBezTo>
                  <a:cubicBezTo>
                    <a:pt x="0" y="1988"/>
                    <a:pt x="40" y="2249"/>
                    <a:pt x="221" y="2249"/>
                  </a:cubicBezTo>
                  <a:cubicBezTo>
                    <a:pt x="243" y="2249"/>
                    <a:pt x="267" y="2245"/>
                    <a:pt x="294" y="2237"/>
                  </a:cubicBezTo>
                  <a:cubicBezTo>
                    <a:pt x="1891" y="1578"/>
                    <a:pt x="3548" y="1079"/>
                    <a:pt x="5284" y="739"/>
                  </a:cubicBezTo>
                  <a:cubicBezTo>
                    <a:pt x="7121" y="420"/>
                    <a:pt x="8958" y="320"/>
                    <a:pt x="10774" y="320"/>
                  </a:cubicBezTo>
                  <a:cubicBezTo>
                    <a:pt x="10954" y="320"/>
                    <a:pt x="10954" y="1"/>
                    <a:pt x="107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2579;p53">
              <a:extLst>
                <a:ext uri="{FF2B5EF4-FFF2-40B4-BE49-F238E27FC236}">
                  <a16:creationId xmlns:a16="http://schemas.microsoft.com/office/drawing/2014/main" id="{B17B0267-2930-4B06-8251-191DF4F50BA6}"/>
                </a:ext>
              </a:extLst>
            </p:cNvPr>
            <p:cNvSpPr/>
            <p:nvPr/>
          </p:nvSpPr>
          <p:spPr>
            <a:xfrm>
              <a:off x="7226525" y="3843950"/>
              <a:ext cx="37450" cy="51950"/>
            </a:xfrm>
            <a:custGeom>
              <a:avLst/>
              <a:gdLst/>
              <a:ahLst/>
              <a:cxnLst/>
              <a:rect l="l" t="t" r="r" b="b"/>
              <a:pathLst>
                <a:path w="1498" h="2078" extrusionOk="0">
                  <a:moveTo>
                    <a:pt x="1338" y="1"/>
                  </a:moveTo>
                  <a:cubicBezTo>
                    <a:pt x="759" y="81"/>
                    <a:pt x="100" y="340"/>
                    <a:pt x="100" y="999"/>
                  </a:cubicBezTo>
                  <a:cubicBezTo>
                    <a:pt x="1" y="1578"/>
                    <a:pt x="599" y="1997"/>
                    <a:pt x="1178" y="2077"/>
                  </a:cubicBezTo>
                  <a:cubicBezTo>
                    <a:pt x="1338" y="2077"/>
                    <a:pt x="1418" y="1758"/>
                    <a:pt x="1258" y="1758"/>
                  </a:cubicBezTo>
                  <a:cubicBezTo>
                    <a:pt x="839" y="1678"/>
                    <a:pt x="420" y="1498"/>
                    <a:pt x="420" y="1079"/>
                  </a:cubicBezTo>
                  <a:cubicBezTo>
                    <a:pt x="340" y="580"/>
                    <a:pt x="919" y="420"/>
                    <a:pt x="1338" y="340"/>
                  </a:cubicBezTo>
                  <a:cubicBezTo>
                    <a:pt x="1498" y="340"/>
                    <a:pt x="1498" y="1"/>
                    <a:pt x="13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2580;p53">
              <a:extLst>
                <a:ext uri="{FF2B5EF4-FFF2-40B4-BE49-F238E27FC236}">
                  <a16:creationId xmlns:a16="http://schemas.microsoft.com/office/drawing/2014/main" id="{C1C5AB6E-D5FB-4A32-97FB-43622F399E06}"/>
                </a:ext>
              </a:extLst>
            </p:cNvPr>
            <p:cNvSpPr/>
            <p:nvPr/>
          </p:nvSpPr>
          <p:spPr>
            <a:xfrm>
              <a:off x="7220525" y="3887550"/>
              <a:ext cx="824950" cy="489350"/>
            </a:xfrm>
            <a:custGeom>
              <a:avLst/>
              <a:gdLst/>
              <a:ahLst/>
              <a:cxnLst/>
              <a:rect l="l" t="t" r="r" b="b"/>
              <a:pathLst>
                <a:path w="32998" h="19574" extrusionOk="0">
                  <a:moveTo>
                    <a:pt x="1468" y="1"/>
                  </a:moveTo>
                  <a:cubicBezTo>
                    <a:pt x="1452" y="1"/>
                    <a:pt x="1436" y="5"/>
                    <a:pt x="1418" y="14"/>
                  </a:cubicBezTo>
                  <a:cubicBezTo>
                    <a:pt x="919" y="94"/>
                    <a:pt x="660" y="593"/>
                    <a:pt x="161" y="672"/>
                  </a:cubicBezTo>
                  <a:cubicBezTo>
                    <a:pt x="81" y="672"/>
                    <a:pt x="81" y="752"/>
                    <a:pt x="81" y="832"/>
                  </a:cubicBezTo>
                  <a:cubicBezTo>
                    <a:pt x="1" y="2010"/>
                    <a:pt x="839" y="2749"/>
                    <a:pt x="1578" y="3427"/>
                  </a:cubicBezTo>
                  <a:cubicBezTo>
                    <a:pt x="2736" y="4425"/>
                    <a:pt x="3914" y="5324"/>
                    <a:pt x="5151" y="6242"/>
                  </a:cubicBezTo>
                  <a:cubicBezTo>
                    <a:pt x="7906" y="8159"/>
                    <a:pt x="10821" y="9736"/>
                    <a:pt x="13716" y="11313"/>
                  </a:cubicBezTo>
                  <a:cubicBezTo>
                    <a:pt x="19804" y="14646"/>
                    <a:pt x="26532" y="16403"/>
                    <a:pt x="32680" y="19557"/>
                  </a:cubicBezTo>
                  <a:cubicBezTo>
                    <a:pt x="32705" y="19568"/>
                    <a:pt x="32729" y="19573"/>
                    <a:pt x="32752" y="19573"/>
                  </a:cubicBezTo>
                  <a:cubicBezTo>
                    <a:pt x="32898" y="19573"/>
                    <a:pt x="32998" y="19373"/>
                    <a:pt x="32860" y="19218"/>
                  </a:cubicBezTo>
                  <a:cubicBezTo>
                    <a:pt x="26691" y="16064"/>
                    <a:pt x="19964" y="14307"/>
                    <a:pt x="13895" y="10993"/>
                  </a:cubicBezTo>
                  <a:cubicBezTo>
                    <a:pt x="10981" y="9416"/>
                    <a:pt x="8066" y="7819"/>
                    <a:pt x="5331" y="5923"/>
                  </a:cubicBezTo>
                  <a:cubicBezTo>
                    <a:pt x="3994" y="5004"/>
                    <a:pt x="2656" y="4006"/>
                    <a:pt x="1498" y="2928"/>
                  </a:cubicBezTo>
                  <a:cubicBezTo>
                    <a:pt x="1159" y="2589"/>
                    <a:pt x="919" y="2329"/>
                    <a:pt x="740" y="2010"/>
                  </a:cubicBezTo>
                  <a:cubicBezTo>
                    <a:pt x="660" y="1930"/>
                    <a:pt x="241" y="1012"/>
                    <a:pt x="340" y="1012"/>
                  </a:cubicBezTo>
                  <a:cubicBezTo>
                    <a:pt x="740" y="932"/>
                    <a:pt x="1079" y="433"/>
                    <a:pt x="1498" y="333"/>
                  </a:cubicBezTo>
                  <a:cubicBezTo>
                    <a:pt x="1640" y="262"/>
                    <a:pt x="1593" y="1"/>
                    <a:pt x="14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581;p53">
              <a:extLst>
                <a:ext uri="{FF2B5EF4-FFF2-40B4-BE49-F238E27FC236}">
                  <a16:creationId xmlns:a16="http://schemas.microsoft.com/office/drawing/2014/main" id="{49A507B0-B53C-4135-B406-6446116C80B0}"/>
                </a:ext>
              </a:extLst>
            </p:cNvPr>
            <p:cNvSpPr/>
            <p:nvPr/>
          </p:nvSpPr>
          <p:spPr>
            <a:xfrm>
              <a:off x="7239000" y="2428475"/>
              <a:ext cx="137275" cy="1422150"/>
            </a:xfrm>
            <a:custGeom>
              <a:avLst/>
              <a:gdLst/>
              <a:ahLst/>
              <a:cxnLst/>
              <a:rect l="l" t="t" r="r" b="b"/>
              <a:pathLst>
                <a:path w="5491" h="56886" extrusionOk="0">
                  <a:moveTo>
                    <a:pt x="5292" y="0"/>
                  </a:moveTo>
                  <a:cubicBezTo>
                    <a:pt x="5227" y="0"/>
                    <a:pt x="5171" y="44"/>
                    <a:pt x="5171" y="145"/>
                  </a:cubicBezTo>
                  <a:cubicBezTo>
                    <a:pt x="3993" y="5136"/>
                    <a:pt x="3594" y="10286"/>
                    <a:pt x="2995" y="15456"/>
                  </a:cubicBezTo>
                  <a:cubicBezTo>
                    <a:pt x="2336" y="20687"/>
                    <a:pt x="1677" y="25857"/>
                    <a:pt x="1258" y="31087"/>
                  </a:cubicBezTo>
                  <a:cubicBezTo>
                    <a:pt x="919" y="35739"/>
                    <a:pt x="679" y="40330"/>
                    <a:pt x="500" y="44982"/>
                  </a:cubicBezTo>
                  <a:cubicBezTo>
                    <a:pt x="340" y="48555"/>
                    <a:pt x="1" y="52208"/>
                    <a:pt x="340" y="55801"/>
                  </a:cubicBezTo>
                  <a:cubicBezTo>
                    <a:pt x="340" y="56121"/>
                    <a:pt x="420" y="56460"/>
                    <a:pt x="420" y="56800"/>
                  </a:cubicBezTo>
                  <a:cubicBezTo>
                    <a:pt x="450" y="56859"/>
                    <a:pt x="516" y="56886"/>
                    <a:pt x="583" y="56886"/>
                  </a:cubicBezTo>
                  <a:cubicBezTo>
                    <a:pt x="695" y="56886"/>
                    <a:pt x="809" y="56812"/>
                    <a:pt x="759" y="56700"/>
                  </a:cubicBezTo>
                  <a:cubicBezTo>
                    <a:pt x="260" y="53206"/>
                    <a:pt x="599" y="49553"/>
                    <a:pt x="759" y="46060"/>
                  </a:cubicBezTo>
                  <a:cubicBezTo>
                    <a:pt x="999" y="41568"/>
                    <a:pt x="1178" y="37156"/>
                    <a:pt x="1498" y="32664"/>
                  </a:cubicBezTo>
                  <a:cubicBezTo>
                    <a:pt x="1917" y="27354"/>
                    <a:pt x="2416" y="22024"/>
                    <a:pt x="3095" y="16774"/>
                  </a:cubicBezTo>
                  <a:cubicBezTo>
                    <a:pt x="3833" y="11544"/>
                    <a:pt x="4173" y="6293"/>
                    <a:pt x="5251" y="1143"/>
                  </a:cubicBezTo>
                  <a:cubicBezTo>
                    <a:pt x="5331" y="804"/>
                    <a:pt x="5411" y="564"/>
                    <a:pt x="5490" y="225"/>
                  </a:cubicBezTo>
                  <a:cubicBezTo>
                    <a:pt x="5490" y="85"/>
                    <a:pt x="5383" y="0"/>
                    <a:pt x="52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2582;p53">
              <a:extLst>
                <a:ext uri="{FF2B5EF4-FFF2-40B4-BE49-F238E27FC236}">
                  <a16:creationId xmlns:a16="http://schemas.microsoft.com/office/drawing/2014/main" id="{31EB11CC-2D88-4F83-BEBA-74B7C25D2344}"/>
                </a:ext>
              </a:extLst>
            </p:cNvPr>
            <p:cNvSpPr/>
            <p:nvPr/>
          </p:nvSpPr>
          <p:spPr>
            <a:xfrm>
              <a:off x="7364475" y="2427775"/>
              <a:ext cx="907525" cy="445575"/>
            </a:xfrm>
            <a:custGeom>
              <a:avLst/>
              <a:gdLst/>
              <a:ahLst/>
              <a:cxnLst/>
              <a:rect l="l" t="t" r="r" b="b"/>
              <a:pathLst>
                <a:path w="36301" h="17823" extrusionOk="0">
                  <a:moveTo>
                    <a:pt x="315" y="0"/>
                  </a:moveTo>
                  <a:cubicBezTo>
                    <a:pt x="118" y="0"/>
                    <a:pt x="1" y="261"/>
                    <a:pt x="232" y="333"/>
                  </a:cubicBezTo>
                  <a:cubicBezTo>
                    <a:pt x="2967" y="1930"/>
                    <a:pt x="5722" y="3247"/>
                    <a:pt x="8556" y="4664"/>
                  </a:cubicBezTo>
                  <a:cubicBezTo>
                    <a:pt x="11551" y="6082"/>
                    <a:pt x="14445" y="7579"/>
                    <a:pt x="17440" y="8996"/>
                  </a:cubicBezTo>
                  <a:cubicBezTo>
                    <a:pt x="20614" y="10414"/>
                    <a:pt x="23768" y="11811"/>
                    <a:pt x="26922" y="13229"/>
                  </a:cubicBezTo>
                  <a:cubicBezTo>
                    <a:pt x="30017" y="14646"/>
                    <a:pt x="33171" y="15904"/>
                    <a:pt x="36006" y="17800"/>
                  </a:cubicBezTo>
                  <a:cubicBezTo>
                    <a:pt x="36030" y="17815"/>
                    <a:pt x="36055" y="17822"/>
                    <a:pt x="36078" y="17822"/>
                  </a:cubicBezTo>
                  <a:cubicBezTo>
                    <a:pt x="36207" y="17822"/>
                    <a:pt x="36300" y="17616"/>
                    <a:pt x="36165" y="17481"/>
                  </a:cubicBezTo>
                  <a:cubicBezTo>
                    <a:pt x="33410" y="15724"/>
                    <a:pt x="30336" y="14486"/>
                    <a:pt x="27421" y="13069"/>
                  </a:cubicBezTo>
                  <a:cubicBezTo>
                    <a:pt x="24267" y="11651"/>
                    <a:pt x="21033" y="10234"/>
                    <a:pt x="17859" y="8817"/>
                  </a:cubicBezTo>
                  <a:cubicBezTo>
                    <a:pt x="14865" y="7419"/>
                    <a:pt x="11950" y="5922"/>
                    <a:pt x="9055" y="4505"/>
                  </a:cubicBezTo>
                  <a:cubicBezTo>
                    <a:pt x="6141" y="3087"/>
                    <a:pt x="3226" y="1670"/>
                    <a:pt x="392" y="13"/>
                  </a:cubicBezTo>
                  <a:cubicBezTo>
                    <a:pt x="365" y="4"/>
                    <a:pt x="340" y="0"/>
                    <a:pt x="3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2583;p53">
              <a:extLst>
                <a:ext uri="{FF2B5EF4-FFF2-40B4-BE49-F238E27FC236}">
                  <a16:creationId xmlns:a16="http://schemas.microsoft.com/office/drawing/2014/main" id="{91684BD9-3D07-473A-BE63-118957762F1B}"/>
                </a:ext>
              </a:extLst>
            </p:cNvPr>
            <p:cNvSpPr/>
            <p:nvPr/>
          </p:nvSpPr>
          <p:spPr>
            <a:xfrm>
              <a:off x="7800925" y="2448250"/>
              <a:ext cx="845425" cy="335600"/>
            </a:xfrm>
            <a:custGeom>
              <a:avLst/>
              <a:gdLst/>
              <a:ahLst/>
              <a:cxnLst/>
              <a:rect l="l" t="t" r="r" b="b"/>
              <a:pathLst>
                <a:path w="33817" h="13424" extrusionOk="0">
                  <a:moveTo>
                    <a:pt x="194" y="1"/>
                  </a:moveTo>
                  <a:cubicBezTo>
                    <a:pt x="64" y="1"/>
                    <a:pt x="1" y="280"/>
                    <a:pt x="162" y="352"/>
                  </a:cubicBezTo>
                  <a:cubicBezTo>
                    <a:pt x="11301" y="4684"/>
                    <a:pt x="22620" y="8497"/>
                    <a:pt x="33520" y="13408"/>
                  </a:cubicBezTo>
                  <a:cubicBezTo>
                    <a:pt x="33542" y="13419"/>
                    <a:pt x="33564" y="13424"/>
                    <a:pt x="33586" y="13424"/>
                  </a:cubicBezTo>
                  <a:cubicBezTo>
                    <a:pt x="33718" y="13424"/>
                    <a:pt x="33817" y="13237"/>
                    <a:pt x="33679" y="13168"/>
                  </a:cubicBezTo>
                  <a:cubicBezTo>
                    <a:pt x="22780" y="8177"/>
                    <a:pt x="11381" y="4345"/>
                    <a:pt x="241" y="13"/>
                  </a:cubicBezTo>
                  <a:cubicBezTo>
                    <a:pt x="225" y="4"/>
                    <a:pt x="209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2584;p53">
              <a:extLst>
                <a:ext uri="{FF2B5EF4-FFF2-40B4-BE49-F238E27FC236}">
                  <a16:creationId xmlns:a16="http://schemas.microsoft.com/office/drawing/2014/main" id="{281F25B6-5C49-4E44-8CFA-B2DA8C3666CB}"/>
                </a:ext>
              </a:extLst>
            </p:cNvPr>
            <p:cNvSpPr/>
            <p:nvPr/>
          </p:nvSpPr>
          <p:spPr>
            <a:xfrm>
              <a:off x="7364775" y="2380925"/>
              <a:ext cx="347825" cy="55725"/>
            </a:xfrm>
            <a:custGeom>
              <a:avLst/>
              <a:gdLst/>
              <a:ahLst/>
              <a:cxnLst/>
              <a:rect l="l" t="t" r="r" b="b"/>
              <a:pathLst>
                <a:path w="13913" h="2229" extrusionOk="0">
                  <a:moveTo>
                    <a:pt x="7410" y="1"/>
                  </a:moveTo>
                  <a:cubicBezTo>
                    <a:pt x="4918" y="1"/>
                    <a:pt x="2469" y="636"/>
                    <a:pt x="220" y="1887"/>
                  </a:cubicBezTo>
                  <a:cubicBezTo>
                    <a:pt x="0" y="2022"/>
                    <a:pt x="95" y="2229"/>
                    <a:pt x="274" y="2229"/>
                  </a:cubicBezTo>
                  <a:cubicBezTo>
                    <a:pt x="307" y="2229"/>
                    <a:pt x="343" y="2222"/>
                    <a:pt x="380" y="2207"/>
                  </a:cubicBezTo>
                  <a:cubicBezTo>
                    <a:pt x="2619" y="961"/>
                    <a:pt x="5058" y="338"/>
                    <a:pt x="7548" y="338"/>
                  </a:cubicBezTo>
                  <a:cubicBezTo>
                    <a:pt x="8210" y="338"/>
                    <a:pt x="8876" y="382"/>
                    <a:pt x="9543" y="470"/>
                  </a:cubicBezTo>
                  <a:cubicBezTo>
                    <a:pt x="10860" y="629"/>
                    <a:pt x="12437" y="969"/>
                    <a:pt x="13615" y="1628"/>
                  </a:cubicBezTo>
                  <a:cubicBezTo>
                    <a:pt x="13637" y="1638"/>
                    <a:pt x="13659" y="1643"/>
                    <a:pt x="13680" y="1643"/>
                  </a:cubicBezTo>
                  <a:cubicBezTo>
                    <a:pt x="13812" y="1643"/>
                    <a:pt x="13913" y="1446"/>
                    <a:pt x="13775" y="1308"/>
                  </a:cubicBezTo>
                  <a:cubicBezTo>
                    <a:pt x="12437" y="629"/>
                    <a:pt x="10780" y="310"/>
                    <a:pt x="9363" y="130"/>
                  </a:cubicBezTo>
                  <a:cubicBezTo>
                    <a:pt x="8711" y="44"/>
                    <a:pt x="8059" y="1"/>
                    <a:pt x="74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2585;p53">
              <a:extLst>
                <a:ext uri="{FF2B5EF4-FFF2-40B4-BE49-F238E27FC236}">
                  <a16:creationId xmlns:a16="http://schemas.microsoft.com/office/drawing/2014/main" id="{790D45E7-4C02-4209-A108-3F2341A372BF}"/>
                </a:ext>
              </a:extLst>
            </p:cNvPr>
            <p:cNvSpPr/>
            <p:nvPr/>
          </p:nvSpPr>
          <p:spPr>
            <a:xfrm>
              <a:off x="7487225" y="2451400"/>
              <a:ext cx="1067925" cy="394750"/>
            </a:xfrm>
            <a:custGeom>
              <a:avLst/>
              <a:gdLst/>
              <a:ahLst/>
              <a:cxnLst/>
              <a:rect l="l" t="t" r="r" b="b"/>
              <a:pathLst>
                <a:path w="42717" h="15790" extrusionOk="0">
                  <a:moveTo>
                    <a:pt x="5689" y="1"/>
                  </a:moveTo>
                  <a:cubicBezTo>
                    <a:pt x="3870" y="1"/>
                    <a:pt x="2057" y="408"/>
                    <a:pt x="233" y="725"/>
                  </a:cubicBezTo>
                  <a:cubicBezTo>
                    <a:pt x="0" y="797"/>
                    <a:pt x="40" y="1076"/>
                    <a:pt x="238" y="1076"/>
                  </a:cubicBezTo>
                  <a:cubicBezTo>
                    <a:pt x="261" y="1076"/>
                    <a:pt x="286" y="1073"/>
                    <a:pt x="313" y="1064"/>
                  </a:cubicBezTo>
                  <a:cubicBezTo>
                    <a:pt x="2122" y="760"/>
                    <a:pt x="3890" y="372"/>
                    <a:pt x="5676" y="372"/>
                  </a:cubicBezTo>
                  <a:cubicBezTo>
                    <a:pt x="6353" y="372"/>
                    <a:pt x="7033" y="428"/>
                    <a:pt x="7719" y="565"/>
                  </a:cubicBezTo>
                  <a:cubicBezTo>
                    <a:pt x="11532" y="1224"/>
                    <a:pt x="15025" y="3480"/>
                    <a:pt x="18439" y="5137"/>
                  </a:cubicBezTo>
                  <a:cubicBezTo>
                    <a:pt x="26264" y="9050"/>
                    <a:pt x="34330" y="12463"/>
                    <a:pt x="42474" y="15777"/>
                  </a:cubicBezTo>
                  <a:cubicBezTo>
                    <a:pt x="42494" y="15786"/>
                    <a:pt x="42513" y="15790"/>
                    <a:pt x="42530" y="15790"/>
                  </a:cubicBezTo>
                  <a:cubicBezTo>
                    <a:pt x="42669" y="15790"/>
                    <a:pt x="42716" y="15529"/>
                    <a:pt x="42574" y="15458"/>
                  </a:cubicBezTo>
                  <a:cubicBezTo>
                    <a:pt x="34170" y="11964"/>
                    <a:pt x="25765" y="8371"/>
                    <a:pt x="17521" y="4378"/>
                  </a:cubicBezTo>
                  <a:cubicBezTo>
                    <a:pt x="14367" y="2721"/>
                    <a:pt x="11133" y="725"/>
                    <a:pt x="7459" y="146"/>
                  </a:cubicBezTo>
                  <a:cubicBezTo>
                    <a:pt x="6868" y="43"/>
                    <a:pt x="6278" y="1"/>
                    <a:pt x="56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586;p53">
              <a:extLst>
                <a:ext uri="{FF2B5EF4-FFF2-40B4-BE49-F238E27FC236}">
                  <a16:creationId xmlns:a16="http://schemas.microsoft.com/office/drawing/2014/main" id="{82FB0CF2-5CD5-47D7-B0A1-5E0B5C432836}"/>
                </a:ext>
              </a:extLst>
            </p:cNvPr>
            <p:cNvSpPr/>
            <p:nvPr/>
          </p:nvSpPr>
          <p:spPr>
            <a:xfrm>
              <a:off x="8323475" y="2825900"/>
              <a:ext cx="194175" cy="50625"/>
            </a:xfrm>
            <a:custGeom>
              <a:avLst/>
              <a:gdLst/>
              <a:ahLst/>
              <a:cxnLst/>
              <a:rect l="l" t="t" r="r" b="b"/>
              <a:pathLst>
                <a:path w="7767" h="2025" extrusionOk="0">
                  <a:moveTo>
                    <a:pt x="4696" y="1"/>
                  </a:moveTo>
                  <a:cubicBezTo>
                    <a:pt x="3020" y="1"/>
                    <a:pt x="1402" y="556"/>
                    <a:pt x="141" y="1715"/>
                  </a:cubicBezTo>
                  <a:cubicBezTo>
                    <a:pt x="1" y="1840"/>
                    <a:pt x="79" y="2025"/>
                    <a:pt x="196" y="2025"/>
                  </a:cubicBezTo>
                  <a:cubicBezTo>
                    <a:pt x="229" y="2025"/>
                    <a:pt x="265" y="2010"/>
                    <a:pt x="301" y="1975"/>
                  </a:cubicBezTo>
                  <a:cubicBezTo>
                    <a:pt x="1555" y="871"/>
                    <a:pt x="3140" y="366"/>
                    <a:pt x="4720" y="366"/>
                  </a:cubicBezTo>
                  <a:cubicBezTo>
                    <a:pt x="5654" y="366"/>
                    <a:pt x="6587" y="543"/>
                    <a:pt x="7447" y="877"/>
                  </a:cubicBezTo>
                  <a:cubicBezTo>
                    <a:pt x="7480" y="890"/>
                    <a:pt x="7510" y="895"/>
                    <a:pt x="7537" y="895"/>
                  </a:cubicBezTo>
                  <a:cubicBezTo>
                    <a:pt x="7723" y="895"/>
                    <a:pt x="7767" y="627"/>
                    <a:pt x="7627" y="558"/>
                  </a:cubicBezTo>
                  <a:cubicBezTo>
                    <a:pt x="6671" y="190"/>
                    <a:pt x="5674" y="1"/>
                    <a:pt x="46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2587;p53">
              <a:extLst>
                <a:ext uri="{FF2B5EF4-FFF2-40B4-BE49-F238E27FC236}">
                  <a16:creationId xmlns:a16="http://schemas.microsoft.com/office/drawing/2014/main" id="{D4ADD047-53C8-458C-A29D-DE342A142660}"/>
                </a:ext>
              </a:extLst>
            </p:cNvPr>
            <p:cNvSpPr/>
            <p:nvPr/>
          </p:nvSpPr>
          <p:spPr>
            <a:xfrm>
              <a:off x="7594175" y="3132350"/>
              <a:ext cx="192475" cy="102025"/>
            </a:xfrm>
            <a:custGeom>
              <a:avLst/>
              <a:gdLst/>
              <a:ahLst/>
              <a:cxnLst/>
              <a:rect l="l" t="t" r="r" b="b"/>
              <a:pathLst>
                <a:path w="7699" h="4081" extrusionOk="0">
                  <a:moveTo>
                    <a:pt x="431" y="1"/>
                  </a:moveTo>
                  <a:cubicBezTo>
                    <a:pt x="224" y="1"/>
                    <a:pt x="0" y="236"/>
                    <a:pt x="107" y="517"/>
                  </a:cubicBezTo>
                  <a:cubicBezTo>
                    <a:pt x="995" y="2279"/>
                    <a:pt x="3118" y="4081"/>
                    <a:pt x="5139" y="4081"/>
                  </a:cubicBezTo>
                  <a:cubicBezTo>
                    <a:pt x="5980" y="4081"/>
                    <a:pt x="6804" y="3769"/>
                    <a:pt x="7513" y="3012"/>
                  </a:cubicBezTo>
                  <a:cubicBezTo>
                    <a:pt x="7699" y="2765"/>
                    <a:pt x="7502" y="2410"/>
                    <a:pt x="7246" y="2410"/>
                  </a:cubicBezTo>
                  <a:cubicBezTo>
                    <a:pt x="7171" y="2410"/>
                    <a:pt x="7091" y="2441"/>
                    <a:pt x="7014" y="2513"/>
                  </a:cubicBezTo>
                  <a:cubicBezTo>
                    <a:pt x="6430" y="3170"/>
                    <a:pt x="5759" y="3439"/>
                    <a:pt x="5072" y="3439"/>
                  </a:cubicBezTo>
                  <a:cubicBezTo>
                    <a:pt x="3318" y="3439"/>
                    <a:pt x="1461" y="1689"/>
                    <a:pt x="686" y="197"/>
                  </a:cubicBezTo>
                  <a:cubicBezTo>
                    <a:pt x="633" y="59"/>
                    <a:pt x="534" y="1"/>
                    <a:pt x="4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2588;p53">
              <a:extLst>
                <a:ext uri="{FF2B5EF4-FFF2-40B4-BE49-F238E27FC236}">
                  <a16:creationId xmlns:a16="http://schemas.microsoft.com/office/drawing/2014/main" id="{456F0811-E25E-4B57-8B8D-AEA0C3348B7A}"/>
                </a:ext>
              </a:extLst>
            </p:cNvPr>
            <p:cNvSpPr/>
            <p:nvPr/>
          </p:nvSpPr>
          <p:spPr>
            <a:xfrm>
              <a:off x="7563400" y="3117725"/>
              <a:ext cx="64950" cy="36050"/>
            </a:xfrm>
            <a:custGeom>
              <a:avLst/>
              <a:gdLst/>
              <a:ahLst/>
              <a:cxnLst/>
              <a:rect l="l" t="t" r="r" b="b"/>
              <a:pathLst>
                <a:path w="2598" h="1442" extrusionOk="0">
                  <a:moveTo>
                    <a:pt x="2154" y="0"/>
                  </a:moveTo>
                  <a:cubicBezTo>
                    <a:pt x="2077" y="0"/>
                    <a:pt x="1995" y="30"/>
                    <a:pt x="1917" y="104"/>
                  </a:cubicBezTo>
                  <a:cubicBezTo>
                    <a:pt x="1677" y="283"/>
                    <a:pt x="1498" y="443"/>
                    <a:pt x="1258" y="603"/>
                  </a:cubicBezTo>
                  <a:cubicBezTo>
                    <a:pt x="999" y="782"/>
                    <a:pt x="759" y="782"/>
                    <a:pt x="420" y="782"/>
                  </a:cubicBezTo>
                  <a:cubicBezTo>
                    <a:pt x="1" y="782"/>
                    <a:pt x="1" y="1441"/>
                    <a:pt x="420" y="1441"/>
                  </a:cubicBezTo>
                  <a:cubicBezTo>
                    <a:pt x="839" y="1441"/>
                    <a:pt x="1178" y="1441"/>
                    <a:pt x="1598" y="1281"/>
                  </a:cubicBezTo>
                  <a:cubicBezTo>
                    <a:pt x="1837" y="1102"/>
                    <a:pt x="2097" y="782"/>
                    <a:pt x="2336" y="523"/>
                  </a:cubicBezTo>
                  <a:cubicBezTo>
                    <a:pt x="2598" y="338"/>
                    <a:pt x="2409" y="0"/>
                    <a:pt x="21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2589;p53">
              <a:extLst>
                <a:ext uri="{FF2B5EF4-FFF2-40B4-BE49-F238E27FC236}">
                  <a16:creationId xmlns:a16="http://schemas.microsoft.com/office/drawing/2014/main" id="{567363ED-CB0F-4015-9D18-9E52A28E069B}"/>
                </a:ext>
              </a:extLst>
            </p:cNvPr>
            <p:cNvSpPr/>
            <p:nvPr/>
          </p:nvSpPr>
          <p:spPr>
            <a:xfrm>
              <a:off x="7756325" y="3165425"/>
              <a:ext cx="60450" cy="54900"/>
            </a:xfrm>
            <a:custGeom>
              <a:avLst/>
              <a:gdLst/>
              <a:ahLst/>
              <a:cxnLst/>
              <a:rect l="l" t="t" r="r" b="b"/>
              <a:pathLst>
                <a:path w="2418" h="2196" extrusionOk="0">
                  <a:moveTo>
                    <a:pt x="441" y="0"/>
                  </a:moveTo>
                  <a:cubicBezTo>
                    <a:pt x="231" y="0"/>
                    <a:pt x="1" y="248"/>
                    <a:pt x="109" y="531"/>
                  </a:cubicBezTo>
                  <a:cubicBezTo>
                    <a:pt x="448" y="1370"/>
                    <a:pt x="1027" y="1869"/>
                    <a:pt x="1866" y="2188"/>
                  </a:cubicBezTo>
                  <a:cubicBezTo>
                    <a:pt x="1891" y="2193"/>
                    <a:pt x="1916" y="2196"/>
                    <a:pt x="1940" y="2196"/>
                  </a:cubicBezTo>
                  <a:cubicBezTo>
                    <a:pt x="2286" y="2196"/>
                    <a:pt x="2418" y="1679"/>
                    <a:pt x="2025" y="1529"/>
                  </a:cubicBezTo>
                  <a:cubicBezTo>
                    <a:pt x="1367" y="1270"/>
                    <a:pt x="947" y="871"/>
                    <a:pt x="688" y="192"/>
                  </a:cubicBezTo>
                  <a:cubicBezTo>
                    <a:pt x="636" y="57"/>
                    <a:pt x="541" y="0"/>
                    <a:pt x="4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2590;p53">
              <a:extLst>
                <a:ext uri="{FF2B5EF4-FFF2-40B4-BE49-F238E27FC236}">
                  <a16:creationId xmlns:a16="http://schemas.microsoft.com/office/drawing/2014/main" id="{2D05F3BE-4669-409A-938A-A8BAABD899F7}"/>
                </a:ext>
              </a:extLst>
            </p:cNvPr>
            <p:cNvSpPr/>
            <p:nvPr/>
          </p:nvSpPr>
          <p:spPr>
            <a:xfrm>
              <a:off x="7341625" y="3559275"/>
              <a:ext cx="163900" cy="198800"/>
            </a:xfrm>
            <a:custGeom>
              <a:avLst/>
              <a:gdLst/>
              <a:ahLst/>
              <a:cxnLst/>
              <a:rect l="l" t="t" r="r" b="b"/>
              <a:pathLst>
                <a:path w="6556" h="7952" extrusionOk="0">
                  <a:moveTo>
                    <a:pt x="1097" y="769"/>
                  </a:moveTo>
                  <a:cubicBezTo>
                    <a:pt x="1235" y="769"/>
                    <a:pt x="1411" y="892"/>
                    <a:pt x="1565" y="987"/>
                  </a:cubicBezTo>
                  <a:cubicBezTo>
                    <a:pt x="2384" y="1586"/>
                    <a:pt x="3062" y="2584"/>
                    <a:pt x="3641" y="3582"/>
                  </a:cubicBezTo>
                  <a:cubicBezTo>
                    <a:pt x="2643" y="3742"/>
                    <a:pt x="1725" y="4241"/>
                    <a:pt x="986" y="4820"/>
                  </a:cubicBezTo>
                  <a:cubicBezTo>
                    <a:pt x="886" y="4241"/>
                    <a:pt x="806" y="3662"/>
                    <a:pt x="806" y="3083"/>
                  </a:cubicBezTo>
                  <a:cubicBezTo>
                    <a:pt x="727" y="2325"/>
                    <a:pt x="647" y="1586"/>
                    <a:pt x="886" y="987"/>
                  </a:cubicBezTo>
                  <a:cubicBezTo>
                    <a:pt x="927" y="826"/>
                    <a:pt x="1003" y="769"/>
                    <a:pt x="1097" y="769"/>
                  </a:cubicBezTo>
                  <a:close/>
                  <a:moveTo>
                    <a:pt x="1045" y="1"/>
                  </a:moveTo>
                  <a:cubicBezTo>
                    <a:pt x="104" y="1"/>
                    <a:pt x="0" y="1560"/>
                    <a:pt x="68" y="2405"/>
                  </a:cubicBezTo>
                  <a:cubicBezTo>
                    <a:pt x="68" y="4161"/>
                    <a:pt x="307" y="5978"/>
                    <a:pt x="727" y="7655"/>
                  </a:cubicBezTo>
                  <a:cubicBezTo>
                    <a:pt x="760" y="7861"/>
                    <a:pt x="908" y="7951"/>
                    <a:pt x="1059" y="7951"/>
                  </a:cubicBezTo>
                  <a:cubicBezTo>
                    <a:pt x="1273" y="7951"/>
                    <a:pt x="1491" y="7768"/>
                    <a:pt x="1385" y="7475"/>
                  </a:cubicBezTo>
                  <a:cubicBezTo>
                    <a:pt x="1306" y="6896"/>
                    <a:pt x="1146" y="6237"/>
                    <a:pt x="1066" y="5659"/>
                  </a:cubicBezTo>
                  <a:cubicBezTo>
                    <a:pt x="1884" y="4900"/>
                    <a:pt x="2982" y="4401"/>
                    <a:pt x="4060" y="4161"/>
                  </a:cubicBezTo>
                  <a:cubicBezTo>
                    <a:pt x="4060" y="4241"/>
                    <a:pt x="4140" y="4241"/>
                    <a:pt x="4140" y="4321"/>
                  </a:cubicBezTo>
                  <a:cubicBezTo>
                    <a:pt x="4719" y="5319"/>
                    <a:pt x="5478" y="6477"/>
                    <a:pt x="5797" y="7655"/>
                  </a:cubicBezTo>
                  <a:cubicBezTo>
                    <a:pt x="5835" y="7806"/>
                    <a:pt x="6006" y="7885"/>
                    <a:pt x="6176" y="7885"/>
                  </a:cubicBezTo>
                  <a:cubicBezTo>
                    <a:pt x="6367" y="7885"/>
                    <a:pt x="6556" y="7786"/>
                    <a:pt x="6556" y="7575"/>
                  </a:cubicBezTo>
                  <a:cubicBezTo>
                    <a:pt x="6556" y="7575"/>
                    <a:pt x="6556" y="7475"/>
                    <a:pt x="6476" y="7475"/>
                  </a:cubicBezTo>
                  <a:cubicBezTo>
                    <a:pt x="6476" y="7236"/>
                    <a:pt x="6376" y="7076"/>
                    <a:pt x="6296" y="6896"/>
                  </a:cubicBezTo>
                  <a:cubicBezTo>
                    <a:pt x="5877" y="5738"/>
                    <a:pt x="5138" y="4660"/>
                    <a:pt x="4560" y="3662"/>
                  </a:cubicBezTo>
                  <a:cubicBezTo>
                    <a:pt x="3801" y="2484"/>
                    <a:pt x="2883" y="828"/>
                    <a:pt x="1645" y="169"/>
                  </a:cubicBezTo>
                  <a:cubicBezTo>
                    <a:pt x="1415" y="52"/>
                    <a:pt x="1216" y="1"/>
                    <a:pt x="1045" y="1"/>
                  </a:cubicBezTo>
                  <a:close/>
                </a:path>
              </a:pathLst>
            </a:custGeom>
            <a:solidFill>
              <a:schemeClr val="accent4"/>
            </a:solidFill>
            <a:ln w="8475" cap="flat" cmpd="sng">
              <a:solidFill>
                <a:schemeClr val="accent2"/>
              </a:solidFill>
              <a:prstDash val="solid"/>
              <a:miter lim="1996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2591;p53">
              <a:extLst>
                <a:ext uri="{FF2B5EF4-FFF2-40B4-BE49-F238E27FC236}">
                  <a16:creationId xmlns:a16="http://schemas.microsoft.com/office/drawing/2014/main" id="{D0968B7C-EFC9-4654-B59F-B0C1BA26599D}"/>
                </a:ext>
              </a:extLst>
            </p:cNvPr>
            <p:cNvSpPr/>
            <p:nvPr/>
          </p:nvSpPr>
          <p:spPr>
            <a:xfrm>
              <a:off x="7561400" y="3502725"/>
              <a:ext cx="145750" cy="222975"/>
            </a:xfrm>
            <a:custGeom>
              <a:avLst/>
              <a:gdLst/>
              <a:ahLst/>
              <a:cxnLst/>
              <a:rect l="l" t="t" r="r" b="b"/>
              <a:pathLst>
                <a:path w="5830" h="8919" extrusionOk="0">
                  <a:moveTo>
                    <a:pt x="3457" y="630"/>
                  </a:moveTo>
                  <a:cubicBezTo>
                    <a:pt x="3828" y="630"/>
                    <a:pt x="4163" y="782"/>
                    <a:pt x="4412" y="1173"/>
                  </a:cubicBezTo>
                  <a:cubicBezTo>
                    <a:pt x="4752" y="1672"/>
                    <a:pt x="4492" y="2590"/>
                    <a:pt x="4073" y="3090"/>
                  </a:cubicBezTo>
                  <a:cubicBezTo>
                    <a:pt x="3674" y="3090"/>
                    <a:pt x="3334" y="3249"/>
                    <a:pt x="2995" y="3509"/>
                  </a:cubicBezTo>
                  <a:cubicBezTo>
                    <a:pt x="2676" y="3668"/>
                    <a:pt x="2756" y="4088"/>
                    <a:pt x="3175" y="4168"/>
                  </a:cubicBezTo>
                  <a:cubicBezTo>
                    <a:pt x="3574" y="4168"/>
                    <a:pt x="3993" y="4008"/>
                    <a:pt x="4333" y="3748"/>
                  </a:cubicBezTo>
                  <a:cubicBezTo>
                    <a:pt x="4572" y="3848"/>
                    <a:pt x="4752" y="3928"/>
                    <a:pt x="4912" y="4247"/>
                  </a:cubicBezTo>
                  <a:cubicBezTo>
                    <a:pt x="5171" y="4746"/>
                    <a:pt x="5071" y="5505"/>
                    <a:pt x="4912" y="6084"/>
                  </a:cubicBezTo>
                  <a:cubicBezTo>
                    <a:pt x="4672" y="6743"/>
                    <a:pt x="4173" y="7501"/>
                    <a:pt x="3574" y="7841"/>
                  </a:cubicBezTo>
                  <a:cubicBezTo>
                    <a:pt x="2995" y="8240"/>
                    <a:pt x="2336" y="8240"/>
                    <a:pt x="1678" y="8240"/>
                  </a:cubicBezTo>
                  <a:lnTo>
                    <a:pt x="1678" y="8160"/>
                  </a:lnTo>
                  <a:cubicBezTo>
                    <a:pt x="1578" y="8080"/>
                    <a:pt x="1578" y="8000"/>
                    <a:pt x="1498" y="8000"/>
                  </a:cubicBezTo>
                  <a:cubicBezTo>
                    <a:pt x="839" y="6084"/>
                    <a:pt x="1258" y="3928"/>
                    <a:pt x="919" y="2012"/>
                  </a:cubicBezTo>
                  <a:cubicBezTo>
                    <a:pt x="1508" y="1478"/>
                    <a:pt x="2581" y="630"/>
                    <a:pt x="3457" y="630"/>
                  </a:cubicBezTo>
                  <a:close/>
                  <a:moveTo>
                    <a:pt x="3373" y="1"/>
                  </a:moveTo>
                  <a:cubicBezTo>
                    <a:pt x="3274" y="1"/>
                    <a:pt x="3175" y="6"/>
                    <a:pt x="3075" y="15"/>
                  </a:cubicBezTo>
                  <a:cubicBezTo>
                    <a:pt x="2177" y="95"/>
                    <a:pt x="1418" y="674"/>
                    <a:pt x="679" y="1253"/>
                  </a:cubicBezTo>
                  <a:cubicBezTo>
                    <a:pt x="638" y="1240"/>
                    <a:pt x="594" y="1234"/>
                    <a:pt x="551" y="1234"/>
                  </a:cubicBezTo>
                  <a:cubicBezTo>
                    <a:pt x="323" y="1234"/>
                    <a:pt x="96" y="1404"/>
                    <a:pt x="180" y="1672"/>
                  </a:cubicBezTo>
                  <a:cubicBezTo>
                    <a:pt x="679" y="4008"/>
                    <a:pt x="1" y="6503"/>
                    <a:pt x="1079" y="8739"/>
                  </a:cubicBezTo>
                  <a:cubicBezTo>
                    <a:pt x="1079" y="8919"/>
                    <a:pt x="1258" y="8919"/>
                    <a:pt x="1418" y="8919"/>
                  </a:cubicBezTo>
                  <a:cubicBezTo>
                    <a:pt x="2336" y="8919"/>
                    <a:pt x="3334" y="8919"/>
                    <a:pt x="4073" y="8340"/>
                  </a:cubicBezTo>
                  <a:cubicBezTo>
                    <a:pt x="4832" y="7841"/>
                    <a:pt x="5490" y="6843"/>
                    <a:pt x="5670" y="5924"/>
                  </a:cubicBezTo>
                  <a:cubicBezTo>
                    <a:pt x="5830" y="5166"/>
                    <a:pt x="5830" y="4168"/>
                    <a:pt x="5331" y="3589"/>
                  </a:cubicBezTo>
                  <a:cubicBezTo>
                    <a:pt x="5171" y="3429"/>
                    <a:pt x="4991" y="3249"/>
                    <a:pt x="4832" y="3169"/>
                  </a:cubicBezTo>
                  <a:cubicBezTo>
                    <a:pt x="5251" y="2511"/>
                    <a:pt x="5411" y="1672"/>
                    <a:pt x="5071" y="1013"/>
                  </a:cubicBezTo>
                  <a:cubicBezTo>
                    <a:pt x="4790" y="275"/>
                    <a:pt x="4105" y="1"/>
                    <a:pt x="3373" y="1"/>
                  </a:cubicBezTo>
                  <a:close/>
                </a:path>
              </a:pathLst>
            </a:custGeom>
            <a:solidFill>
              <a:schemeClr val="accent5"/>
            </a:solidFill>
            <a:ln w="8475" cap="flat" cmpd="sng">
              <a:solidFill>
                <a:schemeClr val="accent2"/>
              </a:solidFill>
              <a:prstDash val="solid"/>
              <a:miter lim="1996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2592;p53">
              <a:extLst>
                <a:ext uri="{FF2B5EF4-FFF2-40B4-BE49-F238E27FC236}">
                  <a16:creationId xmlns:a16="http://schemas.microsoft.com/office/drawing/2014/main" id="{0198CD82-CA06-45CB-BBC1-4143EE638807}"/>
                </a:ext>
              </a:extLst>
            </p:cNvPr>
            <p:cNvSpPr/>
            <p:nvPr/>
          </p:nvSpPr>
          <p:spPr>
            <a:xfrm>
              <a:off x="7685600" y="3698725"/>
              <a:ext cx="176450" cy="210675"/>
            </a:xfrm>
            <a:custGeom>
              <a:avLst/>
              <a:gdLst/>
              <a:ahLst/>
              <a:cxnLst/>
              <a:rect l="l" t="t" r="r" b="b"/>
              <a:pathLst>
                <a:path w="7058" h="8427" extrusionOk="0">
                  <a:moveTo>
                    <a:pt x="3277" y="1"/>
                  </a:moveTo>
                  <a:cubicBezTo>
                    <a:pt x="1521" y="1"/>
                    <a:pt x="443" y="1498"/>
                    <a:pt x="283" y="3075"/>
                  </a:cubicBezTo>
                  <a:cubicBezTo>
                    <a:pt x="1" y="5150"/>
                    <a:pt x="1223" y="8426"/>
                    <a:pt x="3411" y="8426"/>
                  </a:cubicBezTo>
                  <a:cubicBezTo>
                    <a:pt x="3854" y="8426"/>
                    <a:pt x="4337" y="8292"/>
                    <a:pt x="4854" y="7986"/>
                  </a:cubicBezTo>
                  <a:cubicBezTo>
                    <a:pt x="5204" y="7769"/>
                    <a:pt x="5026" y="7330"/>
                    <a:pt x="4713" y="7330"/>
                  </a:cubicBezTo>
                  <a:cubicBezTo>
                    <a:pt x="4652" y="7330"/>
                    <a:pt x="4584" y="7347"/>
                    <a:pt x="4515" y="7387"/>
                  </a:cubicBezTo>
                  <a:cubicBezTo>
                    <a:pt x="4124" y="7616"/>
                    <a:pt x="3764" y="7717"/>
                    <a:pt x="3435" y="7717"/>
                  </a:cubicBezTo>
                  <a:cubicBezTo>
                    <a:pt x="1733" y="7717"/>
                    <a:pt x="875" y="5017"/>
                    <a:pt x="942" y="3494"/>
                  </a:cubicBezTo>
                  <a:cubicBezTo>
                    <a:pt x="942" y="2157"/>
                    <a:pt x="1700" y="999"/>
                    <a:pt x="3098" y="739"/>
                  </a:cubicBezTo>
                  <a:cubicBezTo>
                    <a:pt x="3212" y="722"/>
                    <a:pt x="3325" y="714"/>
                    <a:pt x="3437" y="714"/>
                  </a:cubicBezTo>
                  <a:cubicBezTo>
                    <a:pt x="4878" y="714"/>
                    <a:pt x="6031" y="2097"/>
                    <a:pt x="6272" y="3394"/>
                  </a:cubicBezTo>
                  <a:cubicBezTo>
                    <a:pt x="6304" y="3565"/>
                    <a:pt x="6447" y="3640"/>
                    <a:pt x="6598" y="3640"/>
                  </a:cubicBezTo>
                  <a:cubicBezTo>
                    <a:pt x="6818" y="3640"/>
                    <a:pt x="7058" y="3483"/>
                    <a:pt x="7010" y="3235"/>
                  </a:cubicBezTo>
                  <a:cubicBezTo>
                    <a:pt x="6591" y="1498"/>
                    <a:pt x="5094" y="1"/>
                    <a:pt x="3277" y="1"/>
                  </a:cubicBezTo>
                  <a:close/>
                </a:path>
              </a:pathLst>
            </a:custGeom>
            <a:solidFill>
              <a:schemeClr val="accent1"/>
            </a:solidFill>
            <a:ln w="8475" cap="flat" cmpd="sng">
              <a:solidFill>
                <a:schemeClr val="accent2"/>
              </a:solidFill>
              <a:prstDash val="solid"/>
              <a:miter lim="1996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2593;p53">
              <a:extLst>
                <a:ext uri="{FF2B5EF4-FFF2-40B4-BE49-F238E27FC236}">
                  <a16:creationId xmlns:a16="http://schemas.microsoft.com/office/drawing/2014/main" id="{171A26D5-6F45-40F7-8156-D0511976A135}"/>
                </a:ext>
              </a:extLst>
            </p:cNvPr>
            <p:cNvSpPr/>
            <p:nvPr/>
          </p:nvSpPr>
          <p:spPr>
            <a:xfrm>
              <a:off x="8349450" y="2839825"/>
              <a:ext cx="202150" cy="1457825"/>
            </a:xfrm>
            <a:custGeom>
              <a:avLst/>
              <a:gdLst/>
              <a:ahLst/>
              <a:cxnLst/>
              <a:rect l="l" t="t" r="r" b="b"/>
              <a:pathLst>
                <a:path w="8086" h="58313" fill="none" extrusionOk="0">
                  <a:moveTo>
                    <a:pt x="8085" y="1"/>
                  </a:moveTo>
                  <a:lnTo>
                    <a:pt x="0" y="56895"/>
                  </a:lnTo>
                  <a:lnTo>
                    <a:pt x="1258" y="58312"/>
                  </a:lnTo>
                </a:path>
              </a:pathLst>
            </a:custGeom>
            <a:solidFill>
              <a:schemeClr val="accent2"/>
            </a:solidFill>
            <a:ln w="8475" cap="flat" cmpd="sng">
              <a:solidFill>
                <a:schemeClr val="accent2"/>
              </a:solidFill>
              <a:prstDash val="solid"/>
              <a:miter lim="1996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2594;p53">
              <a:extLst>
                <a:ext uri="{FF2B5EF4-FFF2-40B4-BE49-F238E27FC236}">
                  <a16:creationId xmlns:a16="http://schemas.microsoft.com/office/drawing/2014/main" id="{88D744E3-402A-4025-953C-6920AC01F881}"/>
                </a:ext>
              </a:extLst>
            </p:cNvPr>
            <p:cNvSpPr/>
            <p:nvPr/>
          </p:nvSpPr>
          <p:spPr>
            <a:xfrm>
              <a:off x="7887800" y="3084875"/>
              <a:ext cx="54425" cy="102325"/>
            </a:xfrm>
            <a:custGeom>
              <a:avLst/>
              <a:gdLst/>
              <a:ahLst/>
              <a:cxnLst/>
              <a:rect l="l" t="t" r="r" b="b"/>
              <a:pathLst>
                <a:path w="2177" h="4093" extrusionOk="0">
                  <a:moveTo>
                    <a:pt x="1178" y="0"/>
                  </a:moveTo>
                  <a:cubicBezTo>
                    <a:pt x="500" y="0"/>
                    <a:pt x="0" y="919"/>
                    <a:pt x="0" y="1997"/>
                  </a:cubicBezTo>
                  <a:cubicBezTo>
                    <a:pt x="0" y="3174"/>
                    <a:pt x="420" y="4093"/>
                    <a:pt x="999" y="4093"/>
                  </a:cubicBezTo>
                  <a:cubicBezTo>
                    <a:pt x="1597" y="4093"/>
                    <a:pt x="2097" y="3174"/>
                    <a:pt x="2176" y="2096"/>
                  </a:cubicBezTo>
                  <a:cubicBezTo>
                    <a:pt x="2176" y="919"/>
                    <a:pt x="1757" y="0"/>
                    <a:pt x="11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2595;p53">
              <a:extLst>
                <a:ext uri="{FF2B5EF4-FFF2-40B4-BE49-F238E27FC236}">
                  <a16:creationId xmlns:a16="http://schemas.microsoft.com/office/drawing/2014/main" id="{A4C5F1C9-3562-4B15-A137-7E8F51BECE29}"/>
                </a:ext>
              </a:extLst>
            </p:cNvPr>
            <p:cNvSpPr/>
            <p:nvPr/>
          </p:nvSpPr>
          <p:spPr>
            <a:xfrm>
              <a:off x="7521975" y="2895600"/>
              <a:ext cx="56425" cy="99950"/>
            </a:xfrm>
            <a:custGeom>
              <a:avLst/>
              <a:gdLst/>
              <a:ahLst/>
              <a:cxnLst/>
              <a:rect l="l" t="t" r="r" b="b"/>
              <a:pathLst>
                <a:path w="2257" h="3998" extrusionOk="0">
                  <a:moveTo>
                    <a:pt x="1088" y="1"/>
                  </a:moveTo>
                  <a:cubicBezTo>
                    <a:pt x="540" y="1"/>
                    <a:pt x="80" y="888"/>
                    <a:pt x="80" y="1922"/>
                  </a:cubicBezTo>
                  <a:cubicBezTo>
                    <a:pt x="1" y="3080"/>
                    <a:pt x="500" y="3998"/>
                    <a:pt x="1079" y="3998"/>
                  </a:cubicBezTo>
                  <a:cubicBezTo>
                    <a:pt x="1658" y="3998"/>
                    <a:pt x="2157" y="3179"/>
                    <a:pt x="2157" y="2002"/>
                  </a:cubicBezTo>
                  <a:cubicBezTo>
                    <a:pt x="2256" y="924"/>
                    <a:pt x="1757" y="5"/>
                    <a:pt x="1158" y="5"/>
                  </a:cubicBezTo>
                  <a:cubicBezTo>
                    <a:pt x="1135" y="2"/>
                    <a:pt x="1111" y="1"/>
                    <a:pt x="10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2596;p53">
              <a:extLst>
                <a:ext uri="{FF2B5EF4-FFF2-40B4-BE49-F238E27FC236}">
                  <a16:creationId xmlns:a16="http://schemas.microsoft.com/office/drawing/2014/main" id="{990449B0-3059-45C9-9DDE-C87C63215F1F}"/>
                </a:ext>
              </a:extLst>
            </p:cNvPr>
            <p:cNvSpPr/>
            <p:nvPr/>
          </p:nvSpPr>
          <p:spPr>
            <a:xfrm>
              <a:off x="7596850" y="2405125"/>
              <a:ext cx="2000" cy="53925"/>
            </a:xfrm>
            <a:custGeom>
              <a:avLst/>
              <a:gdLst/>
              <a:ahLst/>
              <a:cxnLst/>
              <a:rect l="l" t="t" r="r" b="b"/>
              <a:pathLst>
                <a:path w="80" h="2157" fill="none" extrusionOk="0">
                  <a:moveTo>
                    <a:pt x="80" y="1"/>
                  </a:moveTo>
                  <a:lnTo>
                    <a:pt x="0" y="2157"/>
                  </a:lnTo>
                </a:path>
              </a:pathLst>
            </a:custGeom>
            <a:noFill/>
            <a:ln w="8475" cap="flat" cmpd="sng">
              <a:solidFill>
                <a:schemeClr val="accent2"/>
              </a:solidFill>
              <a:prstDash val="solid"/>
              <a:miter lim="1996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2597;p53">
              <a:extLst>
                <a:ext uri="{FF2B5EF4-FFF2-40B4-BE49-F238E27FC236}">
                  <a16:creationId xmlns:a16="http://schemas.microsoft.com/office/drawing/2014/main" id="{00DDE445-78EE-4BFA-8B73-05686858B5A3}"/>
                </a:ext>
              </a:extLst>
            </p:cNvPr>
            <p:cNvSpPr/>
            <p:nvPr/>
          </p:nvSpPr>
          <p:spPr>
            <a:xfrm>
              <a:off x="8141825" y="2908200"/>
              <a:ext cx="226600" cy="1347525"/>
            </a:xfrm>
            <a:custGeom>
              <a:avLst/>
              <a:gdLst/>
              <a:ahLst/>
              <a:cxnLst/>
              <a:rect l="l" t="t" r="r" b="b"/>
              <a:pathLst>
                <a:path w="9064" h="53901" fill="none" extrusionOk="0">
                  <a:moveTo>
                    <a:pt x="1" y="53900"/>
                  </a:moveTo>
                  <a:lnTo>
                    <a:pt x="9064" y="0"/>
                  </a:lnTo>
                </a:path>
              </a:pathLst>
            </a:custGeom>
            <a:solidFill>
              <a:schemeClr val="accent2"/>
            </a:solidFill>
            <a:ln w="8475" cap="flat" cmpd="sng">
              <a:solidFill>
                <a:schemeClr val="accent2"/>
              </a:solidFill>
              <a:prstDash val="solid"/>
              <a:miter lim="1996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2598;p53">
              <a:extLst>
                <a:ext uri="{FF2B5EF4-FFF2-40B4-BE49-F238E27FC236}">
                  <a16:creationId xmlns:a16="http://schemas.microsoft.com/office/drawing/2014/main" id="{36D4CCF2-A68A-4701-8009-A1B6F9D24099}"/>
                </a:ext>
              </a:extLst>
            </p:cNvPr>
            <p:cNvSpPr/>
            <p:nvPr/>
          </p:nvSpPr>
          <p:spPr>
            <a:xfrm>
              <a:off x="8270600" y="2864775"/>
              <a:ext cx="133275" cy="887875"/>
            </a:xfrm>
            <a:custGeom>
              <a:avLst/>
              <a:gdLst/>
              <a:ahLst/>
              <a:cxnLst/>
              <a:rect l="l" t="t" r="r" b="b"/>
              <a:pathLst>
                <a:path w="5331" h="35515" fill="none" extrusionOk="0">
                  <a:moveTo>
                    <a:pt x="5330" y="1"/>
                  </a:moveTo>
                  <a:lnTo>
                    <a:pt x="0" y="35515"/>
                  </a:lnTo>
                </a:path>
              </a:pathLst>
            </a:custGeom>
            <a:solidFill>
              <a:schemeClr val="accent2"/>
            </a:solidFill>
            <a:ln w="8475" cap="flat" cmpd="sng">
              <a:solidFill>
                <a:schemeClr val="accent2"/>
              </a:solidFill>
              <a:prstDash val="solid"/>
              <a:miter lim="1996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2599;p53">
              <a:extLst>
                <a:ext uri="{FF2B5EF4-FFF2-40B4-BE49-F238E27FC236}">
                  <a16:creationId xmlns:a16="http://schemas.microsoft.com/office/drawing/2014/main" id="{F314A53A-02C8-47AA-9656-BF492C5B5B84}"/>
                </a:ext>
              </a:extLst>
            </p:cNvPr>
            <p:cNvSpPr/>
            <p:nvPr/>
          </p:nvSpPr>
          <p:spPr>
            <a:xfrm>
              <a:off x="8245625" y="2862775"/>
              <a:ext cx="222625" cy="1394950"/>
            </a:xfrm>
            <a:custGeom>
              <a:avLst/>
              <a:gdLst/>
              <a:ahLst/>
              <a:cxnLst/>
              <a:rect l="l" t="t" r="r" b="b"/>
              <a:pathLst>
                <a:path w="8905" h="55798" fill="none" extrusionOk="0">
                  <a:moveTo>
                    <a:pt x="1" y="55797"/>
                  </a:moveTo>
                  <a:lnTo>
                    <a:pt x="8904" y="1"/>
                  </a:lnTo>
                </a:path>
              </a:pathLst>
            </a:custGeom>
            <a:solidFill>
              <a:schemeClr val="accent2"/>
            </a:solidFill>
            <a:ln w="8475" cap="flat" cmpd="sng">
              <a:solidFill>
                <a:schemeClr val="accent2"/>
              </a:solidFill>
              <a:prstDash val="solid"/>
              <a:miter lim="1996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2600;p53">
              <a:extLst>
                <a:ext uri="{FF2B5EF4-FFF2-40B4-BE49-F238E27FC236}">
                  <a16:creationId xmlns:a16="http://schemas.microsoft.com/office/drawing/2014/main" id="{AFF81511-2925-4042-81EC-8BBA828E089A}"/>
                </a:ext>
              </a:extLst>
            </p:cNvPr>
            <p:cNvSpPr/>
            <p:nvPr/>
          </p:nvSpPr>
          <p:spPr>
            <a:xfrm>
              <a:off x="8316500" y="3068400"/>
              <a:ext cx="166225" cy="1185325"/>
            </a:xfrm>
            <a:custGeom>
              <a:avLst/>
              <a:gdLst/>
              <a:ahLst/>
              <a:cxnLst/>
              <a:rect l="l" t="t" r="r" b="b"/>
              <a:pathLst>
                <a:path w="6649" h="47413" fill="none" extrusionOk="0">
                  <a:moveTo>
                    <a:pt x="1" y="47412"/>
                  </a:moveTo>
                  <a:lnTo>
                    <a:pt x="6648" y="1"/>
                  </a:lnTo>
                </a:path>
              </a:pathLst>
            </a:custGeom>
            <a:solidFill>
              <a:schemeClr val="accent2"/>
            </a:solidFill>
            <a:ln w="8475" cap="flat" cmpd="sng">
              <a:solidFill>
                <a:schemeClr val="accent2"/>
              </a:solidFill>
              <a:prstDash val="solid"/>
              <a:miter lim="1996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2601;p53">
              <a:extLst>
                <a:ext uri="{FF2B5EF4-FFF2-40B4-BE49-F238E27FC236}">
                  <a16:creationId xmlns:a16="http://schemas.microsoft.com/office/drawing/2014/main" id="{010B5826-2A0A-490A-B739-83B82289A110}"/>
                </a:ext>
              </a:extLst>
            </p:cNvPr>
            <p:cNvSpPr/>
            <p:nvPr/>
          </p:nvSpPr>
          <p:spPr>
            <a:xfrm>
              <a:off x="7401200" y="2400400"/>
              <a:ext cx="908850" cy="1976100"/>
            </a:xfrm>
            <a:custGeom>
              <a:avLst/>
              <a:gdLst/>
              <a:ahLst/>
              <a:cxnLst/>
              <a:rect l="l" t="t" r="r" b="b"/>
              <a:pathLst>
                <a:path w="36354" h="79044" extrusionOk="0">
                  <a:moveTo>
                    <a:pt x="7323" y="1"/>
                  </a:moveTo>
                  <a:cubicBezTo>
                    <a:pt x="6493" y="1"/>
                    <a:pt x="5702" y="127"/>
                    <a:pt x="4911" y="190"/>
                  </a:cubicBezTo>
                  <a:cubicBezTo>
                    <a:pt x="3334" y="429"/>
                    <a:pt x="1677" y="769"/>
                    <a:pt x="180" y="1268"/>
                  </a:cubicBezTo>
                  <a:cubicBezTo>
                    <a:pt x="100" y="1348"/>
                    <a:pt x="1" y="1527"/>
                    <a:pt x="180" y="1607"/>
                  </a:cubicBezTo>
                  <a:cubicBezTo>
                    <a:pt x="2177" y="2685"/>
                    <a:pt x="4253" y="3424"/>
                    <a:pt x="6249" y="4522"/>
                  </a:cubicBezTo>
                  <a:cubicBezTo>
                    <a:pt x="8585" y="5759"/>
                    <a:pt x="10900" y="6837"/>
                    <a:pt x="13236" y="7915"/>
                  </a:cubicBezTo>
                  <a:cubicBezTo>
                    <a:pt x="18067" y="10171"/>
                    <a:pt x="22958" y="12247"/>
                    <a:pt x="27869" y="14403"/>
                  </a:cubicBezTo>
                  <a:cubicBezTo>
                    <a:pt x="30284" y="15501"/>
                    <a:pt x="32780" y="16659"/>
                    <a:pt x="35195" y="17817"/>
                  </a:cubicBezTo>
                  <a:cubicBezTo>
                    <a:pt x="35355" y="17897"/>
                    <a:pt x="36034" y="18077"/>
                    <a:pt x="35934" y="18316"/>
                  </a:cubicBezTo>
                  <a:cubicBezTo>
                    <a:pt x="35934" y="18656"/>
                    <a:pt x="35854" y="18995"/>
                    <a:pt x="35774" y="19314"/>
                  </a:cubicBezTo>
                  <a:cubicBezTo>
                    <a:pt x="35694" y="19993"/>
                    <a:pt x="35615" y="20572"/>
                    <a:pt x="35535" y="21231"/>
                  </a:cubicBezTo>
                  <a:cubicBezTo>
                    <a:pt x="35275" y="22568"/>
                    <a:pt x="35115" y="23986"/>
                    <a:pt x="34856" y="25383"/>
                  </a:cubicBezTo>
                  <a:cubicBezTo>
                    <a:pt x="34117" y="30633"/>
                    <a:pt x="33279" y="35963"/>
                    <a:pt x="32540" y="41194"/>
                  </a:cubicBezTo>
                  <a:cubicBezTo>
                    <a:pt x="31622" y="47522"/>
                    <a:pt x="30704" y="53750"/>
                    <a:pt x="29705" y="59999"/>
                  </a:cubicBezTo>
                  <a:cubicBezTo>
                    <a:pt x="29206" y="63233"/>
                    <a:pt x="28707" y="66407"/>
                    <a:pt x="28208" y="69641"/>
                  </a:cubicBezTo>
                  <a:cubicBezTo>
                    <a:pt x="27949" y="71218"/>
                    <a:pt x="27709" y="72895"/>
                    <a:pt x="27450" y="74472"/>
                  </a:cubicBezTo>
                  <a:cubicBezTo>
                    <a:pt x="27370" y="75210"/>
                    <a:pt x="27210" y="76049"/>
                    <a:pt x="27130" y="76788"/>
                  </a:cubicBezTo>
                  <a:cubicBezTo>
                    <a:pt x="27050" y="77207"/>
                    <a:pt x="26951" y="77626"/>
                    <a:pt x="26871" y="78045"/>
                  </a:cubicBezTo>
                  <a:cubicBezTo>
                    <a:pt x="26805" y="78653"/>
                    <a:pt x="26227" y="78707"/>
                    <a:pt x="25801" y="78707"/>
                  </a:cubicBezTo>
                  <a:cubicBezTo>
                    <a:pt x="25709" y="78707"/>
                    <a:pt x="25624" y="78704"/>
                    <a:pt x="25553" y="78704"/>
                  </a:cubicBezTo>
                  <a:cubicBezTo>
                    <a:pt x="25294" y="78704"/>
                    <a:pt x="25294" y="79043"/>
                    <a:pt x="25553" y="79043"/>
                  </a:cubicBezTo>
                  <a:cubicBezTo>
                    <a:pt x="26132" y="78964"/>
                    <a:pt x="26711" y="79043"/>
                    <a:pt x="27130" y="78544"/>
                  </a:cubicBezTo>
                  <a:cubicBezTo>
                    <a:pt x="27370" y="78205"/>
                    <a:pt x="27370" y="77287"/>
                    <a:pt x="27370" y="76887"/>
                  </a:cubicBezTo>
                  <a:cubicBezTo>
                    <a:pt x="27549" y="76129"/>
                    <a:pt x="27629" y="75390"/>
                    <a:pt x="27789" y="74552"/>
                  </a:cubicBezTo>
                  <a:cubicBezTo>
                    <a:pt x="28208" y="71897"/>
                    <a:pt x="28627" y="69222"/>
                    <a:pt x="29047" y="66487"/>
                  </a:cubicBezTo>
                  <a:cubicBezTo>
                    <a:pt x="29865" y="61157"/>
                    <a:pt x="30704" y="55826"/>
                    <a:pt x="31442" y="50516"/>
                  </a:cubicBezTo>
                  <a:cubicBezTo>
                    <a:pt x="33039" y="39956"/>
                    <a:pt x="34616" y="29296"/>
                    <a:pt x="36273" y="18735"/>
                  </a:cubicBezTo>
                  <a:cubicBezTo>
                    <a:pt x="36273" y="18576"/>
                    <a:pt x="36273" y="18316"/>
                    <a:pt x="36353" y="18156"/>
                  </a:cubicBezTo>
                  <a:cubicBezTo>
                    <a:pt x="36353" y="18077"/>
                    <a:pt x="36353" y="17997"/>
                    <a:pt x="36273" y="17897"/>
                  </a:cubicBezTo>
                  <a:cubicBezTo>
                    <a:pt x="30125" y="15002"/>
                    <a:pt x="23796" y="12327"/>
                    <a:pt x="17568" y="9512"/>
                  </a:cubicBezTo>
                  <a:cubicBezTo>
                    <a:pt x="14394" y="8095"/>
                    <a:pt x="11240" y="6598"/>
                    <a:pt x="8165" y="5101"/>
                  </a:cubicBezTo>
                  <a:cubicBezTo>
                    <a:pt x="6908" y="4422"/>
                    <a:pt x="5670" y="3763"/>
                    <a:pt x="4333" y="3184"/>
                  </a:cubicBezTo>
                  <a:cubicBezTo>
                    <a:pt x="3674" y="2845"/>
                    <a:pt x="2915" y="2685"/>
                    <a:pt x="2256" y="2346"/>
                  </a:cubicBezTo>
                  <a:cubicBezTo>
                    <a:pt x="1711" y="2081"/>
                    <a:pt x="1151" y="1803"/>
                    <a:pt x="646" y="1477"/>
                  </a:cubicBezTo>
                  <a:lnTo>
                    <a:pt x="646" y="1477"/>
                  </a:lnTo>
                  <a:cubicBezTo>
                    <a:pt x="1935" y="1061"/>
                    <a:pt x="3222" y="827"/>
                    <a:pt x="4492" y="609"/>
                  </a:cubicBezTo>
                  <a:cubicBezTo>
                    <a:pt x="5590" y="429"/>
                    <a:pt x="6668" y="350"/>
                    <a:pt x="7746" y="350"/>
                  </a:cubicBezTo>
                  <a:cubicBezTo>
                    <a:pt x="9164" y="350"/>
                    <a:pt x="10581" y="1108"/>
                    <a:pt x="11898" y="1607"/>
                  </a:cubicBezTo>
                  <a:cubicBezTo>
                    <a:pt x="12078" y="1607"/>
                    <a:pt x="12158" y="1348"/>
                    <a:pt x="11978" y="1268"/>
                  </a:cubicBezTo>
                  <a:cubicBezTo>
                    <a:pt x="10661" y="769"/>
                    <a:pt x="9323" y="110"/>
                    <a:pt x="7986" y="30"/>
                  </a:cubicBezTo>
                  <a:cubicBezTo>
                    <a:pt x="7762" y="9"/>
                    <a:pt x="7541" y="1"/>
                    <a:pt x="73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2602;p53">
              <a:extLst>
                <a:ext uri="{FF2B5EF4-FFF2-40B4-BE49-F238E27FC236}">
                  <a16:creationId xmlns:a16="http://schemas.microsoft.com/office/drawing/2014/main" id="{854F00F8-9DDC-425B-98E2-FE33928CB899}"/>
                </a:ext>
              </a:extLst>
            </p:cNvPr>
            <p:cNvSpPr/>
            <p:nvPr/>
          </p:nvSpPr>
          <p:spPr>
            <a:xfrm>
              <a:off x="7787200" y="2472450"/>
              <a:ext cx="857725" cy="1829725"/>
            </a:xfrm>
            <a:custGeom>
              <a:avLst/>
              <a:gdLst/>
              <a:ahLst/>
              <a:cxnLst/>
              <a:rect l="l" t="t" r="r" b="b"/>
              <a:pathLst>
                <a:path w="34309" h="73189" extrusionOk="0">
                  <a:moveTo>
                    <a:pt x="33789" y="12801"/>
                  </a:moveTo>
                  <a:cubicBezTo>
                    <a:pt x="33293" y="14395"/>
                    <a:pt x="33205" y="16107"/>
                    <a:pt x="32971" y="17690"/>
                  </a:cubicBezTo>
                  <a:cubicBezTo>
                    <a:pt x="32731" y="19267"/>
                    <a:pt x="32472" y="20764"/>
                    <a:pt x="32232" y="22261"/>
                  </a:cubicBezTo>
                  <a:cubicBezTo>
                    <a:pt x="31733" y="25675"/>
                    <a:pt x="31234" y="29169"/>
                    <a:pt x="30735" y="32582"/>
                  </a:cubicBezTo>
                  <a:cubicBezTo>
                    <a:pt x="29817" y="39150"/>
                    <a:pt x="28818" y="45798"/>
                    <a:pt x="27900" y="52445"/>
                  </a:cubicBezTo>
                  <a:cubicBezTo>
                    <a:pt x="27481" y="54941"/>
                    <a:pt x="27162" y="57536"/>
                    <a:pt x="26742" y="60111"/>
                  </a:cubicBezTo>
                  <a:cubicBezTo>
                    <a:pt x="26323" y="62926"/>
                    <a:pt x="25824" y="65761"/>
                    <a:pt x="25405" y="68595"/>
                  </a:cubicBezTo>
                  <a:cubicBezTo>
                    <a:pt x="25325" y="69514"/>
                    <a:pt x="25165" y="70412"/>
                    <a:pt x="24986" y="71330"/>
                  </a:cubicBezTo>
                  <a:cubicBezTo>
                    <a:pt x="24986" y="71670"/>
                    <a:pt x="24906" y="72009"/>
                    <a:pt x="24826" y="72328"/>
                  </a:cubicBezTo>
                  <a:cubicBezTo>
                    <a:pt x="24723" y="72766"/>
                    <a:pt x="24446" y="72814"/>
                    <a:pt x="24150" y="72814"/>
                  </a:cubicBezTo>
                  <a:cubicBezTo>
                    <a:pt x="24084" y="72814"/>
                    <a:pt x="24017" y="72811"/>
                    <a:pt x="23950" y="72810"/>
                  </a:cubicBezTo>
                  <a:lnTo>
                    <a:pt x="23950" y="72810"/>
                  </a:lnTo>
                  <a:cubicBezTo>
                    <a:pt x="27004" y="53048"/>
                    <a:pt x="29903" y="33287"/>
                    <a:pt x="33057" y="13525"/>
                  </a:cubicBezTo>
                  <a:lnTo>
                    <a:pt x="33057" y="13525"/>
                  </a:lnTo>
                  <a:cubicBezTo>
                    <a:pt x="33061" y="13523"/>
                    <a:pt x="33066" y="13520"/>
                    <a:pt x="33071" y="13518"/>
                  </a:cubicBezTo>
                  <a:cubicBezTo>
                    <a:pt x="33277" y="13259"/>
                    <a:pt x="33526" y="13026"/>
                    <a:pt x="33789" y="12801"/>
                  </a:cubicBezTo>
                  <a:close/>
                  <a:moveTo>
                    <a:pt x="246" y="1"/>
                  </a:moveTo>
                  <a:cubicBezTo>
                    <a:pt x="80" y="1"/>
                    <a:pt x="0" y="237"/>
                    <a:pt x="212" y="302"/>
                  </a:cubicBezTo>
                  <a:cubicBezTo>
                    <a:pt x="2368" y="1300"/>
                    <a:pt x="4623" y="2139"/>
                    <a:pt x="6859" y="2877"/>
                  </a:cubicBezTo>
                  <a:cubicBezTo>
                    <a:pt x="9355" y="3796"/>
                    <a:pt x="11770" y="4874"/>
                    <a:pt x="14186" y="5952"/>
                  </a:cubicBezTo>
                  <a:cubicBezTo>
                    <a:pt x="16601" y="6950"/>
                    <a:pt x="18997" y="7948"/>
                    <a:pt x="21412" y="8786"/>
                  </a:cubicBezTo>
                  <a:cubicBezTo>
                    <a:pt x="23908" y="9625"/>
                    <a:pt x="26323" y="10783"/>
                    <a:pt x="28818" y="11781"/>
                  </a:cubicBezTo>
                  <a:cubicBezTo>
                    <a:pt x="30076" y="12360"/>
                    <a:pt x="31314" y="12859"/>
                    <a:pt x="32572" y="13358"/>
                  </a:cubicBezTo>
                  <a:cubicBezTo>
                    <a:pt x="32891" y="13518"/>
                    <a:pt x="32472" y="15015"/>
                    <a:pt x="32392" y="15274"/>
                  </a:cubicBezTo>
                  <a:cubicBezTo>
                    <a:pt x="32312" y="16013"/>
                    <a:pt x="32232" y="16852"/>
                    <a:pt x="32072" y="17610"/>
                  </a:cubicBezTo>
                  <a:cubicBezTo>
                    <a:pt x="31653" y="20345"/>
                    <a:pt x="31234" y="23100"/>
                    <a:pt x="30815" y="25755"/>
                  </a:cubicBezTo>
                  <a:cubicBezTo>
                    <a:pt x="29976" y="31245"/>
                    <a:pt x="29158" y="36735"/>
                    <a:pt x="28319" y="42145"/>
                  </a:cubicBezTo>
                  <a:cubicBezTo>
                    <a:pt x="26742" y="52445"/>
                    <a:pt x="25165" y="62686"/>
                    <a:pt x="23588" y="73007"/>
                  </a:cubicBezTo>
                  <a:cubicBezTo>
                    <a:pt x="23588" y="73072"/>
                    <a:pt x="23640" y="73189"/>
                    <a:pt x="23703" y="73189"/>
                  </a:cubicBezTo>
                  <a:cubicBezTo>
                    <a:pt x="23717" y="73189"/>
                    <a:pt x="23733" y="73182"/>
                    <a:pt x="23748" y="73167"/>
                  </a:cubicBezTo>
                  <a:cubicBezTo>
                    <a:pt x="23818" y="73153"/>
                    <a:pt x="23891" y="73149"/>
                    <a:pt x="23965" y="73149"/>
                  </a:cubicBezTo>
                  <a:cubicBezTo>
                    <a:pt x="24103" y="73149"/>
                    <a:pt x="24243" y="73165"/>
                    <a:pt x="24375" y="73165"/>
                  </a:cubicBezTo>
                  <a:cubicBezTo>
                    <a:pt x="24590" y="73165"/>
                    <a:pt x="24782" y="73123"/>
                    <a:pt x="24906" y="72907"/>
                  </a:cubicBezTo>
                  <a:cubicBezTo>
                    <a:pt x="25085" y="72508"/>
                    <a:pt x="25165" y="72169"/>
                    <a:pt x="25245" y="71750"/>
                  </a:cubicBezTo>
                  <a:cubicBezTo>
                    <a:pt x="25485" y="70512"/>
                    <a:pt x="25664" y="69334"/>
                    <a:pt x="25824" y="68096"/>
                  </a:cubicBezTo>
                  <a:cubicBezTo>
                    <a:pt x="26243" y="65262"/>
                    <a:pt x="26742" y="62427"/>
                    <a:pt x="27162" y="59612"/>
                  </a:cubicBezTo>
                  <a:cubicBezTo>
                    <a:pt x="27900" y="55041"/>
                    <a:pt x="28479" y="50449"/>
                    <a:pt x="29158" y="45878"/>
                  </a:cubicBezTo>
                  <a:cubicBezTo>
                    <a:pt x="29976" y="40148"/>
                    <a:pt x="30815" y="34479"/>
                    <a:pt x="31653" y="28829"/>
                  </a:cubicBezTo>
                  <a:cubicBezTo>
                    <a:pt x="32072" y="26094"/>
                    <a:pt x="32392" y="23339"/>
                    <a:pt x="32811" y="20684"/>
                  </a:cubicBezTo>
                  <a:cubicBezTo>
                    <a:pt x="33071" y="19507"/>
                    <a:pt x="33230" y="18349"/>
                    <a:pt x="33390" y="17191"/>
                  </a:cubicBezTo>
                  <a:cubicBezTo>
                    <a:pt x="33650" y="15514"/>
                    <a:pt x="33729" y="13857"/>
                    <a:pt x="34308" y="12360"/>
                  </a:cubicBezTo>
                  <a:cubicBezTo>
                    <a:pt x="34308" y="12243"/>
                    <a:pt x="34223" y="12169"/>
                    <a:pt x="34106" y="12169"/>
                  </a:cubicBezTo>
                  <a:cubicBezTo>
                    <a:pt x="34064" y="12169"/>
                    <a:pt x="34017" y="12179"/>
                    <a:pt x="33969" y="12200"/>
                  </a:cubicBezTo>
                  <a:cubicBezTo>
                    <a:pt x="33607" y="12490"/>
                    <a:pt x="33295" y="12861"/>
                    <a:pt x="32927" y="13181"/>
                  </a:cubicBezTo>
                  <a:lnTo>
                    <a:pt x="32927" y="13181"/>
                  </a:lnTo>
                  <a:cubicBezTo>
                    <a:pt x="30287" y="12108"/>
                    <a:pt x="27647" y="11016"/>
                    <a:pt x="25085" y="9864"/>
                  </a:cubicBezTo>
                  <a:cubicBezTo>
                    <a:pt x="22331" y="8707"/>
                    <a:pt x="19496" y="7788"/>
                    <a:pt x="16761" y="6630"/>
                  </a:cubicBezTo>
                  <a:cubicBezTo>
                    <a:pt x="14006" y="5533"/>
                    <a:pt x="11351" y="4295"/>
                    <a:pt x="8516" y="3217"/>
                  </a:cubicBezTo>
                  <a:cubicBezTo>
                    <a:pt x="5861" y="2139"/>
                    <a:pt x="3026" y="1221"/>
                    <a:pt x="371" y="43"/>
                  </a:cubicBezTo>
                  <a:cubicBezTo>
                    <a:pt x="327" y="13"/>
                    <a:pt x="284" y="1"/>
                    <a:pt x="2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2603;p53">
              <a:extLst>
                <a:ext uri="{FF2B5EF4-FFF2-40B4-BE49-F238E27FC236}">
                  <a16:creationId xmlns:a16="http://schemas.microsoft.com/office/drawing/2014/main" id="{A7B1824E-5D66-481E-A36D-EA7CF3E21149}"/>
                </a:ext>
              </a:extLst>
            </p:cNvPr>
            <p:cNvSpPr/>
            <p:nvPr/>
          </p:nvSpPr>
          <p:spPr>
            <a:xfrm>
              <a:off x="7623800" y="2457025"/>
              <a:ext cx="798525" cy="353375"/>
            </a:xfrm>
            <a:custGeom>
              <a:avLst/>
              <a:gdLst/>
              <a:ahLst/>
              <a:cxnLst/>
              <a:rect l="l" t="t" r="r" b="b"/>
              <a:pathLst>
                <a:path w="31941" h="14135" fill="none" extrusionOk="0">
                  <a:moveTo>
                    <a:pt x="0" y="1"/>
                  </a:moveTo>
                  <a:lnTo>
                    <a:pt x="31941" y="14135"/>
                  </a:lnTo>
                </a:path>
              </a:pathLst>
            </a:custGeom>
            <a:solidFill>
              <a:schemeClr val="accent2"/>
            </a:solidFill>
            <a:ln w="8475" cap="flat" cmpd="sng">
              <a:solidFill>
                <a:schemeClr val="accent2"/>
              </a:solidFill>
              <a:prstDash val="solid"/>
              <a:miter lim="1996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2604;p53">
              <a:extLst>
                <a:ext uri="{FF2B5EF4-FFF2-40B4-BE49-F238E27FC236}">
                  <a16:creationId xmlns:a16="http://schemas.microsoft.com/office/drawing/2014/main" id="{72628207-EC7A-4AD6-9470-4778F1E2D1B1}"/>
                </a:ext>
              </a:extLst>
            </p:cNvPr>
            <p:cNvSpPr/>
            <p:nvPr/>
          </p:nvSpPr>
          <p:spPr>
            <a:xfrm>
              <a:off x="7969150" y="2658650"/>
              <a:ext cx="388800" cy="185200"/>
            </a:xfrm>
            <a:custGeom>
              <a:avLst/>
              <a:gdLst/>
              <a:ahLst/>
              <a:cxnLst/>
              <a:rect l="l" t="t" r="r" b="b"/>
              <a:pathLst>
                <a:path w="15552" h="7408" fill="none" extrusionOk="0">
                  <a:moveTo>
                    <a:pt x="15552" y="7407"/>
                  </a:moveTo>
                  <a:lnTo>
                    <a:pt x="0" y="1"/>
                  </a:lnTo>
                </a:path>
              </a:pathLst>
            </a:custGeom>
            <a:solidFill>
              <a:schemeClr val="accent2"/>
            </a:solidFill>
            <a:ln w="8475" cap="flat" cmpd="sng">
              <a:solidFill>
                <a:schemeClr val="accent2"/>
              </a:solidFill>
              <a:prstDash val="solid"/>
              <a:miter lim="1996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2605;p53">
              <a:extLst>
                <a:ext uri="{FF2B5EF4-FFF2-40B4-BE49-F238E27FC236}">
                  <a16:creationId xmlns:a16="http://schemas.microsoft.com/office/drawing/2014/main" id="{61033EC3-1326-4F3E-9119-AD3E95FB0BFF}"/>
                </a:ext>
              </a:extLst>
            </p:cNvPr>
            <p:cNvSpPr/>
            <p:nvPr/>
          </p:nvSpPr>
          <p:spPr>
            <a:xfrm>
              <a:off x="7528475" y="2469525"/>
              <a:ext cx="401275" cy="176675"/>
            </a:xfrm>
            <a:custGeom>
              <a:avLst/>
              <a:gdLst/>
              <a:ahLst/>
              <a:cxnLst/>
              <a:rect l="l" t="t" r="r" b="b"/>
              <a:pathLst>
                <a:path w="16051" h="7067" fill="none" extrusionOk="0">
                  <a:moveTo>
                    <a:pt x="0" y="0"/>
                  </a:moveTo>
                  <a:lnTo>
                    <a:pt x="16050" y="7067"/>
                  </a:lnTo>
                </a:path>
              </a:pathLst>
            </a:custGeom>
            <a:solidFill>
              <a:schemeClr val="accent2"/>
            </a:solidFill>
            <a:ln w="8475" cap="flat" cmpd="sng">
              <a:solidFill>
                <a:schemeClr val="accent2"/>
              </a:solidFill>
              <a:prstDash val="solid"/>
              <a:miter lim="1996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2606;p53">
              <a:extLst>
                <a:ext uri="{FF2B5EF4-FFF2-40B4-BE49-F238E27FC236}">
                  <a16:creationId xmlns:a16="http://schemas.microsoft.com/office/drawing/2014/main" id="{2BF99C7A-0AD9-4714-BE48-18F1D9DF8B96}"/>
                </a:ext>
              </a:extLst>
            </p:cNvPr>
            <p:cNvSpPr/>
            <p:nvPr/>
          </p:nvSpPr>
          <p:spPr>
            <a:xfrm>
              <a:off x="7573875" y="2463525"/>
              <a:ext cx="600925" cy="259550"/>
            </a:xfrm>
            <a:custGeom>
              <a:avLst/>
              <a:gdLst/>
              <a:ahLst/>
              <a:cxnLst/>
              <a:rect l="l" t="t" r="r" b="b"/>
              <a:pathLst>
                <a:path w="24037" h="10382" fill="none" extrusionOk="0">
                  <a:moveTo>
                    <a:pt x="1" y="0"/>
                  </a:moveTo>
                  <a:lnTo>
                    <a:pt x="24036" y="10381"/>
                  </a:lnTo>
                </a:path>
              </a:pathLst>
            </a:custGeom>
            <a:solidFill>
              <a:schemeClr val="accent2"/>
            </a:solidFill>
            <a:ln w="8475" cap="flat" cmpd="sng">
              <a:solidFill>
                <a:schemeClr val="accent2"/>
              </a:solidFill>
              <a:prstDash val="solid"/>
              <a:miter lim="1996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2607;p53">
              <a:extLst>
                <a:ext uri="{FF2B5EF4-FFF2-40B4-BE49-F238E27FC236}">
                  <a16:creationId xmlns:a16="http://schemas.microsoft.com/office/drawing/2014/main" id="{33550B6E-242A-4191-99FF-B20D9F5D6D7A}"/>
                </a:ext>
              </a:extLst>
            </p:cNvPr>
            <p:cNvSpPr/>
            <p:nvPr/>
          </p:nvSpPr>
          <p:spPr>
            <a:xfrm>
              <a:off x="7692650" y="2321250"/>
              <a:ext cx="195175" cy="178600"/>
            </a:xfrm>
            <a:custGeom>
              <a:avLst/>
              <a:gdLst/>
              <a:ahLst/>
              <a:cxnLst/>
              <a:rect l="l" t="t" r="r" b="b"/>
              <a:pathLst>
                <a:path w="7807" h="7144" extrusionOk="0">
                  <a:moveTo>
                    <a:pt x="4784" y="1"/>
                  </a:moveTo>
                  <a:cubicBezTo>
                    <a:pt x="4764" y="1"/>
                    <a:pt x="4747" y="7"/>
                    <a:pt x="4732" y="22"/>
                  </a:cubicBezTo>
                  <a:cubicBezTo>
                    <a:pt x="2496" y="1360"/>
                    <a:pt x="1" y="2777"/>
                    <a:pt x="81" y="5592"/>
                  </a:cubicBezTo>
                  <a:cubicBezTo>
                    <a:pt x="81" y="5721"/>
                    <a:pt x="166" y="5786"/>
                    <a:pt x="250" y="5786"/>
                  </a:cubicBezTo>
                  <a:cubicBezTo>
                    <a:pt x="335" y="5786"/>
                    <a:pt x="420" y="5721"/>
                    <a:pt x="420" y="5592"/>
                  </a:cubicBezTo>
                  <a:cubicBezTo>
                    <a:pt x="325" y="2998"/>
                    <a:pt x="2493" y="1661"/>
                    <a:pt x="4573" y="542"/>
                  </a:cubicBezTo>
                  <a:lnTo>
                    <a:pt x="4573" y="542"/>
                  </a:lnTo>
                  <a:cubicBezTo>
                    <a:pt x="4418" y="1321"/>
                    <a:pt x="4413" y="2156"/>
                    <a:pt x="4413" y="2937"/>
                  </a:cubicBezTo>
                  <a:lnTo>
                    <a:pt x="4413" y="2937"/>
                  </a:lnTo>
                  <a:cubicBezTo>
                    <a:pt x="4413" y="2937"/>
                    <a:pt x="4413" y="2937"/>
                    <a:pt x="4413" y="2937"/>
                  </a:cubicBezTo>
                  <a:lnTo>
                    <a:pt x="4413" y="2937"/>
                  </a:lnTo>
                  <a:cubicBezTo>
                    <a:pt x="4413" y="2963"/>
                    <a:pt x="4413" y="2990"/>
                    <a:pt x="4413" y="3016"/>
                  </a:cubicBezTo>
                  <a:cubicBezTo>
                    <a:pt x="4413" y="3149"/>
                    <a:pt x="4500" y="3227"/>
                    <a:pt x="4577" y="3227"/>
                  </a:cubicBezTo>
                  <a:cubicBezTo>
                    <a:pt x="4605" y="3227"/>
                    <a:pt x="4631" y="3217"/>
                    <a:pt x="4652" y="3196"/>
                  </a:cubicBezTo>
                  <a:cubicBezTo>
                    <a:pt x="5410" y="2511"/>
                    <a:pt x="6297" y="1972"/>
                    <a:pt x="7256" y="1874"/>
                  </a:cubicBezTo>
                  <a:lnTo>
                    <a:pt x="7256" y="1874"/>
                  </a:lnTo>
                  <a:cubicBezTo>
                    <a:pt x="5933" y="3371"/>
                    <a:pt x="3588" y="4827"/>
                    <a:pt x="3814" y="7009"/>
                  </a:cubicBezTo>
                  <a:cubicBezTo>
                    <a:pt x="3814" y="7099"/>
                    <a:pt x="3899" y="7144"/>
                    <a:pt x="3984" y="7144"/>
                  </a:cubicBezTo>
                  <a:cubicBezTo>
                    <a:pt x="4068" y="7144"/>
                    <a:pt x="4153" y="7099"/>
                    <a:pt x="4153" y="7009"/>
                  </a:cubicBezTo>
                  <a:cubicBezTo>
                    <a:pt x="3994" y="4773"/>
                    <a:pt x="6489" y="3356"/>
                    <a:pt x="7727" y="1859"/>
                  </a:cubicBezTo>
                  <a:cubicBezTo>
                    <a:pt x="7806" y="1699"/>
                    <a:pt x="7727" y="1519"/>
                    <a:pt x="7567" y="1519"/>
                  </a:cubicBezTo>
                  <a:cubicBezTo>
                    <a:pt x="6543" y="1519"/>
                    <a:pt x="5566" y="2050"/>
                    <a:pt x="4733" y="2683"/>
                  </a:cubicBezTo>
                  <a:lnTo>
                    <a:pt x="4733" y="2683"/>
                  </a:lnTo>
                  <a:cubicBezTo>
                    <a:pt x="4736" y="1880"/>
                    <a:pt x="4764" y="1089"/>
                    <a:pt x="4992" y="282"/>
                  </a:cubicBezTo>
                  <a:cubicBezTo>
                    <a:pt x="4992" y="135"/>
                    <a:pt x="4871" y="1"/>
                    <a:pt x="47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2608;p53">
              <a:extLst>
                <a:ext uri="{FF2B5EF4-FFF2-40B4-BE49-F238E27FC236}">
                  <a16:creationId xmlns:a16="http://schemas.microsoft.com/office/drawing/2014/main" id="{1720D469-DDBF-411E-B8E9-CCB5CFF01DA8}"/>
                </a:ext>
              </a:extLst>
            </p:cNvPr>
            <p:cNvSpPr/>
            <p:nvPr/>
          </p:nvSpPr>
          <p:spPr>
            <a:xfrm>
              <a:off x="7542950" y="4170350"/>
              <a:ext cx="28950" cy="355875"/>
            </a:xfrm>
            <a:custGeom>
              <a:avLst/>
              <a:gdLst/>
              <a:ahLst/>
              <a:cxnLst/>
              <a:rect l="l" t="t" r="r" b="b"/>
              <a:pathLst>
                <a:path w="1158" h="14235" fill="none" extrusionOk="0">
                  <a:moveTo>
                    <a:pt x="1158" y="1"/>
                  </a:moveTo>
                  <a:lnTo>
                    <a:pt x="0" y="14234"/>
                  </a:lnTo>
                </a:path>
              </a:pathLst>
            </a:custGeom>
            <a:solidFill>
              <a:schemeClr val="accent2"/>
            </a:solidFill>
            <a:ln w="8475" cap="flat" cmpd="sng">
              <a:solidFill>
                <a:srgbClr val="291C19"/>
              </a:solidFill>
              <a:prstDash val="solid"/>
              <a:miter lim="1996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2609;p53">
              <a:extLst>
                <a:ext uri="{FF2B5EF4-FFF2-40B4-BE49-F238E27FC236}">
                  <a16:creationId xmlns:a16="http://schemas.microsoft.com/office/drawing/2014/main" id="{127A490F-2895-4FEC-B236-0526FB5157BD}"/>
                </a:ext>
              </a:extLst>
            </p:cNvPr>
            <p:cNvSpPr/>
            <p:nvPr/>
          </p:nvSpPr>
          <p:spPr>
            <a:xfrm>
              <a:off x="7688175" y="4239225"/>
              <a:ext cx="31450" cy="355375"/>
            </a:xfrm>
            <a:custGeom>
              <a:avLst/>
              <a:gdLst/>
              <a:ahLst/>
              <a:cxnLst/>
              <a:rect l="l" t="t" r="r" b="b"/>
              <a:pathLst>
                <a:path w="1258" h="14215" fill="none" extrusionOk="0">
                  <a:moveTo>
                    <a:pt x="1258" y="1"/>
                  </a:moveTo>
                  <a:lnTo>
                    <a:pt x="0" y="14214"/>
                  </a:lnTo>
                </a:path>
              </a:pathLst>
            </a:custGeom>
            <a:solidFill>
              <a:schemeClr val="accent2"/>
            </a:solidFill>
            <a:ln w="8475" cap="flat" cmpd="sng">
              <a:solidFill>
                <a:srgbClr val="291C19"/>
              </a:solidFill>
              <a:prstDash val="solid"/>
              <a:miter lim="1996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2610;p53">
              <a:extLst>
                <a:ext uri="{FF2B5EF4-FFF2-40B4-BE49-F238E27FC236}">
                  <a16:creationId xmlns:a16="http://schemas.microsoft.com/office/drawing/2014/main" id="{32E7DCA4-694D-4A1C-9353-339989F42DF1}"/>
                </a:ext>
              </a:extLst>
            </p:cNvPr>
            <p:cNvSpPr/>
            <p:nvPr/>
          </p:nvSpPr>
          <p:spPr>
            <a:xfrm>
              <a:off x="8336975" y="3357375"/>
              <a:ext cx="443200" cy="254050"/>
            </a:xfrm>
            <a:custGeom>
              <a:avLst/>
              <a:gdLst/>
              <a:ahLst/>
              <a:cxnLst/>
              <a:rect l="l" t="t" r="r" b="b"/>
              <a:pathLst>
                <a:path w="17728" h="10162" fill="none" extrusionOk="0">
                  <a:moveTo>
                    <a:pt x="0" y="3174"/>
                  </a:moveTo>
                  <a:cubicBezTo>
                    <a:pt x="0" y="3174"/>
                    <a:pt x="11898" y="10161"/>
                    <a:pt x="17727" y="0"/>
                  </a:cubicBezTo>
                </a:path>
              </a:pathLst>
            </a:custGeom>
            <a:solidFill>
              <a:schemeClr val="accent2"/>
            </a:solidFill>
            <a:ln w="8475" cap="flat" cmpd="sng">
              <a:solidFill>
                <a:schemeClr val="accent2"/>
              </a:solidFill>
              <a:prstDash val="solid"/>
              <a:miter lim="1996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2611;p53">
              <a:extLst>
                <a:ext uri="{FF2B5EF4-FFF2-40B4-BE49-F238E27FC236}">
                  <a16:creationId xmlns:a16="http://schemas.microsoft.com/office/drawing/2014/main" id="{4E05D192-2BC2-40D5-9CF0-BC41D760F135}"/>
                </a:ext>
              </a:extLst>
            </p:cNvPr>
            <p:cNvSpPr/>
            <p:nvPr/>
          </p:nvSpPr>
          <p:spPr>
            <a:xfrm>
              <a:off x="7076800" y="2571325"/>
              <a:ext cx="206150" cy="522050"/>
            </a:xfrm>
            <a:custGeom>
              <a:avLst/>
              <a:gdLst/>
              <a:ahLst/>
              <a:cxnLst/>
              <a:rect l="l" t="t" r="r" b="b"/>
              <a:pathLst>
                <a:path w="8246" h="20882" fill="none" extrusionOk="0">
                  <a:moveTo>
                    <a:pt x="8245" y="20882"/>
                  </a:moveTo>
                  <a:cubicBezTo>
                    <a:pt x="8245" y="20882"/>
                    <a:pt x="2496" y="12158"/>
                    <a:pt x="1" y="0"/>
                  </a:cubicBezTo>
                </a:path>
              </a:pathLst>
            </a:custGeom>
            <a:solidFill>
              <a:schemeClr val="accent2"/>
            </a:solidFill>
            <a:ln w="8475" cap="flat" cmpd="sng">
              <a:solidFill>
                <a:schemeClr val="accent2"/>
              </a:solidFill>
              <a:prstDash val="solid"/>
              <a:miter lim="1996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2612;p53">
              <a:extLst>
                <a:ext uri="{FF2B5EF4-FFF2-40B4-BE49-F238E27FC236}">
                  <a16:creationId xmlns:a16="http://schemas.microsoft.com/office/drawing/2014/main" id="{A70938F6-B1B4-44AC-B5D6-79C83D7B775C}"/>
                </a:ext>
              </a:extLst>
            </p:cNvPr>
            <p:cNvSpPr/>
            <p:nvPr/>
          </p:nvSpPr>
          <p:spPr>
            <a:xfrm>
              <a:off x="7047850" y="2533900"/>
              <a:ext cx="43950" cy="51925"/>
            </a:xfrm>
            <a:custGeom>
              <a:avLst/>
              <a:gdLst/>
              <a:ahLst/>
              <a:cxnLst/>
              <a:rect l="l" t="t" r="r" b="b"/>
              <a:pathLst>
                <a:path w="1758" h="2077" extrusionOk="0">
                  <a:moveTo>
                    <a:pt x="919" y="0"/>
                  </a:moveTo>
                  <a:cubicBezTo>
                    <a:pt x="420" y="0"/>
                    <a:pt x="1" y="499"/>
                    <a:pt x="1" y="998"/>
                  </a:cubicBezTo>
                  <a:cubicBezTo>
                    <a:pt x="1" y="1577"/>
                    <a:pt x="340" y="2076"/>
                    <a:pt x="839" y="2076"/>
                  </a:cubicBezTo>
                  <a:cubicBezTo>
                    <a:pt x="1338" y="2076"/>
                    <a:pt x="1758" y="1677"/>
                    <a:pt x="1758" y="1078"/>
                  </a:cubicBezTo>
                  <a:cubicBezTo>
                    <a:pt x="1758" y="499"/>
                    <a:pt x="1338" y="0"/>
                    <a:pt x="9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2613;p53">
              <a:extLst>
                <a:ext uri="{FF2B5EF4-FFF2-40B4-BE49-F238E27FC236}">
                  <a16:creationId xmlns:a16="http://schemas.microsoft.com/office/drawing/2014/main" id="{4D8FD465-A7A7-4074-96A1-AA6D09D93892}"/>
                </a:ext>
              </a:extLst>
            </p:cNvPr>
            <p:cNvSpPr/>
            <p:nvPr/>
          </p:nvSpPr>
          <p:spPr>
            <a:xfrm>
              <a:off x="8773650" y="3336900"/>
              <a:ext cx="43950" cy="51925"/>
            </a:xfrm>
            <a:custGeom>
              <a:avLst/>
              <a:gdLst/>
              <a:ahLst/>
              <a:cxnLst/>
              <a:rect l="l" t="t" r="r" b="b"/>
              <a:pathLst>
                <a:path w="1758" h="2077" extrusionOk="0">
                  <a:moveTo>
                    <a:pt x="919" y="1"/>
                  </a:moveTo>
                  <a:cubicBezTo>
                    <a:pt x="420" y="1"/>
                    <a:pt x="1" y="400"/>
                    <a:pt x="1" y="999"/>
                  </a:cubicBezTo>
                  <a:cubicBezTo>
                    <a:pt x="1" y="1578"/>
                    <a:pt x="340" y="2077"/>
                    <a:pt x="839" y="2077"/>
                  </a:cubicBezTo>
                  <a:cubicBezTo>
                    <a:pt x="1338" y="2077"/>
                    <a:pt x="1757" y="1578"/>
                    <a:pt x="1757" y="1079"/>
                  </a:cubicBezTo>
                  <a:cubicBezTo>
                    <a:pt x="1757" y="500"/>
                    <a:pt x="1338" y="1"/>
                    <a:pt x="9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2614;p53">
              <a:extLst>
                <a:ext uri="{FF2B5EF4-FFF2-40B4-BE49-F238E27FC236}">
                  <a16:creationId xmlns:a16="http://schemas.microsoft.com/office/drawing/2014/main" id="{6EE4C94A-28BE-4337-A5B2-28F778BA450D}"/>
                </a:ext>
              </a:extLst>
            </p:cNvPr>
            <p:cNvSpPr/>
            <p:nvPr/>
          </p:nvSpPr>
          <p:spPr>
            <a:xfrm>
              <a:off x="7650750" y="4551150"/>
              <a:ext cx="45925" cy="51925"/>
            </a:xfrm>
            <a:custGeom>
              <a:avLst/>
              <a:gdLst/>
              <a:ahLst/>
              <a:cxnLst/>
              <a:rect l="l" t="t" r="r" b="b"/>
              <a:pathLst>
                <a:path w="1837" h="2077" extrusionOk="0">
                  <a:moveTo>
                    <a:pt x="918" y="0"/>
                  </a:moveTo>
                  <a:cubicBezTo>
                    <a:pt x="499" y="0"/>
                    <a:pt x="100" y="420"/>
                    <a:pt x="100" y="999"/>
                  </a:cubicBezTo>
                  <a:cubicBezTo>
                    <a:pt x="0" y="1577"/>
                    <a:pt x="419" y="2077"/>
                    <a:pt x="918" y="2077"/>
                  </a:cubicBezTo>
                  <a:cubicBezTo>
                    <a:pt x="1338" y="2077"/>
                    <a:pt x="1757" y="1577"/>
                    <a:pt x="1837" y="1078"/>
                  </a:cubicBezTo>
                  <a:cubicBezTo>
                    <a:pt x="1837" y="499"/>
                    <a:pt x="1417" y="0"/>
                    <a:pt x="9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2615;p53">
              <a:extLst>
                <a:ext uri="{FF2B5EF4-FFF2-40B4-BE49-F238E27FC236}">
                  <a16:creationId xmlns:a16="http://schemas.microsoft.com/office/drawing/2014/main" id="{BF16A2E8-890E-45CE-A029-50F317984B4F}"/>
                </a:ext>
              </a:extLst>
            </p:cNvPr>
            <p:cNvSpPr/>
            <p:nvPr/>
          </p:nvSpPr>
          <p:spPr>
            <a:xfrm>
              <a:off x="7499025" y="4499250"/>
              <a:ext cx="43950" cy="51925"/>
            </a:xfrm>
            <a:custGeom>
              <a:avLst/>
              <a:gdLst/>
              <a:ahLst/>
              <a:cxnLst/>
              <a:rect l="l" t="t" r="r" b="b"/>
              <a:pathLst>
                <a:path w="1758" h="2077" extrusionOk="0">
                  <a:moveTo>
                    <a:pt x="919" y="0"/>
                  </a:moveTo>
                  <a:cubicBezTo>
                    <a:pt x="420" y="0"/>
                    <a:pt x="0" y="419"/>
                    <a:pt x="0" y="998"/>
                  </a:cubicBezTo>
                  <a:cubicBezTo>
                    <a:pt x="0" y="1577"/>
                    <a:pt x="340" y="2076"/>
                    <a:pt x="839" y="2076"/>
                  </a:cubicBezTo>
                  <a:cubicBezTo>
                    <a:pt x="1338" y="2076"/>
                    <a:pt x="1757" y="1657"/>
                    <a:pt x="1757" y="1078"/>
                  </a:cubicBezTo>
                  <a:cubicBezTo>
                    <a:pt x="1757" y="499"/>
                    <a:pt x="1338" y="0"/>
                    <a:pt x="9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Arrow: Chevron 3">
            <a:extLst>
              <a:ext uri="{FF2B5EF4-FFF2-40B4-BE49-F238E27FC236}">
                <a16:creationId xmlns:a16="http://schemas.microsoft.com/office/drawing/2014/main" id="{B5C05F53-390F-4B52-BA8F-8B3BC8A8FFE9}"/>
              </a:ext>
            </a:extLst>
          </p:cNvPr>
          <p:cNvSpPr/>
          <p:nvPr/>
        </p:nvSpPr>
        <p:spPr>
          <a:xfrm>
            <a:off x="2416629" y="666206"/>
            <a:ext cx="274320" cy="326571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1" name="Arrow: Chevron 160">
            <a:extLst>
              <a:ext uri="{FF2B5EF4-FFF2-40B4-BE49-F238E27FC236}">
                <a16:creationId xmlns:a16="http://schemas.microsoft.com/office/drawing/2014/main" id="{2C377595-5447-4F04-9725-86CB3B76737E}"/>
              </a:ext>
            </a:extLst>
          </p:cNvPr>
          <p:cNvSpPr/>
          <p:nvPr/>
        </p:nvSpPr>
        <p:spPr>
          <a:xfrm rot="10800000">
            <a:off x="6514012" y="661852"/>
            <a:ext cx="274320" cy="326571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2" name="Arrow: Chevron 71">
            <a:extLst>
              <a:ext uri="{FF2B5EF4-FFF2-40B4-BE49-F238E27FC236}">
                <a16:creationId xmlns:a16="http://schemas.microsoft.com/office/drawing/2014/main" id="{91FE0674-678B-4A06-8CAB-D015EB9474B4}"/>
              </a:ext>
            </a:extLst>
          </p:cNvPr>
          <p:cNvSpPr/>
          <p:nvPr/>
        </p:nvSpPr>
        <p:spPr>
          <a:xfrm>
            <a:off x="2661237" y="649557"/>
            <a:ext cx="274320" cy="326571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3" name="Arrow: Chevron 72">
            <a:extLst>
              <a:ext uri="{FF2B5EF4-FFF2-40B4-BE49-F238E27FC236}">
                <a16:creationId xmlns:a16="http://schemas.microsoft.com/office/drawing/2014/main" id="{5DB2F414-54A9-4B44-AED9-B9C70C584F62}"/>
              </a:ext>
            </a:extLst>
          </p:cNvPr>
          <p:cNvSpPr/>
          <p:nvPr/>
        </p:nvSpPr>
        <p:spPr>
          <a:xfrm rot="10800000">
            <a:off x="6297578" y="660572"/>
            <a:ext cx="274320" cy="326571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CD7696C-E91E-4A2A-AB1D-50BC072F5E9C}"/>
              </a:ext>
            </a:extLst>
          </p:cNvPr>
          <p:cNvSpPr/>
          <p:nvPr/>
        </p:nvSpPr>
        <p:spPr>
          <a:xfrm>
            <a:off x="0" y="1130300"/>
            <a:ext cx="1168400" cy="635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rgbClr val="002060"/>
                </a:solidFill>
                <a:latin typeface="#9Slide06 SVNJonitha Script" panose="02000000000000000000" pitchFamily="2" charset="0"/>
              </a:rPr>
              <a:t>Thí</a:t>
            </a:r>
            <a:r>
              <a:rPr lang="en-US" sz="1600" dirty="0">
                <a:solidFill>
                  <a:srgbClr val="002060"/>
                </a:solidFill>
                <a:latin typeface="#9Slide06 SVNJonitha Script" panose="02000000000000000000" pitchFamily="2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#9Slide06 SVNJonitha Script" panose="02000000000000000000" pitchFamily="2" charset="0"/>
              </a:rPr>
              <a:t>nghiệm</a:t>
            </a:r>
            <a:endParaRPr lang="en-US" sz="1600" dirty="0">
              <a:solidFill>
                <a:srgbClr val="002060"/>
              </a:solidFill>
              <a:latin typeface="#9Slide06 SVNJonitha Script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A50055C-15FB-4BBF-910B-C42859DDB9C0}"/>
              </a:ext>
            </a:extLst>
          </p:cNvPr>
          <p:cNvSpPr/>
          <p:nvPr/>
        </p:nvSpPr>
        <p:spPr>
          <a:xfrm>
            <a:off x="1333500" y="1244600"/>
            <a:ext cx="6858000" cy="457200"/>
          </a:xfrm>
          <a:prstGeom prst="rect">
            <a:avLst/>
          </a:prstGeom>
          <a:ln w="127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Hút</a:t>
            </a:r>
            <a:r>
              <a:rPr lang="en-US" sz="1800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bớt</a:t>
            </a:r>
            <a:r>
              <a:rPr lang="en-US" sz="1800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không</a:t>
            </a:r>
            <a:r>
              <a:rPr lang="en-US" sz="1800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khí</a:t>
            </a:r>
            <a:r>
              <a:rPr lang="en-US" sz="1800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trong</a:t>
            </a:r>
            <a:r>
              <a:rPr lang="en-US" sz="1800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một</a:t>
            </a:r>
            <a:r>
              <a:rPr lang="en-US" sz="1800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vỏ</a:t>
            </a:r>
            <a:r>
              <a:rPr lang="en-US" sz="1800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hộp</a:t>
            </a:r>
            <a:r>
              <a:rPr lang="en-US" sz="1800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sữa</a:t>
            </a:r>
            <a:r>
              <a:rPr lang="en-US" sz="1800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đựng</a:t>
            </a:r>
            <a:r>
              <a:rPr lang="en-US" sz="1800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bằng</a:t>
            </a:r>
            <a:r>
              <a:rPr lang="en-US" sz="1800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giấy</a:t>
            </a:r>
            <a:r>
              <a:rPr lang="en-US" sz="1800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.</a:t>
            </a:r>
          </a:p>
        </p:txBody>
      </p:sp>
      <p:pic>
        <p:nvPicPr>
          <p:cNvPr id="12290" name="Picture 2" descr="Lý 8 Bài 9: Áp suất khí quyển - Học hỏi Net">
            <a:extLst>
              <a:ext uri="{FF2B5EF4-FFF2-40B4-BE49-F238E27FC236}">
                <a16:creationId xmlns:a16="http://schemas.microsoft.com/office/drawing/2014/main" id="{1DBF16C8-8A16-4338-B38C-0D981EF170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18"/>
          <a:stretch/>
        </p:blipFill>
        <p:spPr bwMode="auto">
          <a:xfrm>
            <a:off x="4188035" y="1832112"/>
            <a:ext cx="1823869" cy="2305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Sữa tươi Vinamilk 100% Sữa Tươi ít đường hộp 1 lít | Văn ...">
            <a:extLst>
              <a:ext uri="{FF2B5EF4-FFF2-40B4-BE49-F238E27FC236}">
                <a16:creationId xmlns:a16="http://schemas.microsoft.com/office/drawing/2014/main" id="{57C28D8C-BA3D-480F-A0D1-8B79B631CE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94" r="34249"/>
          <a:stretch/>
        </p:blipFill>
        <p:spPr bwMode="auto">
          <a:xfrm>
            <a:off x="1864382" y="1778321"/>
            <a:ext cx="1111725" cy="2250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69B728FF-225E-48BB-BC68-C1A73AC6B516}"/>
              </a:ext>
            </a:extLst>
          </p:cNvPr>
          <p:cNvSpPr/>
          <p:nvPr/>
        </p:nvSpPr>
        <p:spPr>
          <a:xfrm>
            <a:off x="3123028" y="2864844"/>
            <a:ext cx="1021976" cy="150608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F72954-0C2D-4AEF-80B3-B6D4EE355E93}"/>
              </a:ext>
            </a:extLst>
          </p:cNvPr>
          <p:cNvSpPr txBox="1"/>
          <p:nvPr/>
        </p:nvSpPr>
        <p:spPr>
          <a:xfrm>
            <a:off x="1716259" y="4192173"/>
            <a:ext cx="1448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Hộp</a:t>
            </a:r>
            <a:r>
              <a:rPr lang="en-US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sữa</a:t>
            </a:r>
            <a:r>
              <a:rPr lang="en-US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bình</a:t>
            </a:r>
            <a:r>
              <a:rPr lang="en-US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th</a:t>
            </a:r>
            <a:r>
              <a:rPr lang="vi-VN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ư</a:t>
            </a:r>
            <a:r>
              <a:rPr lang="en-US" dirty="0" err="1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ờng</a:t>
            </a:r>
            <a:endParaRPr lang="en-US" dirty="0">
              <a:solidFill>
                <a:srgbClr val="002060"/>
              </a:solidFill>
              <a:latin typeface="#9Slide03 Arima Madurai ExtraBo" panose="00000900000000000000" pitchFamily="2" charset="0"/>
              <a:cs typeface="#9Slide03 Arima Madurai ExtraBo" panose="00000900000000000000" pitchFamily="2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6510BF47-7C58-4CC7-AD85-0304FD7D7E05}"/>
              </a:ext>
            </a:extLst>
          </p:cNvPr>
          <p:cNvSpPr txBox="1"/>
          <p:nvPr/>
        </p:nvSpPr>
        <p:spPr>
          <a:xfrm>
            <a:off x="4358641" y="4175761"/>
            <a:ext cx="1448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Hộp</a:t>
            </a:r>
            <a:r>
              <a:rPr lang="en-US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sữa</a:t>
            </a:r>
            <a:r>
              <a:rPr lang="en-US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bị</a:t>
            </a:r>
            <a:r>
              <a:rPr lang="en-US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hút</a:t>
            </a:r>
            <a:r>
              <a:rPr lang="en-US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bớt</a:t>
            </a:r>
            <a:r>
              <a:rPr lang="en-US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không</a:t>
            </a:r>
            <a:r>
              <a:rPr lang="en-US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khí</a:t>
            </a:r>
            <a:endParaRPr lang="en-US" dirty="0">
              <a:solidFill>
                <a:srgbClr val="002060"/>
              </a:solidFill>
              <a:latin typeface="#9Slide03 Arima Madurai ExtraBo" panose="00000900000000000000" pitchFamily="2" charset="0"/>
              <a:cs typeface="#9Slide03 Arima Madurai ExtraBo" panose="000009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B43296-6FE4-4617-B7B8-1A9509BBC8CE}"/>
              </a:ext>
            </a:extLst>
          </p:cNvPr>
          <p:cNvSpPr txBox="1"/>
          <p:nvPr/>
        </p:nvSpPr>
        <p:spPr>
          <a:xfrm>
            <a:off x="6527408" y="2622159"/>
            <a:ext cx="15755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Hộp</a:t>
            </a:r>
            <a:r>
              <a:rPr lang="en-US" sz="2000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sữa</a:t>
            </a:r>
            <a:r>
              <a:rPr lang="en-US" sz="2000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bị</a:t>
            </a:r>
            <a:r>
              <a:rPr lang="en-US" sz="2000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hóp</a:t>
            </a:r>
            <a:r>
              <a:rPr lang="en-US" sz="2000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lại</a:t>
            </a:r>
            <a:endParaRPr lang="en-US" sz="2000" dirty="0">
              <a:solidFill>
                <a:srgbClr val="00206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B5310DC-4D29-4C0A-98BA-334480EF3CF9}"/>
              </a:ext>
            </a:extLst>
          </p:cNvPr>
          <p:cNvCxnSpPr>
            <a:cxnSpLocks/>
            <a:stCxn id="7" idx="1"/>
            <a:endCxn id="12290" idx="3"/>
          </p:cNvCxnSpPr>
          <p:nvPr/>
        </p:nvCxnSpPr>
        <p:spPr>
          <a:xfrm flipH="1">
            <a:off x="6011904" y="2976102"/>
            <a:ext cx="515504" cy="861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3984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  <p:bldP spid="4" grpId="0" animBg="1"/>
      <p:bldP spid="161" grpId="0" animBg="1"/>
      <p:bldP spid="72" grpId="0" animBg="1"/>
      <p:bldP spid="73" grpId="0" animBg="1"/>
      <p:bldP spid="2" grpId="0" animBg="1"/>
      <p:bldP spid="3" grpId="0" animBg="1"/>
      <p:bldP spid="5" grpId="0" animBg="1"/>
      <p:bldP spid="6" grpId="0"/>
      <p:bldP spid="81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2338;p46">
            <a:extLst>
              <a:ext uri="{FF2B5EF4-FFF2-40B4-BE49-F238E27FC236}">
                <a16:creationId xmlns:a16="http://schemas.microsoft.com/office/drawing/2014/main" id="{ECA2C027-7B00-422E-A3AD-FC612A0EF77D}"/>
              </a:ext>
            </a:extLst>
          </p:cNvPr>
          <p:cNvSpPr txBox="1">
            <a:spLocks/>
          </p:cNvSpPr>
          <p:nvPr/>
        </p:nvSpPr>
        <p:spPr>
          <a:xfrm>
            <a:off x="235131" y="0"/>
            <a:ext cx="8765178" cy="670619"/>
          </a:xfrm>
          <a:prstGeom prst="rect">
            <a:avLst/>
          </a:prstGeom>
          <a:solidFill>
            <a:srgbClr val="FCFAEE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Neucha"/>
              <a:buNone/>
              <a:defRPr sz="3500" b="0" i="0" u="none" strike="noStrike" cap="none">
                <a:solidFill>
                  <a:schemeClr val="accent2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400" dirty="0">
                <a:solidFill>
                  <a:schemeClr val="accent4">
                    <a:lumMod val="75000"/>
                  </a:schemeClr>
                </a:solidFill>
                <a:latin typeface="#9Slide04 SVN-Aleo Bold" panose="020F0802020204030203" pitchFamily="34" charset="0"/>
              </a:rPr>
              <a:t>I. SỰ TỒN TẠI CỦA ÁP SUẤT KHÍ QUYỂN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6F307204-5FCF-4493-ABC2-DBF4E4DF54AB}"/>
              </a:ext>
            </a:extLst>
          </p:cNvPr>
          <p:cNvSpPr txBox="1"/>
          <p:nvPr/>
        </p:nvSpPr>
        <p:spPr>
          <a:xfrm>
            <a:off x="3448471" y="479928"/>
            <a:ext cx="23740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>
                <a:solidFill>
                  <a:srgbClr val="FFC000"/>
                </a:solidFill>
                <a:latin typeface="#9Slide07 SVNKG Ten Thousand Re" panose="02040603050506020204" pitchFamily="18" charset="0"/>
              </a:rPr>
              <a:t>1.Thí </a:t>
            </a:r>
            <a:r>
              <a:rPr lang="en-US" sz="3600" b="1" u="sng" dirty="0" err="1">
                <a:solidFill>
                  <a:srgbClr val="FFC000"/>
                </a:solidFill>
                <a:latin typeface="#9Slide07 SVNKG Ten Thousand Re" panose="02040603050506020204" pitchFamily="18" charset="0"/>
              </a:rPr>
              <a:t>nghiệm</a:t>
            </a:r>
            <a:r>
              <a:rPr lang="en-US" sz="3600" b="1" u="sng" dirty="0">
                <a:solidFill>
                  <a:srgbClr val="FFC000"/>
                </a:solidFill>
                <a:latin typeface="#9Slide07 SVNKG Ten Thousand Re" panose="02040603050506020204" pitchFamily="18" charset="0"/>
              </a:rPr>
              <a:t> 1</a:t>
            </a:r>
          </a:p>
        </p:txBody>
      </p:sp>
      <p:sp>
        <p:nvSpPr>
          <p:cNvPr id="4" name="Arrow: Chevron 3">
            <a:extLst>
              <a:ext uri="{FF2B5EF4-FFF2-40B4-BE49-F238E27FC236}">
                <a16:creationId xmlns:a16="http://schemas.microsoft.com/office/drawing/2014/main" id="{B5C05F53-390F-4B52-BA8F-8B3BC8A8FFE9}"/>
              </a:ext>
            </a:extLst>
          </p:cNvPr>
          <p:cNvSpPr/>
          <p:nvPr/>
        </p:nvSpPr>
        <p:spPr>
          <a:xfrm>
            <a:off x="2416629" y="666206"/>
            <a:ext cx="274320" cy="326571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1" name="Arrow: Chevron 160">
            <a:extLst>
              <a:ext uri="{FF2B5EF4-FFF2-40B4-BE49-F238E27FC236}">
                <a16:creationId xmlns:a16="http://schemas.microsoft.com/office/drawing/2014/main" id="{2C377595-5447-4F04-9725-86CB3B76737E}"/>
              </a:ext>
            </a:extLst>
          </p:cNvPr>
          <p:cNvSpPr/>
          <p:nvPr/>
        </p:nvSpPr>
        <p:spPr>
          <a:xfrm rot="10800000">
            <a:off x="6514012" y="661852"/>
            <a:ext cx="274320" cy="326571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2" name="Arrow: Chevron 71">
            <a:extLst>
              <a:ext uri="{FF2B5EF4-FFF2-40B4-BE49-F238E27FC236}">
                <a16:creationId xmlns:a16="http://schemas.microsoft.com/office/drawing/2014/main" id="{91FE0674-678B-4A06-8CAB-D015EB9474B4}"/>
              </a:ext>
            </a:extLst>
          </p:cNvPr>
          <p:cNvSpPr/>
          <p:nvPr/>
        </p:nvSpPr>
        <p:spPr>
          <a:xfrm>
            <a:off x="2661237" y="649557"/>
            <a:ext cx="274320" cy="326571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3" name="Arrow: Chevron 72">
            <a:extLst>
              <a:ext uri="{FF2B5EF4-FFF2-40B4-BE49-F238E27FC236}">
                <a16:creationId xmlns:a16="http://schemas.microsoft.com/office/drawing/2014/main" id="{5DB2F414-54A9-4B44-AED9-B9C70C584F62}"/>
              </a:ext>
            </a:extLst>
          </p:cNvPr>
          <p:cNvSpPr/>
          <p:nvPr/>
        </p:nvSpPr>
        <p:spPr>
          <a:xfrm rot="10800000">
            <a:off x="6297578" y="660572"/>
            <a:ext cx="274320" cy="326571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C898DAE-B62D-49A5-944A-72DF7A7304BF}"/>
              </a:ext>
            </a:extLst>
          </p:cNvPr>
          <p:cNvGrpSpPr/>
          <p:nvPr/>
        </p:nvGrpSpPr>
        <p:grpSpPr>
          <a:xfrm>
            <a:off x="5229079" y="1209822"/>
            <a:ext cx="3605433" cy="3235941"/>
            <a:chOff x="3161128" y="1775841"/>
            <a:chExt cx="3605433" cy="2909072"/>
          </a:xfrm>
        </p:grpSpPr>
        <p:pic>
          <p:nvPicPr>
            <p:cNvPr id="12290" name="Picture 2" descr="Lý 8 Bài 9: Áp suất khí quyển - Học hỏi Net">
              <a:extLst>
                <a:ext uri="{FF2B5EF4-FFF2-40B4-BE49-F238E27FC236}">
                  <a16:creationId xmlns:a16="http://schemas.microsoft.com/office/drawing/2014/main" id="{1DBF16C8-8A16-4338-B38C-0D981EF1708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11" t="9618" r="5673"/>
            <a:stretch/>
          </p:blipFill>
          <p:spPr bwMode="auto">
            <a:xfrm>
              <a:off x="5205047" y="1775841"/>
              <a:ext cx="1561514" cy="23052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294" name="Picture 6" descr="Sữa tươi Vinamilk 100% Sữa Tươi ít đường hộp 1 lít | Văn ...">
              <a:extLst>
                <a:ext uri="{FF2B5EF4-FFF2-40B4-BE49-F238E27FC236}">
                  <a16:creationId xmlns:a16="http://schemas.microsoft.com/office/drawing/2014/main" id="{57C28D8C-BA3D-480F-A0D1-8B79B631CE5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694" r="34249"/>
            <a:stretch/>
          </p:blipFill>
          <p:spPr bwMode="auto">
            <a:xfrm>
              <a:off x="3263705" y="1792388"/>
              <a:ext cx="1245782" cy="22500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Arrow: Right 4">
              <a:extLst>
                <a:ext uri="{FF2B5EF4-FFF2-40B4-BE49-F238E27FC236}">
                  <a16:creationId xmlns:a16="http://schemas.microsoft.com/office/drawing/2014/main" id="{69B728FF-225E-48BB-BC68-C1A73AC6B516}"/>
                </a:ext>
              </a:extLst>
            </p:cNvPr>
            <p:cNvSpPr/>
            <p:nvPr/>
          </p:nvSpPr>
          <p:spPr>
            <a:xfrm>
              <a:off x="4610100" y="2851840"/>
              <a:ext cx="435236" cy="159710"/>
            </a:xfrm>
            <a:prstGeom prst="rightArrow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7F72954-0C2D-4AEF-80B3-B6D4EE355E93}"/>
                </a:ext>
              </a:extLst>
            </p:cNvPr>
            <p:cNvSpPr txBox="1"/>
            <p:nvPr/>
          </p:nvSpPr>
          <p:spPr>
            <a:xfrm>
              <a:off x="3161128" y="4107767"/>
              <a:ext cx="14489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>
                  <a:solidFill>
                    <a:srgbClr val="002060"/>
                  </a:solidFill>
                  <a:latin typeface="#9Slide03 Arima Madurai ExtraBo" panose="00000900000000000000" pitchFamily="2" charset="0"/>
                  <a:cs typeface="#9Slide03 Arima Madurai ExtraBo" panose="00000900000000000000" pitchFamily="2" charset="0"/>
                </a:rPr>
                <a:t>Hộp</a:t>
              </a:r>
              <a:r>
                <a:rPr lang="en-US" dirty="0">
                  <a:solidFill>
                    <a:srgbClr val="002060"/>
                  </a:solidFill>
                  <a:latin typeface="#9Slide03 Arima Madurai ExtraBo" panose="00000900000000000000" pitchFamily="2" charset="0"/>
                  <a:cs typeface="#9Slide03 Arima Madurai ExtraBo" panose="00000900000000000000" pitchFamily="2" charset="0"/>
                </a:rPr>
                <a:t> </a:t>
              </a:r>
              <a:r>
                <a:rPr lang="en-US" dirty="0" err="1">
                  <a:solidFill>
                    <a:srgbClr val="002060"/>
                  </a:solidFill>
                  <a:latin typeface="#9Slide03 Arima Madurai ExtraBo" panose="00000900000000000000" pitchFamily="2" charset="0"/>
                  <a:cs typeface="#9Slide03 Arima Madurai ExtraBo" panose="00000900000000000000" pitchFamily="2" charset="0"/>
                </a:rPr>
                <a:t>sữa</a:t>
              </a:r>
              <a:r>
                <a:rPr lang="en-US" dirty="0">
                  <a:solidFill>
                    <a:srgbClr val="002060"/>
                  </a:solidFill>
                  <a:latin typeface="#9Slide03 Arima Madurai ExtraBo" panose="00000900000000000000" pitchFamily="2" charset="0"/>
                  <a:cs typeface="#9Slide03 Arima Madurai ExtraBo" panose="00000900000000000000" pitchFamily="2" charset="0"/>
                </a:rPr>
                <a:t> </a:t>
              </a:r>
              <a:r>
                <a:rPr lang="en-US" dirty="0" err="1">
                  <a:solidFill>
                    <a:srgbClr val="002060"/>
                  </a:solidFill>
                  <a:latin typeface="#9Slide03 Arima Madurai ExtraBo" panose="00000900000000000000" pitchFamily="2" charset="0"/>
                  <a:cs typeface="#9Slide03 Arima Madurai ExtraBo" panose="00000900000000000000" pitchFamily="2" charset="0"/>
                </a:rPr>
                <a:t>bình</a:t>
              </a:r>
              <a:r>
                <a:rPr lang="en-US" dirty="0">
                  <a:solidFill>
                    <a:srgbClr val="002060"/>
                  </a:solidFill>
                  <a:latin typeface="#9Slide03 Arima Madurai ExtraBo" panose="00000900000000000000" pitchFamily="2" charset="0"/>
                  <a:cs typeface="#9Slide03 Arima Madurai ExtraBo" panose="00000900000000000000" pitchFamily="2" charset="0"/>
                </a:rPr>
                <a:t> </a:t>
              </a:r>
              <a:r>
                <a:rPr lang="en-US" dirty="0" err="1">
                  <a:solidFill>
                    <a:srgbClr val="002060"/>
                  </a:solidFill>
                  <a:latin typeface="#9Slide03 Arima Madurai ExtraBo" panose="00000900000000000000" pitchFamily="2" charset="0"/>
                  <a:cs typeface="#9Slide03 Arima Madurai ExtraBo" panose="00000900000000000000" pitchFamily="2" charset="0"/>
                </a:rPr>
                <a:t>th</a:t>
              </a:r>
              <a:r>
                <a:rPr lang="vi-VN" dirty="0">
                  <a:solidFill>
                    <a:srgbClr val="002060"/>
                  </a:solidFill>
                  <a:latin typeface="#9Slide03 Arima Madurai ExtraBo" panose="00000900000000000000" pitchFamily="2" charset="0"/>
                  <a:cs typeface="#9Slide03 Arima Madurai ExtraBo" panose="00000900000000000000" pitchFamily="2" charset="0"/>
                </a:rPr>
                <a:t>ư</a:t>
              </a:r>
              <a:r>
                <a:rPr lang="en-US" dirty="0" err="1">
                  <a:solidFill>
                    <a:srgbClr val="002060"/>
                  </a:solidFill>
                  <a:latin typeface="#9Slide03 Arima Madurai ExtraBo" panose="00000900000000000000" pitchFamily="2" charset="0"/>
                  <a:cs typeface="#9Slide03 Arima Madurai ExtraBo" panose="00000900000000000000" pitchFamily="2" charset="0"/>
                </a:rPr>
                <a:t>ờng</a:t>
              </a:r>
              <a:endParaRPr lang="en-US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endParaRP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6510BF47-7C58-4CC7-AD85-0304FD7D7E05}"/>
                </a:ext>
              </a:extLst>
            </p:cNvPr>
            <p:cNvSpPr txBox="1"/>
            <p:nvPr/>
          </p:nvSpPr>
          <p:spPr>
            <a:xfrm>
              <a:off x="5258973" y="4161693"/>
              <a:ext cx="14489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>
                  <a:solidFill>
                    <a:srgbClr val="002060"/>
                  </a:solidFill>
                  <a:latin typeface="#9Slide03 Arima Madurai ExtraBo" panose="00000900000000000000" pitchFamily="2" charset="0"/>
                  <a:cs typeface="#9Slide03 Arima Madurai ExtraBo" panose="00000900000000000000" pitchFamily="2" charset="0"/>
                </a:rPr>
                <a:t>Hộp</a:t>
              </a:r>
              <a:r>
                <a:rPr lang="en-US" dirty="0">
                  <a:solidFill>
                    <a:srgbClr val="002060"/>
                  </a:solidFill>
                  <a:latin typeface="#9Slide03 Arima Madurai ExtraBo" panose="00000900000000000000" pitchFamily="2" charset="0"/>
                  <a:cs typeface="#9Slide03 Arima Madurai ExtraBo" panose="00000900000000000000" pitchFamily="2" charset="0"/>
                </a:rPr>
                <a:t> </a:t>
              </a:r>
              <a:r>
                <a:rPr lang="en-US" dirty="0" err="1">
                  <a:solidFill>
                    <a:srgbClr val="002060"/>
                  </a:solidFill>
                  <a:latin typeface="#9Slide03 Arima Madurai ExtraBo" panose="00000900000000000000" pitchFamily="2" charset="0"/>
                  <a:cs typeface="#9Slide03 Arima Madurai ExtraBo" panose="00000900000000000000" pitchFamily="2" charset="0"/>
                </a:rPr>
                <a:t>sữa</a:t>
              </a:r>
              <a:r>
                <a:rPr lang="en-US" dirty="0">
                  <a:solidFill>
                    <a:srgbClr val="002060"/>
                  </a:solidFill>
                  <a:latin typeface="#9Slide03 Arima Madurai ExtraBo" panose="00000900000000000000" pitchFamily="2" charset="0"/>
                  <a:cs typeface="#9Slide03 Arima Madurai ExtraBo" panose="00000900000000000000" pitchFamily="2" charset="0"/>
                </a:rPr>
                <a:t> </a:t>
              </a:r>
              <a:r>
                <a:rPr lang="en-US" dirty="0" err="1">
                  <a:solidFill>
                    <a:srgbClr val="002060"/>
                  </a:solidFill>
                  <a:latin typeface="#9Slide03 Arima Madurai ExtraBo" panose="00000900000000000000" pitchFamily="2" charset="0"/>
                  <a:cs typeface="#9Slide03 Arima Madurai ExtraBo" panose="00000900000000000000" pitchFamily="2" charset="0"/>
                </a:rPr>
                <a:t>bị</a:t>
              </a:r>
              <a:r>
                <a:rPr lang="en-US" dirty="0">
                  <a:solidFill>
                    <a:srgbClr val="002060"/>
                  </a:solidFill>
                  <a:latin typeface="#9Slide03 Arima Madurai ExtraBo" panose="00000900000000000000" pitchFamily="2" charset="0"/>
                  <a:cs typeface="#9Slide03 Arima Madurai ExtraBo" panose="00000900000000000000" pitchFamily="2" charset="0"/>
                </a:rPr>
                <a:t> </a:t>
              </a:r>
              <a:r>
                <a:rPr lang="en-US" dirty="0" err="1">
                  <a:solidFill>
                    <a:srgbClr val="002060"/>
                  </a:solidFill>
                  <a:latin typeface="#9Slide03 Arima Madurai ExtraBo" panose="00000900000000000000" pitchFamily="2" charset="0"/>
                  <a:cs typeface="#9Slide03 Arima Madurai ExtraBo" panose="00000900000000000000" pitchFamily="2" charset="0"/>
                </a:rPr>
                <a:t>hút</a:t>
              </a:r>
              <a:r>
                <a:rPr lang="en-US" dirty="0">
                  <a:solidFill>
                    <a:srgbClr val="002060"/>
                  </a:solidFill>
                  <a:latin typeface="#9Slide03 Arima Madurai ExtraBo" panose="00000900000000000000" pitchFamily="2" charset="0"/>
                  <a:cs typeface="#9Slide03 Arima Madurai ExtraBo" panose="00000900000000000000" pitchFamily="2" charset="0"/>
                </a:rPr>
                <a:t> </a:t>
              </a:r>
              <a:r>
                <a:rPr lang="en-US" dirty="0" err="1">
                  <a:solidFill>
                    <a:srgbClr val="002060"/>
                  </a:solidFill>
                  <a:latin typeface="#9Slide03 Arima Madurai ExtraBo" panose="00000900000000000000" pitchFamily="2" charset="0"/>
                  <a:cs typeface="#9Slide03 Arima Madurai ExtraBo" panose="00000900000000000000" pitchFamily="2" charset="0"/>
                </a:rPr>
                <a:t>bớt</a:t>
              </a:r>
              <a:r>
                <a:rPr lang="en-US" dirty="0">
                  <a:solidFill>
                    <a:srgbClr val="002060"/>
                  </a:solidFill>
                  <a:latin typeface="#9Slide03 Arima Madurai ExtraBo" panose="00000900000000000000" pitchFamily="2" charset="0"/>
                  <a:cs typeface="#9Slide03 Arima Madurai ExtraBo" panose="00000900000000000000" pitchFamily="2" charset="0"/>
                </a:rPr>
                <a:t> </a:t>
              </a:r>
              <a:r>
                <a:rPr lang="en-US" dirty="0" err="1">
                  <a:solidFill>
                    <a:srgbClr val="002060"/>
                  </a:solidFill>
                  <a:latin typeface="#9Slide03 Arima Madurai ExtraBo" panose="00000900000000000000" pitchFamily="2" charset="0"/>
                  <a:cs typeface="#9Slide03 Arima Madurai ExtraBo" panose="00000900000000000000" pitchFamily="2" charset="0"/>
                </a:rPr>
                <a:t>không</a:t>
              </a:r>
              <a:r>
                <a:rPr lang="en-US" dirty="0">
                  <a:solidFill>
                    <a:srgbClr val="002060"/>
                  </a:solidFill>
                  <a:latin typeface="#9Slide03 Arima Madurai ExtraBo" panose="00000900000000000000" pitchFamily="2" charset="0"/>
                  <a:cs typeface="#9Slide03 Arima Madurai ExtraBo" panose="00000900000000000000" pitchFamily="2" charset="0"/>
                </a:rPr>
                <a:t> </a:t>
              </a:r>
              <a:r>
                <a:rPr lang="en-US" dirty="0" err="1">
                  <a:solidFill>
                    <a:srgbClr val="002060"/>
                  </a:solidFill>
                  <a:latin typeface="#9Slide03 Arima Madurai ExtraBo" panose="00000900000000000000" pitchFamily="2" charset="0"/>
                  <a:cs typeface="#9Slide03 Arima Madurai ExtraBo" panose="00000900000000000000" pitchFamily="2" charset="0"/>
                </a:rPr>
                <a:t>khí</a:t>
              </a:r>
              <a:endParaRPr lang="en-US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D06F5EB-EFC4-4C9C-88AA-20ED66569031}"/>
              </a:ext>
            </a:extLst>
          </p:cNvPr>
          <p:cNvGrpSpPr/>
          <p:nvPr/>
        </p:nvGrpSpPr>
        <p:grpSpPr>
          <a:xfrm>
            <a:off x="-126609" y="911043"/>
            <a:ext cx="5345722" cy="1471965"/>
            <a:chOff x="190355" y="696021"/>
            <a:chExt cx="5345722" cy="1471965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CA022C99-41E0-4FB4-9967-5920F99C89AA}"/>
                </a:ext>
              </a:extLst>
            </p:cNvPr>
            <p:cNvSpPr/>
            <p:nvPr/>
          </p:nvSpPr>
          <p:spPr>
            <a:xfrm>
              <a:off x="1041008" y="1350498"/>
              <a:ext cx="4495069" cy="787791"/>
            </a:xfrm>
            <a:prstGeom prst="roundRect">
              <a:avLst/>
            </a:prstGeom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4" name="Picture 2" descr="Nhung Hồng (nhanhang1001) - Hồ sơ | Pinterest">
              <a:extLst>
                <a:ext uri="{FF2B5EF4-FFF2-40B4-BE49-F238E27FC236}">
                  <a16:creationId xmlns:a16="http://schemas.microsoft.com/office/drawing/2014/main" id="{B5C09EAE-5188-4DC3-B72E-FD99A91E105C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355" y="696021"/>
              <a:ext cx="1575581" cy="14719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17630CAB-092D-4947-8B05-A254EC8AEBC2}"/>
              </a:ext>
            </a:extLst>
          </p:cNvPr>
          <p:cNvSpPr txBox="1"/>
          <p:nvPr/>
        </p:nvSpPr>
        <p:spPr>
          <a:xfrm>
            <a:off x="1079109" y="1642559"/>
            <a:ext cx="402746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900" dirty="0" err="1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Em</a:t>
            </a:r>
            <a:r>
              <a:rPr lang="en-US" sz="1900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hãy</a:t>
            </a:r>
            <a:r>
              <a:rPr lang="en-US" sz="1900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giải</a:t>
            </a:r>
            <a:r>
              <a:rPr lang="en-US" sz="1900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thích</a:t>
            </a:r>
            <a:r>
              <a:rPr lang="en-US" sz="1900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tại</a:t>
            </a:r>
            <a:r>
              <a:rPr lang="en-US" sz="1900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sao</a:t>
            </a:r>
            <a:r>
              <a:rPr lang="en-US" sz="1900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sau</a:t>
            </a:r>
            <a:r>
              <a:rPr lang="en-US" sz="1900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khi</a:t>
            </a:r>
            <a:r>
              <a:rPr lang="en-US" sz="1900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hút</a:t>
            </a:r>
            <a:r>
              <a:rPr lang="en-US" sz="1900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không</a:t>
            </a:r>
            <a:r>
              <a:rPr lang="en-US" sz="1900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khí</a:t>
            </a:r>
            <a:r>
              <a:rPr lang="en-US" sz="1900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ra </a:t>
            </a:r>
            <a:r>
              <a:rPr lang="en-US" sz="1900" dirty="0" err="1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hộp</a:t>
            </a:r>
            <a:r>
              <a:rPr lang="en-US" sz="1900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sữa</a:t>
            </a:r>
            <a:r>
              <a:rPr lang="en-US" sz="1900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bị</a:t>
            </a:r>
            <a:r>
              <a:rPr lang="en-US" sz="1900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hóp</a:t>
            </a:r>
            <a:r>
              <a:rPr lang="en-US" sz="1900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lại</a:t>
            </a:r>
            <a:r>
              <a:rPr lang="en-US" sz="1900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BD2D14-DF4E-4409-B811-896AB547C2F0}"/>
              </a:ext>
            </a:extLst>
          </p:cNvPr>
          <p:cNvSpPr/>
          <p:nvPr/>
        </p:nvSpPr>
        <p:spPr>
          <a:xfrm>
            <a:off x="942534" y="2495550"/>
            <a:ext cx="3938954" cy="1499675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altLang="en-US" sz="1800" b="1" dirty="0" err="1">
                <a:solidFill>
                  <a:srgbClr val="002060"/>
                </a:solidFill>
                <a:latin typeface="#9Slide03 AmpleSoft Thin" panose="02000000000000000000" pitchFamily="2" charset="0"/>
              </a:rPr>
              <a:t>Khi</a:t>
            </a:r>
            <a:r>
              <a:rPr lang="en-US" altLang="en-US" sz="1800" b="1" dirty="0">
                <a:solidFill>
                  <a:srgbClr val="002060"/>
                </a:solidFill>
                <a:latin typeface="#9Slide03 AmpleSoft Thin" panose="02000000000000000000" pitchFamily="2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#9Slide03 AmpleSoft Thin" panose="02000000000000000000" pitchFamily="2" charset="0"/>
              </a:rPr>
              <a:t>hút</a:t>
            </a:r>
            <a:r>
              <a:rPr lang="en-US" altLang="en-US" sz="1800" b="1" dirty="0">
                <a:solidFill>
                  <a:srgbClr val="002060"/>
                </a:solidFill>
                <a:latin typeface="#9Slide03 AmpleSoft Thin" panose="02000000000000000000" pitchFamily="2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#9Slide03 AmpleSoft Thin" panose="02000000000000000000" pitchFamily="2" charset="0"/>
              </a:rPr>
              <a:t>bớt</a:t>
            </a:r>
            <a:r>
              <a:rPr lang="en-US" altLang="en-US" sz="1800" b="1" dirty="0">
                <a:solidFill>
                  <a:srgbClr val="002060"/>
                </a:solidFill>
                <a:latin typeface="#9Slide03 AmpleSoft Thin" panose="02000000000000000000" pitchFamily="2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#9Slide03 AmpleSoft Thin" panose="02000000000000000000" pitchFamily="2" charset="0"/>
              </a:rPr>
              <a:t>không</a:t>
            </a:r>
            <a:r>
              <a:rPr lang="en-US" altLang="en-US" sz="1800" b="1" dirty="0">
                <a:solidFill>
                  <a:srgbClr val="002060"/>
                </a:solidFill>
                <a:latin typeface="#9Slide03 AmpleSoft Thin" panose="02000000000000000000" pitchFamily="2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#9Slide03 AmpleSoft Thin" panose="02000000000000000000" pitchFamily="2" charset="0"/>
              </a:rPr>
              <a:t>khí</a:t>
            </a:r>
            <a:r>
              <a:rPr lang="en-US" altLang="en-US" sz="1800" b="1" dirty="0">
                <a:solidFill>
                  <a:srgbClr val="002060"/>
                </a:solidFill>
                <a:latin typeface="#9Slide03 AmpleSoft Thin" panose="02000000000000000000" pitchFamily="2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#9Slide03 AmpleSoft Thin" panose="02000000000000000000" pitchFamily="2" charset="0"/>
              </a:rPr>
              <a:t>trong</a:t>
            </a:r>
            <a:r>
              <a:rPr lang="en-US" altLang="en-US" sz="1800" b="1" dirty="0">
                <a:solidFill>
                  <a:srgbClr val="002060"/>
                </a:solidFill>
                <a:latin typeface="#9Slide03 AmpleSoft Thin" panose="02000000000000000000" pitchFamily="2" charset="0"/>
              </a:rPr>
              <a:t> </a:t>
            </a:r>
            <a:r>
              <a:rPr lang="en-US" altLang="ko-KR" sz="1800" b="1" dirty="0">
                <a:solidFill>
                  <a:srgbClr val="002060"/>
                </a:solidFill>
                <a:latin typeface="#9Slide03 AmpleSoft Thin" panose="02000000000000000000" pitchFamily="2" charset="0"/>
                <a:ea typeface="굴림" panose="020B0600000101010101" pitchFamily="34" charset="-127"/>
              </a:rPr>
              <a:t>chai</a:t>
            </a:r>
            <a:r>
              <a:rPr lang="en-US" altLang="en-US" sz="1800" b="1" dirty="0">
                <a:solidFill>
                  <a:srgbClr val="002060"/>
                </a:solidFill>
                <a:latin typeface="#9Slide03 AmpleSoft Thin" panose="02000000000000000000" pitchFamily="2" charset="0"/>
              </a:rPr>
              <a:t> ra, </a:t>
            </a:r>
            <a:r>
              <a:rPr lang="en-US" altLang="en-US" sz="1800" b="1" dirty="0" err="1">
                <a:solidFill>
                  <a:srgbClr val="002060"/>
                </a:solidFill>
                <a:latin typeface="#9Slide03 AmpleSoft Thin" panose="02000000000000000000" pitchFamily="2" charset="0"/>
              </a:rPr>
              <a:t>thì</a:t>
            </a:r>
            <a:r>
              <a:rPr lang="en-US" altLang="en-US" sz="1800" b="1" dirty="0">
                <a:solidFill>
                  <a:srgbClr val="002060"/>
                </a:solidFill>
                <a:latin typeface="#9Slide03 AmpleSoft Thin" panose="02000000000000000000" pitchFamily="2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#9Slide03 AmpleSoft Thin" panose="02000000000000000000" pitchFamily="2" charset="0"/>
              </a:rPr>
              <a:t>áp</a:t>
            </a:r>
            <a:r>
              <a:rPr lang="en-US" altLang="en-US" sz="1800" b="1" dirty="0">
                <a:solidFill>
                  <a:srgbClr val="002060"/>
                </a:solidFill>
                <a:latin typeface="#9Slide03 AmpleSoft Thin" panose="02000000000000000000" pitchFamily="2" charset="0"/>
              </a:rPr>
              <a:t> </a:t>
            </a:r>
            <a:r>
              <a:rPr lang="en-US" altLang="ko-KR" sz="1800" b="1" dirty="0" err="1">
                <a:solidFill>
                  <a:srgbClr val="002060"/>
                </a:solidFill>
                <a:latin typeface="#9Slide03 AmpleSoft Thin" panose="02000000000000000000" pitchFamily="2" charset="0"/>
                <a:ea typeface="굴림" panose="020B0600000101010101" pitchFamily="34" charset="-127"/>
              </a:rPr>
              <a:t>l</a:t>
            </a:r>
            <a:r>
              <a:rPr lang="en-US" altLang="en-US" sz="1800" b="1" dirty="0" err="1">
                <a:solidFill>
                  <a:srgbClr val="002060"/>
                </a:solidFill>
                <a:latin typeface="#9Slide03 AmpleSoft Thin" panose="02000000000000000000" pitchFamily="2" charset="0"/>
              </a:rPr>
              <a:t>ực</a:t>
            </a:r>
            <a:r>
              <a:rPr lang="en-US" altLang="en-US" sz="1800" b="1" dirty="0">
                <a:solidFill>
                  <a:srgbClr val="002060"/>
                </a:solidFill>
                <a:latin typeface="#9Slide03 AmpleSoft Thin" panose="02000000000000000000" pitchFamily="2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#9Slide03 AmpleSoft Thin" panose="02000000000000000000" pitchFamily="2" charset="0"/>
              </a:rPr>
              <a:t>của</a:t>
            </a:r>
            <a:r>
              <a:rPr lang="en-US" altLang="en-US" sz="1800" b="1" dirty="0">
                <a:solidFill>
                  <a:srgbClr val="002060"/>
                </a:solidFill>
                <a:latin typeface="#9Slide03 AmpleSoft Thin" panose="02000000000000000000" pitchFamily="2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#9Slide03 AmpleSoft Thin" panose="02000000000000000000" pitchFamily="2" charset="0"/>
              </a:rPr>
              <a:t>không</a:t>
            </a:r>
            <a:r>
              <a:rPr lang="en-US" altLang="en-US" sz="1800" b="1" dirty="0">
                <a:solidFill>
                  <a:srgbClr val="002060"/>
                </a:solidFill>
                <a:latin typeface="#9Slide03 AmpleSoft Thin" panose="02000000000000000000" pitchFamily="2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#9Slide03 AmpleSoft Thin" panose="02000000000000000000" pitchFamily="2" charset="0"/>
              </a:rPr>
              <a:t>khí</a:t>
            </a:r>
            <a:r>
              <a:rPr lang="en-US" altLang="en-US" sz="1800" b="1" dirty="0">
                <a:solidFill>
                  <a:srgbClr val="002060"/>
                </a:solidFill>
                <a:latin typeface="#9Slide03 AmpleSoft Thin" panose="02000000000000000000" pitchFamily="2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#9Slide03 AmpleSoft Thin" panose="02000000000000000000" pitchFamily="2" charset="0"/>
              </a:rPr>
              <a:t>trong</a:t>
            </a:r>
            <a:r>
              <a:rPr lang="en-US" altLang="en-US" sz="1800" b="1" dirty="0">
                <a:solidFill>
                  <a:srgbClr val="002060"/>
                </a:solidFill>
                <a:latin typeface="#9Slide03 AmpleSoft Thin" panose="02000000000000000000" pitchFamily="2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#9Slide03 AmpleSoft Thin" panose="02000000000000000000" pitchFamily="2" charset="0"/>
              </a:rPr>
              <a:t>hộp</a:t>
            </a:r>
            <a:r>
              <a:rPr lang="en-US" altLang="en-US" sz="1800" b="1" dirty="0">
                <a:solidFill>
                  <a:srgbClr val="002060"/>
                </a:solidFill>
                <a:latin typeface="#9Slide03 AmpleSoft Thin" panose="02000000000000000000" pitchFamily="2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#9Slide03 AmpleSoft Thin" panose="02000000000000000000" pitchFamily="2" charset="0"/>
              </a:rPr>
              <a:t>nhỏ</a:t>
            </a:r>
            <a:r>
              <a:rPr lang="en-US" altLang="en-US" sz="1800" b="1" dirty="0">
                <a:solidFill>
                  <a:srgbClr val="002060"/>
                </a:solidFill>
                <a:latin typeface="#9Slide03 AmpleSoft Thin" panose="02000000000000000000" pitchFamily="2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#9Slide03 AmpleSoft Thin" panose="02000000000000000000" pitchFamily="2" charset="0"/>
              </a:rPr>
              <a:t>hơn</a:t>
            </a:r>
            <a:r>
              <a:rPr lang="en-US" altLang="en-US" sz="1800" b="1" dirty="0">
                <a:solidFill>
                  <a:srgbClr val="002060"/>
                </a:solidFill>
                <a:latin typeface="#9Slide03 AmpleSoft Thin" panose="02000000000000000000" pitchFamily="2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#9Slide03 AmpleSoft Thin" panose="02000000000000000000" pitchFamily="2" charset="0"/>
              </a:rPr>
              <a:t>áp</a:t>
            </a:r>
            <a:r>
              <a:rPr lang="en-US" altLang="en-US" sz="1800" b="1" dirty="0">
                <a:solidFill>
                  <a:srgbClr val="002060"/>
                </a:solidFill>
                <a:latin typeface="#9Slide03 AmpleSoft Thin" panose="02000000000000000000" pitchFamily="2" charset="0"/>
              </a:rPr>
              <a:t> </a:t>
            </a:r>
            <a:r>
              <a:rPr lang="en-US" altLang="ko-KR" sz="1800" b="1" dirty="0" err="1">
                <a:solidFill>
                  <a:srgbClr val="002060"/>
                </a:solidFill>
                <a:latin typeface="#9Slide03 AmpleSoft Thin" panose="02000000000000000000" pitchFamily="2" charset="0"/>
                <a:ea typeface="굴림" panose="020B0600000101010101" pitchFamily="34" charset="-127"/>
              </a:rPr>
              <a:t>l</a:t>
            </a:r>
            <a:r>
              <a:rPr lang="en-US" altLang="en-US" sz="1800" b="1" dirty="0" err="1">
                <a:solidFill>
                  <a:srgbClr val="002060"/>
                </a:solidFill>
                <a:latin typeface="#9Slide03 AmpleSoft Thin" panose="02000000000000000000" pitchFamily="2" charset="0"/>
              </a:rPr>
              <a:t>ực</a:t>
            </a:r>
            <a:r>
              <a:rPr lang="en-US" altLang="en-US" sz="1800" b="1" dirty="0">
                <a:solidFill>
                  <a:srgbClr val="002060"/>
                </a:solidFill>
                <a:latin typeface="#9Slide03 AmpleSoft Thin" panose="02000000000000000000" pitchFamily="2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#9Slide03 AmpleSoft Thin" panose="02000000000000000000" pitchFamily="2" charset="0"/>
              </a:rPr>
              <a:t>từ</a:t>
            </a:r>
            <a:r>
              <a:rPr lang="en-US" altLang="en-US" sz="1800" b="1" dirty="0">
                <a:solidFill>
                  <a:srgbClr val="002060"/>
                </a:solidFill>
                <a:latin typeface="#9Slide03 AmpleSoft Thin" panose="02000000000000000000" pitchFamily="2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#9Slide03 AmpleSoft Thin" panose="02000000000000000000" pitchFamily="2" charset="0"/>
              </a:rPr>
              <a:t>bên</a:t>
            </a:r>
            <a:r>
              <a:rPr lang="en-US" altLang="en-US" sz="1800" b="1" dirty="0">
                <a:solidFill>
                  <a:srgbClr val="002060"/>
                </a:solidFill>
                <a:latin typeface="#9Slide03 AmpleSoft Thin" panose="02000000000000000000" pitchFamily="2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#9Slide03 AmpleSoft Thin" panose="02000000000000000000" pitchFamily="2" charset="0"/>
              </a:rPr>
              <a:t>ngoài</a:t>
            </a:r>
            <a:r>
              <a:rPr lang="en-US" altLang="en-US" sz="1800" b="1" dirty="0">
                <a:solidFill>
                  <a:srgbClr val="002060"/>
                </a:solidFill>
                <a:latin typeface="#9Slide03 AmpleSoft Thin" panose="02000000000000000000" pitchFamily="2" charset="0"/>
              </a:rPr>
              <a:t>, </a:t>
            </a:r>
            <a:r>
              <a:rPr lang="en-US" altLang="en-US" sz="1800" b="1" dirty="0" err="1">
                <a:solidFill>
                  <a:srgbClr val="002060"/>
                </a:solidFill>
                <a:latin typeface="#9Slide03 AmpleSoft Thin" panose="02000000000000000000" pitchFamily="2" charset="0"/>
              </a:rPr>
              <a:t>nên</a:t>
            </a:r>
            <a:r>
              <a:rPr lang="en-US" altLang="en-US" sz="1800" b="1" dirty="0">
                <a:solidFill>
                  <a:srgbClr val="002060"/>
                </a:solidFill>
                <a:latin typeface="#9Slide03 AmpleSoft Thin" panose="02000000000000000000" pitchFamily="2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#9Slide03 AmpleSoft Thin" panose="02000000000000000000" pitchFamily="2" charset="0"/>
              </a:rPr>
              <a:t>vỏ</a:t>
            </a:r>
            <a:r>
              <a:rPr lang="en-US" altLang="en-US" sz="1800" b="1" dirty="0">
                <a:solidFill>
                  <a:srgbClr val="002060"/>
                </a:solidFill>
                <a:latin typeface="#9Slide03 AmpleSoft Thin" panose="02000000000000000000" pitchFamily="2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#9Slide03 AmpleSoft Thin" panose="02000000000000000000" pitchFamily="2" charset="0"/>
              </a:rPr>
              <a:t>hộp</a:t>
            </a:r>
            <a:r>
              <a:rPr lang="en-US" altLang="en-US" sz="1800" b="1" dirty="0">
                <a:solidFill>
                  <a:srgbClr val="002060"/>
                </a:solidFill>
                <a:latin typeface="#9Slide03 AmpleSoft Thin" panose="02000000000000000000" pitchFamily="2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#9Slide03 AmpleSoft Thin" panose="02000000000000000000" pitchFamily="2" charset="0"/>
              </a:rPr>
              <a:t>chịu</a:t>
            </a:r>
            <a:r>
              <a:rPr lang="en-US" altLang="en-US" sz="1800" b="1" dirty="0">
                <a:solidFill>
                  <a:srgbClr val="002060"/>
                </a:solidFill>
                <a:latin typeface="#9Slide03 AmpleSoft Thin" panose="02000000000000000000" pitchFamily="2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#9Slide03 AmpleSoft Thin" panose="02000000000000000000" pitchFamily="2" charset="0"/>
              </a:rPr>
              <a:t>tác</a:t>
            </a:r>
            <a:r>
              <a:rPr lang="en-US" altLang="en-US" sz="1800" b="1" dirty="0">
                <a:solidFill>
                  <a:srgbClr val="002060"/>
                </a:solidFill>
                <a:latin typeface="#9Slide03 AmpleSoft Thin" panose="02000000000000000000" pitchFamily="2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#9Slide03 AmpleSoft Thin" panose="02000000000000000000" pitchFamily="2" charset="0"/>
              </a:rPr>
              <a:t>dụng</a:t>
            </a:r>
            <a:r>
              <a:rPr lang="en-US" altLang="en-US" sz="1800" b="1" dirty="0">
                <a:solidFill>
                  <a:srgbClr val="002060"/>
                </a:solidFill>
                <a:latin typeface="#9Slide03 AmpleSoft Thin" panose="02000000000000000000" pitchFamily="2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#9Slide03 AmpleSoft Thin" panose="02000000000000000000" pitchFamily="2" charset="0"/>
              </a:rPr>
              <a:t>của</a:t>
            </a:r>
            <a:r>
              <a:rPr lang="en-US" altLang="en-US" sz="1800" b="1" dirty="0">
                <a:solidFill>
                  <a:srgbClr val="002060"/>
                </a:solidFill>
                <a:latin typeface="#9Slide03 AmpleSoft Thin" panose="02000000000000000000" pitchFamily="2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#9Slide03 AmpleSoft Thin" panose="02000000000000000000" pitchFamily="2" charset="0"/>
              </a:rPr>
              <a:t>áp</a:t>
            </a:r>
            <a:r>
              <a:rPr lang="en-US" altLang="en-US" sz="1800" b="1" dirty="0">
                <a:solidFill>
                  <a:srgbClr val="002060"/>
                </a:solidFill>
                <a:latin typeface="#9Slide03 AmpleSoft Thin" panose="02000000000000000000" pitchFamily="2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#9Slide03 AmpleSoft Thin" panose="02000000000000000000" pitchFamily="2" charset="0"/>
              </a:rPr>
              <a:t>lực</a:t>
            </a:r>
            <a:r>
              <a:rPr lang="en-US" altLang="en-US" sz="1800" b="1" dirty="0">
                <a:solidFill>
                  <a:srgbClr val="002060"/>
                </a:solidFill>
                <a:latin typeface="#9Slide03 AmpleSoft Thin" panose="02000000000000000000" pitchFamily="2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#9Slide03 AmpleSoft Thin" panose="02000000000000000000" pitchFamily="2" charset="0"/>
              </a:rPr>
              <a:t>bên</a:t>
            </a:r>
            <a:r>
              <a:rPr lang="en-US" altLang="en-US" sz="1800" b="1" dirty="0">
                <a:solidFill>
                  <a:srgbClr val="002060"/>
                </a:solidFill>
                <a:latin typeface="#9Slide03 AmpleSoft Thin" panose="02000000000000000000" pitchFamily="2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#9Slide03 AmpleSoft Thin" panose="02000000000000000000" pitchFamily="2" charset="0"/>
              </a:rPr>
              <a:t>ngoài</a:t>
            </a:r>
            <a:r>
              <a:rPr lang="en-US" altLang="en-US" sz="1800" b="1" dirty="0">
                <a:solidFill>
                  <a:srgbClr val="002060"/>
                </a:solidFill>
                <a:latin typeface="#9Slide03 AmpleSoft Thin" panose="02000000000000000000" pitchFamily="2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#9Slide03 AmpleSoft Thin" panose="02000000000000000000" pitchFamily="2" charset="0"/>
              </a:rPr>
              <a:t>làm</a:t>
            </a:r>
            <a:r>
              <a:rPr lang="en-US" altLang="en-US" sz="1800" b="1" dirty="0">
                <a:solidFill>
                  <a:srgbClr val="002060"/>
                </a:solidFill>
                <a:latin typeface="#9Slide03 AmpleSoft Thin" panose="02000000000000000000" pitchFamily="2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#9Slide03 AmpleSoft Thin" panose="02000000000000000000" pitchFamily="2" charset="0"/>
              </a:rPr>
              <a:t>cho</a:t>
            </a:r>
            <a:r>
              <a:rPr lang="en-US" altLang="en-US" sz="1800" b="1" dirty="0">
                <a:solidFill>
                  <a:srgbClr val="002060"/>
                </a:solidFill>
                <a:latin typeface="#9Slide03 AmpleSoft Thin" panose="02000000000000000000" pitchFamily="2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#9Slide03 AmpleSoft Thin" panose="02000000000000000000" pitchFamily="2" charset="0"/>
              </a:rPr>
              <a:t>vỏ</a:t>
            </a:r>
            <a:r>
              <a:rPr lang="en-US" altLang="en-US" sz="1800" b="1" dirty="0">
                <a:solidFill>
                  <a:srgbClr val="002060"/>
                </a:solidFill>
                <a:latin typeface="#9Slide03 AmpleSoft Thin" panose="02000000000000000000" pitchFamily="2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#9Slide03 AmpleSoft Thin" panose="02000000000000000000" pitchFamily="2" charset="0"/>
              </a:rPr>
              <a:t>hộp</a:t>
            </a:r>
            <a:r>
              <a:rPr lang="en-US" altLang="en-US" sz="1800" b="1" dirty="0">
                <a:solidFill>
                  <a:srgbClr val="002060"/>
                </a:solidFill>
                <a:latin typeface="#9Slide03 AmpleSoft Thin" panose="02000000000000000000" pitchFamily="2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#9Slide03 AmpleSoft Thin" panose="02000000000000000000" pitchFamily="2" charset="0"/>
              </a:rPr>
              <a:t>bị</a:t>
            </a:r>
            <a:r>
              <a:rPr lang="en-US" altLang="en-US" sz="1800" b="1" dirty="0">
                <a:solidFill>
                  <a:srgbClr val="002060"/>
                </a:solidFill>
                <a:latin typeface="#9Slide03 AmpleSoft Thin" panose="02000000000000000000" pitchFamily="2" charset="0"/>
              </a:rPr>
              <a:t> </a:t>
            </a:r>
            <a:r>
              <a:rPr lang="en-US" altLang="ko-KR" sz="1800" b="1" dirty="0" err="1">
                <a:solidFill>
                  <a:srgbClr val="002060"/>
                </a:solidFill>
                <a:latin typeface="#9Slide03 AmpleSoft Thin" panose="02000000000000000000" pitchFamily="2" charset="0"/>
                <a:ea typeface="굴림" panose="020B0600000101010101" pitchFamily="34" charset="-127"/>
              </a:rPr>
              <a:t>bi</a:t>
            </a:r>
            <a:r>
              <a:rPr lang="en-US" altLang="en-US" sz="1800" b="1" dirty="0" err="1">
                <a:solidFill>
                  <a:srgbClr val="002060"/>
                </a:solidFill>
                <a:latin typeface="#9Slide03 AmpleSoft Thin" panose="02000000000000000000" pitchFamily="2" charset="0"/>
              </a:rPr>
              <a:t>ến</a:t>
            </a:r>
            <a:r>
              <a:rPr lang="en-US" altLang="ko-KR" sz="1800" b="1" dirty="0">
                <a:solidFill>
                  <a:srgbClr val="002060"/>
                </a:solidFill>
                <a:latin typeface="#9Slide03 AmpleSoft Thin" panose="02000000000000000000" pitchFamily="2" charset="0"/>
                <a:ea typeface="굴림" panose="020B0600000101010101" pitchFamily="34" charset="-127"/>
              </a:rPr>
              <a:t> </a:t>
            </a:r>
            <a:r>
              <a:rPr lang="en-US" altLang="ko-KR" sz="1800" b="1" dirty="0" err="1">
                <a:solidFill>
                  <a:srgbClr val="002060"/>
                </a:solidFill>
                <a:latin typeface="#9Slide03 AmpleSoft Thin" panose="02000000000000000000" pitchFamily="2" charset="0"/>
                <a:ea typeface="굴림" panose="020B0600000101010101" pitchFamily="34" charset="-127"/>
              </a:rPr>
              <a:t>d</a:t>
            </a:r>
            <a:r>
              <a:rPr lang="en-US" altLang="en-US" sz="1800" b="1" dirty="0" err="1">
                <a:solidFill>
                  <a:srgbClr val="002060"/>
                </a:solidFill>
                <a:latin typeface="#9Slide03 AmpleSoft Thin" panose="02000000000000000000" pitchFamily="2" charset="0"/>
              </a:rPr>
              <a:t>ạng</a:t>
            </a:r>
            <a:r>
              <a:rPr lang="en-US" altLang="en-US" sz="1800" b="1" dirty="0">
                <a:solidFill>
                  <a:srgbClr val="002060"/>
                </a:solidFill>
                <a:latin typeface="#9Slide03 AmpleSoft Thin" panose="02000000000000000000" pitchFamily="2" charset="0"/>
              </a:rPr>
              <a:t>.</a:t>
            </a:r>
            <a:endParaRPr lang="en-US" sz="1800" b="1" dirty="0">
              <a:solidFill>
                <a:srgbClr val="002060"/>
              </a:solidFill>
              <a:latin typeface="#9Slide03 AmpleSoft Thi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3696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2338;p46">
            <a:extLst>
              <a:ext uri="{FF2B5EF4-FFF2-40B4-BE49-F238E27FC236}">
                <a16:creationId xmlns:a16="http://schemas.microsoft.com/office/drawing/2014/main" id="{ECA2C027-7B00-422E-A3AD-FC612A0EF77D}"/>
              </a:ext>
            </a:extLst>
          </p:cNvPr>
          <p:cNvSpPr txBox="1">
            <a:spLocks/>
          </p:cNvSpPr>
          <p:nvPr/>
        </p:nvSpPr>
        <p:spPr>
          <a:xfrm>
            <a:off x="235131" y="0"/>
            <a:ext cx="8765178" cy="670619"/>
          </a:xfrm>
          <a:prstGeom prst="rect">
            <a:avLst/>
          </a:prstGeom>
          <a:solidFill>
            <a:srgbClr val="FCFAEE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Neucha"/>
              <a:buNone/>
              <a:defRPr sz="3500" b="0" i="0" u="none" strike="noStrike" cap="none">
                <a:solidFill>
                  <a:schemeClr val="accent2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400" dirty="0">
                <a:solidFill>
                  <a:schemeClr val="accent4">
                    <a:lumMod val="75000"/>
                  </a:schemeClr>
                </a:solidFill>
                <a:latin typeface="#9Slide04 SVN-Aleo Bold" panose="020F0802020204030203" pitchFamily="34" charset="0"/>
              </a:rPr>
              <a:t>I. SỰ TỒN TẠI CỦA ÁP SUẤT KHÍ QUYỂN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6F307204-5FCF-4493-ABC2-DBF4E4DF54AB}"/>
              </a:ext>
            </a:extLst>
          </p:cNvPr>
          <p:cNvSpPr txBox="1"/>
          <p:nvPr/>
        </p:nvSpPr>
        <p:spPr>
          <a:xfrm>
            <a:off x="3448471" y="479928"/>
            <a:ext cx="25713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>
                <a:solidFill>
                  <a:srgbClr val="FFC000"/>
                </a:solidFill>
                <a:latin typeface="#9Slide07 SVNKG Ten Thousand Re" panose="02040603050506020204" pitchFamily="18" charset="0"/>
              </a:rPr>
              <a:t>1.Thí </a:t>
            </a:r>
            <a:r>
              <a:rPr lang="en-US" sz="3600" b="1" u="sng" dirty="0" err="1">
                <a:solidFill>
                  <a:srgbClr val="FFC000"/>
                </a:solidFill>
                <a:latin typeface="#9Slide07 SVNKG Ten Thousand Re" panose="02040603050506020204" pitchFamily="18" charset="0"/>
              </a:rPr>
              <a:t>nghiệm</a:t>
            </a:r>
            <a:r>
              <a:rPr lang="en-US" sz="3600" b="1" u="sng" dirty="0">
                <a:solidFill>
                  <a:srgbClr val="FFC000"/>
                </a:solidFill>
                <a:latin typeface="#9Slide07 SVNKG Ten Thousand Re" panose="02040603050506020204" pitchFamily="18" charset="0"/>
              </a:rPr>
              <a:t> 2</a:t>
            </a:r>
          </a:p>
        </p:txBody>
      </p:sp>
      <p:sp>
        <p:nvSpPr>
          <p:cNvPr id="4" name="Arrow: Chevron 3">
            <a:extLst>
              <a:ext uri="{FF2B5EF4-FFF2-40B4-BE49-F238E27FC236}">
                <a16:creationId xmlns:a16="http://schemas.microsoft.com/office/drawing/2014/main" id="{B5C05F53-390F-4B52-BA8F-8B3BC8A8FFE9}"/>
              </a:ext>
            </a:extLst>
          </p:cNvPr>
          <p:cNvSpPr/>
          <p:nvPr/>
        </p:nvSpPr>
        <p:spPr>
          <a:xfrm>
            <a:off x="2416629" y="666206"/>
            <a:ext cx="274320" cy="326571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1" name="Arrow: Chevron 160">
            <a:extLst>
              <a:ext uri="{FF2B5EF4-FFF2-40B4-BE49-F238E27FC236}">
                <a16:creationId xmlns:a16="http://schemas.microsoft.com/office/drawing/2014/main" id="{2C377595-5447-4F04-9725-86CB3B76737E}"/>
              </a:ext>
            </a:extLst>
          </p:cNvPr>
          <p:cNvSpPr/>
          <p:nvPr/>
        </p:nvSpPr>
        <p:spPr>
          <a:xfrm rot="10800000">
            <a:off x="6514012" y="661852"/>
            <a:ext cx="274320" cy="326571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2" name="Arrow: Chevron 71">
            <a:extLst>
              <a:ext uri="{FF2B5EF4-FFF2-40B4-BE49-F238E27FC236}">
                <a16:creationId xmlns:a16="http://schemas.microsoft.com/office/drawing/2014/main" id="{91FE0674-678B-4A06-8CAB-D015EB9474B4}"/>
              </a:ext>
            </a:extLst>
          </p:cNvPr>
          <p:cNvSpPr/>
          <p:nvPr/>
        </p:nvSpPr>
        <p:spPr>
          <a:xfrm>
            <a:off x="2661237" y="649557"/>
            <a:ext cx="274320" cy="326571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3" name="Arrow: Chevron 72">
            <a:extLst>
              <a:ext uri="{FF2B5EF4-FFF2-40B4-BE49-F238E27FC236}">
                <a16:creationId xmlns:a16="http://schemas.microsoft.com/office/drawing/2014/main" id="{5DB2F414-54A9-4B44-AED9-B9C70C584F62}"/>
              </a:ext>
            </a:extLst>
          </p:cNvPr>
          <p:cNvSpPr/>
          <p:nvPr/>
        </p:nvSpPr>
        <p:spPr>
          <a:xfrm rot="10800000">
            <a:off x="6297578" y="660572"/>
            <a:ext cx="274320" cy="326571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CD7696C-E91E-4A2A-AB1D-50BC072F5E9C}"/>
              </a:ext>
            </a:extLst>
          </p:cNvPr>
          <p:cNvSpPr/>
          <p:nvPr/>
        </p:nvSpPr>
        <p:spPr>
          <a:xfrm>
            <a:off x="0" y="2654300"/>
            <a:ext cx="1485900" cy="4318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rgbClr val="002060"/>
                </a:solidFill>
                <a:latin typeface="#9Slide06 SVNJonitha Script" panose="02000000000000000000" pitchFamily="2" charset="0"/>
              </a:rPr>
              <a:t>Tiến</a:t>
            </a:r>
            <a:r>
              <a:rPr lang="en-US" sz="1600" dirty="0">
                <a:solidFill>
                  <a:srgbClr val="002060"/>
                </a:solidFill>
                <a:latin typeface="#9Slide06 SVNJonitha Script" panose="02000000000000000000" pitchFamily="2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#9Slide06 SVNJonitha Script" panose="02000000000000000000" pitchFamily="2" charset="0"/>
              </a:rPr>
              <a:t>hành</a:t>
            </a:r>
            <a:endParaRPr lang="en-US" sz="1600" dirty="0">
              <a:solidFill>
                <a:srgbClr val="002060"/>
              </a:solidFill>
              <a:latin typeface="#9Slide06 SVNJonitha Script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A50055C-15FB-4BBF-910B-C42859DDB9C0}"/>
              </a:ext>
            </a:extLst>
          </p:cNvPr>
          <p:cNvSpPr/>
          <p:nvPr/>
        </p:nvSpPr>
        <p:spPr>
          <a:xfrm>
            <a:off x="317500" y="3162300"/>
            <a:ext cx="4292600" cy="1193800"/>
          </a:xfrm>
          <a:prstGeom prst="rect">
            <a:avLst/>
          </a:prstGeom>
          <a:ln w="127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800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Cầm</a:t>
            </a:r>
            <a:r>
              <a:rPr lang="en-US" sz="1800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một</a:t>
            </a:r>
            <a:r>
              <a:rPr lang="en-US" sz="1800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ống</a:t>
            </a:r>
            <a:r>
              <a:rPr lang="en-US" sz="1800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thủy</a:t>
            </a:r>
            <a:r>
              <a:rPr lang="en-US" sz="1800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tinh</a:t>
            </a:r>
            <a:r>
              <a:rPr lang="en-US" sz="1800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ngập</a:t>
            </a:r>
            <a:r>
              <a:rPr lang="en-US" sz="1800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trong</a:t>
            </a:r>
            <a:r>
              <a:rPr lang="en-US" sz="1800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n</a:t>
            </a:r>
            <a:r>
              <a:rPr lang="vi-VN" sz="1800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ư</a:t>
            </a:r>
            <a:r>
              <a:rPr lang="en-US" sz="1800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ớc</a:t>
            </a:r>
            <a:r>
              <a:rPr lang="en-US" sz="1800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</a:t>
            </a:r>
            <a:r>
              <a:rPr lang="en-US" sz="1800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rồi</a:t>
            </a:r>
            <a:r>
              <a:rPr lang="en-US" sz="1800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lấy</a:t>
            </a:r>
            <a:r>
              <a:rPr lang="en-US" sz="1800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ngón</a:t>
            </a:r>
            <a:r>
              <a:rPr lang="en-US" sz="1800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tay</a:t>
            </a:r>
            <a:r>
              <a:rPr lang="en-US" sz="1800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bịt</a:t>
            </a:r>
            <a:r>
              <a:rPr lang="en-US" sz="1800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kín</a:t>
            </a:r>
            <a:r>
              <a:rPr lang="en-US" sz="1800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đầu</a:t>
            </a:r>
            <a:r>
              <a:rPr lang="en-US" sz="1800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phía</a:t>
            </a:r>
            <a:r>
              <a:rPr lang="en-US" sz="1800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trên</a:t>
            </a:r>
            <a:r>
              <a:rPr lang="en-US" sz="1800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và</a:t>
            </a:r>
            <a:r>
              <a:rPr lang="en-US" sz="1800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kéo</a:t>
            </a:r>
            <a:r>
              <a:rPr lang="en-US" sz="1800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ống</a:t>
            </a:r>
            <a:r>
              <a:rPr lang="en-US" sz="1800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ra </a:t>
            </a:r>
            <a:r>
              <a:rPr lang="en-US" sz="1800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khỏi</a:t>
            </a:r>
            <a:r>
              <a:rPr lang="en-US" sz="1800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n</a:t>
            </a:r>
            <a:r>
              <a:rPr lang="vi-VN" sz="1800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ư</a:t>
            </a:r>
            <a:r>
              <a:rPr lang="en-US" sz="1800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ớc</a:t>
            </a:r>
            <a:r>
              <a:rPr lang="en-US" sz="1800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.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9661C56A-59E0-4D46-A172-1C1B635383A5}"/>
              </a:ext>
            </a:extLst>
          </p:cNvPr>
          <p:cNvSpPr/>
          <p:nvPr/>
        </p:nvSpPr>
        <p:spPr>
          <a:xfrm>
            <a:off x="0" y="1117600"/>
            <a:ext cx="1485900" cy="4318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rgbClr val="002060"/>
                </a:solidFill>
                <a:latin typeface="#9Slide06 SVNJonitha Script" panose="02000000000000000000" pitchFamily="2" charset="0"/>
              </a:rPr>
              <a:t>Dụng</a:t>
            </a:r>
            <a:r>
              <a:rPr lang="en-US" sz="1600" dirty="0">
                <a:solidFill>
                  <a:srgbClr val="002060"/>
                </a:solidFill>
                <a:latin typeface="#9Slide06 SVNJonitha Script" panose="02000000000000000000" pitchFamily="2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#9Slide06 SVNJonitha Script" panose="02000000000000000000" pitchFamily="2" charset="0"/>
              </a:rPr>
              <a:t>cụ</a:t>
            </a:r>
            <a:endParaRPr lang="en-US" sz="1600" dirty="0">
              <a:solidFill>
                <a:srgbClr val="002060"/>
              </a:solidFill>
              <a:latin typeface="#9Slide06 SVNJonitha Script" panose="02000000000000000000" pitchFamily="2" charset="0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F3BBD333-B181-4C96-B110-261615564417}"/>
              </a:ext>
            </a:extLst>
          </p:cNvPr>
          <p:cNvSpPr/>
          <p:nvPr/>
        </p:nvSpPr>
        <p:spPr>
          <a:xfrm>
            <a:off x="215900" y="1625600"/>
            <a:ext cx="4394200" cy="869950"/>
          </a:xfrm>
          <a:prstGeom prst="rect">
            <a:avLst/>
          </a:prstGeom>
          <a:ln w="127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800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Ống</a:t>
            </a:r>
            <a:r>
              <a:rPr lang="en-US" sz="1800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thủy</a:t>
            </a:r>
            <a:r>
              <a:rPr lang="en-US" sz="1800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tinh</a:t>
            </a:r>
            <a:r>
              <a:rPr lang="en-US" sz="1800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rỗng</a:t>
            </a:r>
            <a:r>
              <a:rPr lang="en-US" sz="1800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hai</a:t>
            </a:r>
            <a:r>
              <a:rPr lang="en-US" sz="1800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đầu</a:t>
            </a:r>
            <a:r>
              <a:rPr lang="en-US" sz="1800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800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Cốc</a:t>
            </a:r>
            <a:r>
              <a:rPr lang="en-US" sz="1800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n</a:t>
            </a:r>
            <a:r>
              <a:rPr lang="vi-VN" sz="1800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ư</a:t>
            </a:r>
            <a:r>
              <a:rPr lang="en-US" sz="1800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ớc</a:t>
            </a:r>
            <a:r>
              <a:rPr lang="en-US" sz="1800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đầy</a:t>
            </a:r>
            <a:r>
              <a:rPr lang="en-US" sz="1800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5EA132-B515-4EE7-AC23-8A5E40FB73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3819" y="1117347"/>
            <a:ext cx="3641881" cy="3886453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193010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  <p:bldP spid="4" grpId="0" animBg="1"/>
      <p:bldP spid="161" grpId="0" animBg="1"/>
      <p:bldP spid="72" grpId="0" animBg="1"/>
      <p:bldP spid="73" grpId="0" animBg="1"/>
      <p:bldP spid="2" grpId="0" animBg="1"/>
      <p:bldP spid="3" grpId="0" animBg="1"/>
      <p:bldP spid="76" grpId="0" animBg="1"/>
      <p:bldP spid="7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2338;p46">
            <a:extLst>
              <a:ext uri="{FF2B5EF4-FFF2-40B4-BE49-F238E27FC236}">
                <a16:creationId xmlns:a16="http://schemas.microsoft.com/office/drawing/2014/main" id="{ECA2C027-7B00-422E-A3AD-FC612A0EF77D}"/>
              </a:ext>
            </a:extLst>
          </p:cNvPr>
          <p:cNvSpPr txBox="1">
            <a:spLocks/>
          </p:cNvSpPr>
          <p:nvPr/>
        </p:nvSpPr>
        <p:spPr>
          <a:xfrm>
            <a:off x="235131" y="0"/>
            <a:ext cx="8765178" cy="670619"/>
          </a:xfrm>
          <a:prstGeom prst="rect">
            <a:avLst/>
          </a:prstGeom>
          <a:solidFill>
            <a:srgbClr val="FCFAEE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Neucha"/>
              <a:buNone/>
              <a:defRPr sz="3500" b="0" i="0" u="none" strike="noStrike" cap="none">
                <a:solidFill>
                  <a:schemeClr val="accent2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400" dirty="0">
                <a:solidFill>
                  <a:schemeClr val="accent4">
                    <a:lumMod val="75000"/>
                  </a:schemeClr>
                </a:solidFill>
                <a:latin typeface="#9Slide04 SVN-Aleo Bold" panose="020F0802020204030203" pitchFamily="34" charset="0"/>
              </a:rPr>
              <a:t>I. SỰ TỒN TẠI CỦA ÁP SUẤT KHÍ QUYỂN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6F307204-5FCF-4493-ABC2-DBF4E4DF54AB}"/>
              </a:ext>
            </a:extLst>
          </p:cNvPr>
          <p:cNvSpPr txBox="1"/>
          <p:nvPr/>
        </p:nvSpPr>
        <p:spPr>
          <a:xfrm>
            <a:off x="3448471" y="479928"/>
            <a:ext cx="25713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>
                <a:solidFill>
                  <a:srgbClr val="FFC000"/>
                </a:solidFill>
                <a:latin typeface="#9Slide07 SVNKG Ten Thousand Re" panose="02040603050506020204" pitchFamily="18" charset="0"/>
              </a:rPr>
              <a:t>1.Thí </a:t>
            </a:r>
            <a:r>
              <a:rPr lang="en-US" sz="3600" b="1" u="sng" dirty="0" err="1">
                <a:solidFill>
                  <a:srgbClr val="FFC000"/>
                </a:solidFill>
                <a:latin typeface="#9Slide07 SVNKG Ten Thousand Re" panose="02040603050506020204" pitchFamily="18" charset="0"/>
              </a:rPr>
              <a:t>nghiệm</a:t>
            </a:r>
            <a:r>
              <a:rPr lang="en-US" sz="3600" b="1" u="sng" dirty="0">
                <a:solidFill>
                  <a:srgbClr val="FFC000"/>
                </a:solidFill>
                <a:latin typeface="#9Slide07 SVNKG Ten Thousand Re" panose="02040603050506020204" pitchFamily="18" charset="0"/>
              </a:rPr>
              <a:t> 2</a:t>
            </a:r>
          </a:p>
        </p:txBody>
      </p:sp>
      <p:sp>
        <p:nvSpPr>
          <p:cNvPr id="4" name="Arrow: Chevron 3">
            <a:extLst>
              <a:ext uri="{FF2B5EF4-FFF2-40B4-BE49-F238E27FC236}">
                <a16:creationId xmlns:a16="http://schemas.microsoft.com/office/drawing/2014/main" id="{B5C05F53-390F-4B52-BA8F-8B3BC8A8FFE9}"/>
              </a:ext>
            </a:extLst>
          </p:cNvPr>
          <p:cNvSpPr/>
          <p:nvPr/>
        </p:nvSpPr>
        <p:spPr>
          <a:xfrm>
            <a:off x="2416629" y="666206"/>
            <a:ext cx="274320" cy="326571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1" name="Arrow: Chevron 160">
            <a:extLst>
              <a:ext uri="{FF2B5EF4-FFF2-40B4-BE49-F238E27FC236}">
                <a16:creationId xmlns:a16="http://schemas.microsoft.com/office/drawing/2014/main" id="{2C377595-5447-4F04-9725-86CB3B76737E}"/>
              </a:ext>
            </a:extLst>
          </p:cNvPr>
          <p:cNvSpPr/>
          <p:nvPr/>
        </p:nvSpPr>
        <p:spPr>
          <a:xfrm rot="10800000">
            <a:off x="6514012" y="661852"/>
            <a:ext cx="274320" cy="326571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2" name="Arrow: Chevron 71">
            <a:extLst>
              <a:ext uri="{FF2B5EF4-FFF2-40B4-BE49-F238E27FC236}">
                <a16:creationId xmlns:a16="http://schemas.microsoft.com/office/drawing/2014/main" id="{91FE0674-678B-4A06-8CAB-D015EB9474B4}"/>
              </a:ext>
            </a:extLst>
          </p:cNvPr>
          <p:cNvSpPr/>
          <p:nvPr/>
        </p:nvSpPr>
        <p:spPr>
          <a:xfrm>
            <a:off x="2661237" y="649557"/>
            <a:ext cx="274320" cy="326571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3" name="Arrow: Chevron 72">
            <a:extLst>
              <a:ext uri="{FF2B5EF4-FFF2-40B4-BE49-F238E27FC236}">
                <a16:creationId xmlns:a16="http://schemas.microsoft.com/office/drawing/2014/main" id="{5DB2F414-54A9-4B44-AED9-B9C70C584F62}"/>
              </a:ext>
            </a:extLst>
          </p:cNvPr>
          <p:cNvSpPr/>
          <p:nvPr/>
        </p:nvSpPr>
        <p:spPr>
          <a:xfrm rot="10800000">
            <a:off x="6297578" y="660572"/>
            <a:ext cx="274320" cy="326571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3" name="Picture 28">
            <a:extLst>
              <a:ext uri="{FF2B5EF4-FFF2-40B4-BE49-F238E27FC236}">
                <a16:creationId xmlns:a16="http://schemas.microsoft.com/office/drawing/2014/main" id="{4F3D9333-BE29-4A59-BD77-E1358DAA2C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155700"/>
            <a:ext cx="2819400" cy="234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9">
            <a:extLst>
              <a:ext uri="{FF2B5EF4-FFF2-40B4-BE49-F238E27FC236}">
                <a16:creationId xmlns:a16="http://schemas.microsoft.com/office/drawing/2014/main" id="{C9244756-ED2D-4C0C-9736-C70B49B9BB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139950"/>
            <a:ext cx="2819400" cy="245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Group 51">
            <a:extLst>
              <a:ext uri="{FF2B5EF4-FFF2-40B4-BE49-F238E27FC236}">
                <a16:creationId xmlns:a16="http://schemas.microsoft.com/office/drawing/2014/main" id="{26E6834F-5BAB-47E8-AF1F-DAAE4DFF1887}"/>
              </a:ext>
            </a:extLst>
          </p:cNvPr>
          <p:cNvGrpSpPr>
            <a:grpSpLocks/>
          </p:cNvGrpSpPr>
          <p:nvPr/>
        </p:nvGrpSpPr>
        <p:grpSpPr bwMode="auto">
          <a:xfrm>
            <a:off x="6032500" y="2781300"/>
            <a:ext cx="2057400" cy="2362200"/>
            <a:chOff x="2976" y="2688"/>
            <a:chExt cx="1296" cy="1488"/>
          </a:xfrm>
        </p:grpSpPr>
        <p:sp>
          <p:nvSpPr>
            <p:cNvPr id="16" name="AutoShape 31">
              <a:extLst>
                <a:ext uri="{FF2B5EF4-FFF2-40B4-BE49-F238E27FC236}">
                  <a16:creationId xmlns:a16="http://schemas.microsoft.com/office/drawing/2014/main" id="{C0ECB00D-4FF4-48DE-BF76-D2110D4326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6" y="3094"/>
              <a:ext cx="1296" cy="1082"/>
            </a:xfrm>
            <a:prstGeom prst="can">
              <a:avLst>
                <a:gd name="adj" fmla="val 31431"/>
              </a:avLst>
            </a:prstGeom>
            <a:solidFill>
              <a:srgbClr val="00FFFF">
                <a:alpha val="39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" name="AutoShape 32">
              <a:extLst>
                <a:ext uri="{FF2B5EF4-FFF2-40B4-BE49-F238E27FC236}">
                  <a16:creationId xmlns:a16="http://schemas.microsoft.com/office/drawing/2014/main" id="{4932DDED-38ED-42DB-823A-5DA59AA461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6" y="2688"/>
              <a:ext cx="1296" cy="1488"/>
            </a:xfrm>
            <a:prstGeom prst="can">
              <a:avLst>
                <a:gd name="adj" fmla="val 28704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2054" name="Picture 6" descr="Đặt câu Hỏi">
            <a:extLst>
              <a:ext uri="{FF2B5EF4-FFF2-40B4-BE49-F238E27FC236}">
                <a16:creationId xmlns:a16="http://schemas.microsoft.com/office/drawing/2014/main" id="{5D6FE3C8-05FA-4BBB-8E4C-76FF221D36F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1" y="1162050"/>
            <a:ext cx="749299" cy="752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B240045-56DB-409F-B07F-1A67EE75F670}"/>
              </a:ext>
            </a:extLst>
          </p:cNvPr>
          <p:cNvSpPr/>
          <p:nvPr/>
        </p:nvSpPr>
        <p:spPr>
          <a:xfrm>
            <a:off x="812800" y="1202788"/>
            <a:ext cx="4136390" cy="682283"/>
          </a:xfrm>
          <a:prstGeom prst="rect">
            <a:avLst/>
          </a:prstGeom>
          <a:ln>
            <a:solidFill>
              <a:srgbClr val="F4CA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Quan </a:t>
            </a:r>
            <a:r>
              <a:rPr lang="en-US" sz="1800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sát</a:t>
            </a:r>
            <a:r>
              <a:rPr lang="en-US" sz="1800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mô</a:t>
            </a:r>
            <a:r>
              <a:rPr lang="en-US" sz="1800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phỏng</a:t>
            </a:r>
            <a:r>
              <a:rPr lang="en-US" sz="1800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thí</a:t>
            </a:r>
            <a:r>
              <a:rPr lang="en-US" sz="1800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nghiệm</a:t>
            </a:r>
            <a:r>
              <a:rPr lang="en-US" sz="1800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và</a:t>
            </a:r>
            <a:r>
              <a:rPr lang="en-US" sz="1800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trả</a:t>
            </a:r>
            <a:r>
              <a:rPr lang="en-US" sz="1800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lời</a:t>
            </a:r>
            <a:r>
              <a:rPr lang="en-US" sz="1800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các</a:t>
            </a:r>
            <a:r>
              <a:rPr lang="en-US" sz="1800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câu</a:t>
            </a:r>
            <a:r>
              <a:rPr lang="en-US" sz="1800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hỏi</a:t>
            </a:r>
            <a:r>
              <a:rPr lang="en-US" sz="1800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sau</a:t>
            </a:r>
            <a:endParaRPr lang="en-US" sz="1800" dirty="0">
              <a:solidFill>
                <a:srgbClr val="00206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7C47686-F59E-42D1-ABED-7CDF1310B0DC}"/>
              </a:ext>
            </a:extLst>
          </p:cNvPr>
          <p:cNvSpPr/>
          <p:nvPr/>
        </p:nvSpPr>
        <p:spPr>
          <a:xfrm>
            <a:off x="582930" y="1988820"/>
            <a:ext cx="4183380" cy="731520"/>
          </a:xfrm>
          <a:prstGeom prst="roundRect">
            <a:avLst/>
          </a:prstGeom>
          <a:ln>
            <a:solidFill>
              <a:srgbClr val="F4CA04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800" dirty="0">
                <a:solidFill>
                  <a:srgbClr val="C0000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(1) </a:t>
            </a:r>
            <a:r>
              <a:rPr lang="en-US" sz="1800" dirty="0" err="1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Khi</a:t>
            </a:r>
            <a:r>
              <a:rPr lang="en-US" sz="1800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nhất</a:t>
            </a:r>
            <a:r>
              <a:rPr lang="en-US" sz="1800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ống</a:t>
            </a:r>
            <a:r>
              <a:rPr lang="en-US" sz="1800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ra </a:t>
            </a:r>
            <a:r>
              <a:rPr lang="en-US" sz="1800" dirty="0" err="1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khỏi</a:t>
            </a:r>
            <a:r>
              <a:rPr lang="en-US" sz="1800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cốc</a:t>
            </a:r>
            <a:r>
              <a:rPr lang="en-US" sz="1800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, n</a:t>
            </a:r>
            <a:r>
              <a:rPr lang="vi-VN" sz="1800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ư</a:t>
            </a:r>
            <a:r>
              <a:rPr lang="en-US" sz="1800" dirty="0" err="1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ớc</a:t>
            </a:r>
            <a:r>
              <a:rPr lang="en-US" sz="1800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có</a:t>
            </a:r>
            <a:r>
              <a:rPr lang="en-US" sz="1800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chảy</a:t>
            </a:r>
            <a:r>
              <a:rPr lang="en-US" sz="1800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ra </a:t>
            </a:r>
            <a:r>
              <a:rPr lang="en-US" sz="1800" dirty="0" err="1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khỏi</a:t>
            </a:r>
            <a:r>
              <a:rPr lang="en-US" sz="1800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ống</a:t>
            </a:r>
            <a:r>
              <a:rPr lang="en-US" sz="1800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hay </a:t>
            </a:r>
            <a:r>
              <a:rPr lang="en-US" sz="1800" dirty="0" err="1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không</a:t>
            </a:r>
            <a:r>
              <a:rPr lang="en-US" sz="1800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? </a:t>
            </a:r>
            <a:r>
              <a:rPr lang="en-US" sz="1800" dirty="0" err="1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Tại</a:t>
            </a:r>
            <a:r>
              <a:rPr lang="en-US" sz="1800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sao</a:t>
            </a:r>
            <a:r>
              <a:rPr lang="en-US" sz="1800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? 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656AE236-EF9B-47A6-994E-270B06AC8793}"/>
              </a:ext>
            </a:extLst>
          </p:cNvPr>
          <p:cNvSpPr/>
          <p:nvPr/>
        </p:nvSpPr>
        <p:spPr>
          <a:xfrm>
            <a:off x="598170" y="2907030"/>
            <a:ext cx="4183380" cy="990600"/>
          </a:xfrm>
          <a:prstGeom prst="roundRect">
            <a:avLst/>
          </a:prstGeom>
          <a:ln>
            <a:solidFill>
              <a:srgbClr val="F4CA04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800" dirty="0">
                <a:solidFill>
                  <a:srgbClr val="C0000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(2) </a:t>
            </a:r>
            <a:r>
              <a:rPr lang="en-US" sz="1800" dirty="0" err="1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Nếu</a:t>
            </a:r>
            <a:r>
              <a:rPr lang="en-US" sz="1800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bỏ</a:t>
            </a:r>
            <a:r>
              <a:rPr lang="en-US" sz="1800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ngón</a:t>
            </a:r>
            <a:r>
              <a:rPr lang="en-US" sz="1800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tay</a:t>
            </a:r>
            <a:r>
              <a:rPr lang="en-US" sz="1800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bịt</a:t>
            </a:r>
            <a:r>
              <a:rPr lang="en-US" sz="1800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đầu</a:t>
            </a:r>
            <a:r>
              <a:rPr lang="en-US" sz="1800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trên</a:t>
            </a:r>
            <a:r>
              <a:rPr lang="en-US" sz="1800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của</a:t>
            </a:r>
            <a:r>
              <a:rPr lang="en-US" sz="1800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ống</a:t>
            </a:r>
            <a:r>
              <a:rPr lang="en-US" sz="1800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thì</a:t>
            </a:r>
            <a:r>
              <a:rPr lang="en-US" sz="1800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xảy</a:t>
            </a:r>
            <a:r>
              <a:rPr lang="en-US" sz="1800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ra </a:t>
            </a:r>
            <a:r>
              <a:rPr lang="en-US" sz="1800" dirty="0" err="1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hiện</a:t>
            </a:r>
            <a:r>
              <a:rPr lang="en-US" sz="1800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t</a:t>
            </a:r>
            <a:r>
              <a:rPr lang="vi-VN" sz="1800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ư</a:t>
            </a:r>
            <a:r>
              <a:rPr lang="en-US" sz="1800" dirty="0" err="1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ợng</a:t>
            </a:r>
            <a:r>
              <a:rPr lang="en-US" sz="1800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gì</a:t>
            </a:r>
            <a:r>
              <a:rPr lang="en-US" sz="1800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? </a:t>
            </a:r>
            <a:r>
              <a:rPr lang="en-US" sz="1800" dirty="0" err="1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Giải</a:t>
            </a:r>
            <a:r>
              <a:rPr lang="en-US" sz="1800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thích</a:t>
            </a:r>
            <a:r>
              <a:rPr lang="en-US" sz="1800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tại</a:t>
            </a:r>
            <a:r>
              <a:rPr lang="en-US" sz="1800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sao</a:t>
            </a:r>
            <a:r>
              <a:rPr lang="en-US" sz="1800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21513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5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5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23457E-7 L -0.00277 0.2021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98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7 -9.87654E-7 L -4.44444E-6 -0.2021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-104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2338;p46">
            <a:extLst>
              <a:ext uri="{FF2B5EF4-FFF2-40B4-BE49-F238E27FC236}">
                <a16:creationId xmlns:a16="http://schemas.microsoft.com/office/drawing/2014/main" id="{ECA2C027-7B00-422E-A3AD-FC612A0EF77D}"/>
              </a:ext>
            </a:extLst>
          </p:cNvPr>
          <p:cNvSpPr txBox="1">
            <a:spLocks/>
          </p:cNvSpPr>
          <p:nvPr/>
        </p:nvSpPr>
        <p:spPr>
          <a:xfrm>
            <a:off x="235131" y="0"/>
            <a:ext cx="8765178" cy="670619"/>
          </a:xfrm>
          <a:prstGeom prst="rect">
            <a:avLst/>
          </a:prstGeom>
          <a:solidFill>
            <a:srgbClr val="FCFAEE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Neucha"/>
              <a:buNone/>
              <a:defRPr sz="3500" b="0" i="0" u="none" strike="noStrike" cap="none">
                <a:solidFill>
                  <a:schemeClr val="accent2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400" dirty="0">
                <a:solidFill>
                  <a:schemeClr val="accent4">
                    <a:lumMod val="75000"/>
                  </a:schemeClr>
                </a:solidFill>
                <a:latin typeface="#9Slide04 SVN-Aleo Bold" panose="020F0802020204030203" pitchFamily="34" charset="0"/>
              </a:rPr>
              <a:t>I. SỰ TỒN TẠI CỦA ÁP SUẤT KHÍ QUYỂN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6F307204-5FCF-4493-ABC2-DBF4E4DF54AB}"/>
              </a:ext>
            </a:extLst>
          </p:cNvPr>
          <p:cNvSpPr txBox="1"/>
          <p:nvPr/>
        </p:nvSpPr>
        <p:spPr>
          <a:xfrm>
            <a:off x="3448471" y="479928"/>
            <a:ext cx="25713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>
                <a:solidFill>
                  <a:srgbClr val="FFC000"/>
                </a:solidFill>
                <a:latin typeface="#9Slide07 SVNKG Ten Thousand Re" panose="02040603050506020204" pitchFamily="18" charset="0"/>
              </a:rPr>
              <a:t>1.Thí </a:t>
            </a:r>
            <a:r>
              <a:rPr lang="en-US" sz="3600" b="1" u="sng" dirty="0" err="1">
                <a:solidFill>
                  <a:srgbClr val="FFC000"/>
                </a:solidFill>
                <a:latin typeface="#9Slide07 SVNKG Ten Thousand Re" panose="02040603050506020204" pitchFamily="18" charset="0"/>
              </a:rPr>
              <a:t>nghiệm</a:t>
            </a:r>
            <a:r>
              <a:rPr lang="en-US" sz="3600" b="1" u="sng" dirty="0">
                <a:solidFill>
                  <a:srgbClr val="FFC000"/>
                </a:solidFill>
                <a:latin typeface="#9Slide07 SVNKG Ten Thousand Re" panose="02040603050506020204" pitchFamily="18" charset="0"/>
              </a:rPr>
              <a:t> 2</a:t>
            </a:r>
          </a:p>
        </p:txBody>
      </p:sp>
      <p:sp>
        <p:nvSpPr>
          <p:cNvPr id="4" name="Arrow: Chevron 3">
            <a:extLst>
              <a:ext uri="{FF2B5EF4-FFF2-40B4-BE49-F238E27FC236}">
                <a16:creationId xmlns:a16="http://schemas.microsoft.com/office/drawing/2014/main" id="{B5C05F53-390F-4B52-BA8F-8B3BC8A8FFE9}"/>
              </a:ext>
            </a:extLst>
          </p:cNvPr>
          <p:cNvSpPr/>
          <p:nvPr/>
        </p:nvSpPr>
        <p:spPr>
          <a:xfrm>
            <a:off x="2416629" y="666206"/>
            <a:ext cx="274320" cy="326571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1" name="Arrow: Chevron 160">
            <a:extLst>
              <a:ext uri="{FF2B5EF4-FFF2-40B4-BE49-F238E27FC236}">
                <a16:creationId xmlns:a16="http://schemas.microsoft.com/office/drawing/2014/main" id="{2C377595-5447-4F04-9725-86CB3B76737E}"/>
              </a:ext>
            </a:extLst>
          </p:cNvPr>
          <p:cNvSpPr/>
          <p:nvPr/>
        </p:nvSpPr>
        <p:spPr>
          <a:xfrm rot="10800000">
            <a:off x="6514012" y="661852"/>
            <a:ext cx="274320" cy="326571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2" name="Arrow: Chevron 71">
            <a:extLst>
              <a:ext uri="{FF2B5EF4-FFF2-40B4-BE49-F238E27FC236}">
                <a16:creationId xmlns:a16="http://schemas.microsoft.com/office/drawing/2014/main" id="{91FE0674-678B-4A06-8CAB-D015EB9474B4}"/>
              </a:ext>
            </a:extLst>
          </p:cNvPr>
          <p:cNvSpPr/>
          <p:nvPr/>
        </p:nvSpPr>
        <p:spPr>
          <a:xfrm>
            <a:off x="2661237" y="649557"/>
            <a:ext cx="274320" cy="326571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3" name="Arrow: Chevron 72">
            <a:extLst>
              <a:ext uri="{FF2B5EF4-FFF2-40B4-BE49-F238E27FC236}">
                <a16:creationId xmlns:a16="http://schemas.microsoft.com/office/drawing/2014/main" id="{5DB2F414-54A9-4B44-AED9-B9C70C584F62}"/>
              </a:ext>
            </a:extLst>
          </p:cNvPr>
          <p:cNvSpPr/>
          <p:nvPr/>
        </p:nvSpPr>
        <p:spPr>
          <a:xfrm rot="10800000">
            <a:off x="6297578" y="660572"/>
            <a:ext cx="274320" cy="326571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7C47686-F59E-42D1-ABED-7CDF1310B0DC}"/>
              </a:ext>
            </a:extLst>
          </p:cNvPr>
          <p:cNvSpPr/>
          <p:nvPr/>
        </p:nvSpPr>
        <p:spPr>
          <a:xfrm>
            <a:off x="125730" y="1188720"/>
            <a:ext cx="4777740" cy="674370"/>
          </a:xfrm>
          <a:prstGeom prst="roundRect">
            <a:avLst/>
          </a:prstGeom>
          <a:ln>
            <a:solidFill>
              <a:srgbClr val="F4CA04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800" dirty="0">
                <a:solidFill>
                  <a:srgbClr val="C0000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(1) </a:t>
            </a:r>
            <a:r>
              <a:rPr lang="en-US" sz="1800" dirty="0" err="1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Khi</a:t>
            </a:r>
            <a:r>
              <a:rPr lang="en-US" sz="1800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nhất</a:t>
            </a:r>
            <a:r>
              <a:rPr lang="en-US" sz="1800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ống</a:t>
            </a:r>
            <a:r>
              <a:rPr lang="en-US" sz="1800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ra </a:t>
            </a:r>
            <a:r>
              <a:rPr lang="en-US" sz="1800" dirty="0" err="1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khỏi</a:t>
            </a:r>
            <a:r>
              <a:rPr lang="en-US" sz="1800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cốc</a:t>
            </a:r>
            <a:r>
              <a:rPr lang="en-US" sz="1800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, n</a:t>
            </a:r>
            <a:r>
              <a:rPr lang="vi-VN" sz="1800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ư</a:t>
            </a:r>
            <a:r>
              <a:rPr lang="en-US" sz="1800" dirty="0" err="1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ớc</a:t>
            </a:r>
            <a:r>
              <a:rPr lang="en-US" sz="1800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có</a:t>
            </a:r>
            <a:r>
              <a:rPr lang="en-US" sz="1800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chảy</a:t>
            </a:r>
            <a:r>
              <a:rPr lang="en-US" sz="1800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ra </a:t>
            </a:r>
            <a:r>
              <a:rPr lang="en-US" sz="1800" dirty="0" err="1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khỏi</a:t>
            </a:r>
            <a:r>
              <a:rPr lang="en-US" sz="1800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ống</a:t>
            </a:r>
            <a:r>
              <a:rPr lang="en-US" sz="1800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hay </a:t>
            </a:r>
            <a:r>
              <a:rPr lang="en-US" sz="1800" dirty="0" err="1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không</a:t>
            </a:r>
            <a:r>
              <a:rPr lang="en-US" sz="1800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? </a:t>
            </a:r>
            <a:r>
              <a:rPr lang="en-US" sz="1800" dirty="0" err="1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Tại</a:t>
            </a:r>
            <a:r>
              <a:rPr lang="en-US" sz="1800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sao</a:t>
            </a:r>
            <a:r>
              <a:rPr lang="en-US" sz="1800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? 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656AE236-EF9B-47A6-994E-270B06AC8793}"/>
              </a:ext>
            </a:extLst>
          </p:cNvPr>
          <p:cNvSpPr/>
          <p:nvPr/>
        </p:nvSpPr>
        <p:spPr>
          <a:xfrm>
            <a:off x="175260" y="3009900"/>
            <a:ext cx="4734608" cy="716280"/>
          </a:xfrm>
          <a:prstGeom prst="roundRect">
            <a:avLst/>
          </a:prstGeom>
          <a:ln>
            <a:solidFill>
              <a:srgbClr val="F4CA04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800" dirty="0">
                <a:solidFill>
                  <a:srgbClr val="C0000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(2) </a:t>
            </a:r>
            <a:r>
              <a:rPr lang="en-US" sz="1800" dirty="0" err="1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Nếu</a:t>
            </a:r>
            <a:r>
              <a:rPr lang="en-US" sz="1800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bỏ</a:t>
            </a:r>
            <a:r>
              <a:rPr lang="en-US" sz="1800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ngón</a:t>
            </a:r>
            <a:r>
              <a:rPr lang="en-US" sz="1800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tay</a:t>
            </a:r>
            <a:r>
              <a:rPr lang="en-US" sz="1800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bịt</a:t>
            </a:r>
            <a:r>
              <a:rPr lang="en-US" sz="1800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đầu</a:t>
            </a:r>
            <a:r>
              <a:rPr lang="en-US" sz="1800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trên</a:t>
            </a:r>
            <a:r>
              <a:rPr lang="en-US" sz="1800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của</a:t>
            </a:r>
            <a:r>
              <a:rPr lang="en-US" sz="1800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ống</a:t>
            </a:r>
            <a:r>
              <a:rPr lang="en-US" sz="1800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thì</a:t>
            </a:r>
            <a:r>
              <a:rPr lang="en-US" sz="1800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xảy</a:t>
            </a:r>
            <a:r>
              <a:rPr lang="en-US" sz="1800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ra </a:t>
            </a:r>
            <a:r>
              <a:rPr lang="en-US" sz="1800" dirty="0" err="1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hiện</a:t>
            </a:r>
            <a:r>
              <a:rPr lang="en-US" sz="1800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t</a:t>
            </a:r>
            <a:r>
              <a:rPr lang="vi-VN" sz="1800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ư</a:t>
            </a:r>
            <a:r>
              <a:rPr lang="en-US" sz="1800" dirty="0" err="1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ợng</a:t>
            </a:r>
            <a:r>
              <a:rPr lang="en-US" sz="1800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gì</a:t>
            </a:r>
            <a:r>
              <a:rPr lang="en-US" sz="1800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? </a:t>
            </a:r>
            <a:r>
              <a:rPr lang="en-US" sz="1800" dirty="0" err="1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Giải</a:t>
            </a:r>
            <a:r>
              <a:rPr lang="en-US" sz="1800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thích</a:t>
            </a:r>
            <a:r>
              <a:rPr lang="en-US" sz="1800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tại</a:t>
            </a:r>
            <a:r>
              <a:rPr lang="en-US" sz="1800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sao</a:t>
            </a:r>
            <a:r>
              <a:rPr lang="en-US" sz="1800" dirty="0">
                <a:solidFill>
                  <a:srgbClr val="00206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C748463-3EF6-49A1-8924-9901747A39AD}"/>
              </a:ext>
            </a:extLst>
          </p:cNvPr>
          <p:cNvSpPr/>
          <p:nvPr/>
        </p:nvSpPr>
        <p:spPr>
          <a:xfrm>
            <a:off x="354330" y="1965960"/>
            <a:ext cx="4528899" cy="93726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F4CA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altLang="en-US" sz="1800" b="1" dirty="0" err="1">
                <a:solidFill>
                  <a:srgbClr val="002060"/>
                </a:solidFill>
                <a:latin typeface="#9Slide03 AmpleSoft Thin" panose="02000000000000000000" pitchFamily="2" charset="0"/>
                <a:cs typeface="#9Slide03 Arima Madurai ExtraBo" panose="00000900000000000000" pitchFamily="2" charset="0"/>
              </a:rPr>
              <a:t>Nước</a:t>
            </a:r>
            <a:r>
              <a:rPr lang="en-US" altLang="en-US" sz="1800" b="1" dirty="0">
                <a:solidFill>
                  <a:srgbClr val="002060"/>
                </a:solidFill>
                <a:latin typeface="#9Slide03 AmpleSoft Thin" panose="020000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#9Slide03 AmpleSoft Thin" panose="02000000000000000000" pitchFamily="2" charset="0"/>
                <a:cs typeface="#9Slide03 Arima Madurai ExtraBo" panose="00000900000000000000" pitchFamily="2" charset="0"/>
              </a:rPr>
              <a:t>không</a:t>
            </a:r>
            <a:r>
              <a:rPr lang="en-US" altLang="en-US" sz="1800" b="1" dirty="0">
                <a:solidFill>
                  <a:srgbClr val="002060"/>
                </a:solidFill>
                <a:latin typeface="#9Slide03 AmpleSoft Thin" panose="020000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#9Slide03 AmpleSoft Thin" panose="02000000000000000000" pitchFamily="2" charset="0"/>
                <a:cs typeface="#9Slide03 Arima Madurai ExtraBo" panose="00000900000000000000" pitchFamily="2" charset="0"/>
              </a:rPr>
              <a:t>chảy</a:t>
            </a:r>
            <a:r>
              <a:rPr lang="en-US" altLang="en-US" sz="1800" b="1" dirty="0">
                <a:solidFill>
                  <a:srgbClr val="002060"/>
                </a:solidFill>
                <a:latin typeface="#9Slide03 AmpleSoft Thin" panose="02000000000000000000" pitchFamily="2" charset="0"/>
                <a:cs typeface="#9Slide03 Arima Madurai ExtraBo" panose="00000900000000000000" pitchFamily="2" charset="0"/>
              </a:rPr>
              <a:t> ra </a:t>
            </a:r>
            <a:r>
              <a:rPr lang="en-US" altLang="en-US" sz="1800" b="1" dirty="0" err="1">
                <a:solidFill>
                  <a:srgbClr val="002060"/>
                </a:solidFill>
                <a:latin typeface="#9Slide03 AmpleSoft Thin" panose="02000000000000000000" pitchFamily="2" charset="0"/>
                <a:cs typeface="#9Slide03 Arima Madurai ExtraBo" panose="00000900000000000000" pitchFamily="2" charset="0"/>
              </a:rPr>
              <a:t>khỏi</a:t>
            </a:r>
            <a:r>
              <a:rPr lang="en-US" altLang="en-US" sz="1800" b="1" dirty="0">
                <a:solidFill>
                  <a:srgbClr val="002060"/>
                </a:solidFill>
                <a:latin typeface="#9Slide03 AmpleSoft Thin" panose="020000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#9Slide03 AmpleSoft Thin" panose="02000000000000000000" pitchFamily="2" charset="0"/>
                <a:cs typeface="#9Slide03 Arima Madurai ExtraBo" panose="00000900000000000000" pitchFamily="2" charset="0"/>
              </a:rPr>
              <a:t>ống</a:t>
            </a:r>
            <a:r>
              <a:rPr lang="en-US" altLang="en-US" sz="1800" b="1" dirty="0">
                <a:solidFill>
                  <a:srgbClr val="002060"/>
                </a:solidFill>
                <a:latin typeface="#9Slide03 AmpleSoft Thin" panose="020000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#9Slide03 AmpleSoft Thin" panose="02000000000000000000" pitchFamily="2" charset="0"/>
                <a:cs typeface="#9Slide03 Arima Madurai ExtraBo" panose="00000900000000000000" pitchFamily="2" charset="0"/>
              </a:rPr>
              <a:t>vì</a:t>
            </a:r>
            <a:r>
              <a:rPr lang="en-US" altLang="en-US" sz="1800" b="1" dirty="0">
                <a:solidFill>
                  <a:srgbClr val="002060"/>
                </a:solidFill>
                <a:latin typeface="#9Slide03 AmpleSoft Thin" panose="020000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#9Slide03 AmpleSoft Thin" panose="02000000000000000000" pitchFamily="2" charset="0"/>
                <a:cs typeface="#9Slide03 Arima Madurai ExtraBo" panose="00000900000000000000" pitchFamily="2" charset="0"/>
              </a:rPr>
              <a:t>áp</a:t>
            </a:r>
            <a:r>
              <a:rPr lang="en-US" altLang="en-US" sz="1800" b="1" dirty="0">
                <a:solidFill>
                  <a:srgbClr val="002060"/>
                </a:solidFill>
                <a:latin typeface="#9Slide03 AmpleSoft Thin" panose="020000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#9Slide03 AmpleSoft Thin" panose="02000000000000000000" pitchFamily="2" charset="0"/>
                <a:cs typeface="#9Slide03 Arima Madurai ExtraBo" panose="00000900000000000000" pitchFamily="2" charset="0"/>
              </a:rPr>
              <a:t>lực</a:t>
            </a:r>
            <a:r>
              <a:rPr lang="en-US" altLang="en-US" sz="1800" b="1" dirty="0">
                <a:solidFill>
                  <a:srgbClr val="002060"/>
                </a:solidFill>
                <a:latin typeface="#9Slide03 AmpleSoft Thin" panose="020000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#9Slide03 AmpleSoft Thin" panose="02000000000000000000" pitchFamily="2" charset="0"/>
                <a:cs typeface="#9Slide03 Arima Madurai ExtraBo" panose="00000900000000000000" pitchFamily="2" charset="0"/>
              </a:rPr>
              <a:t>của</a:t>
            </a:r>
            <a:r>
              <a:rPr lang="en-US" altLang="en-US" sz="1800" b="1" dirty="0">
                <a:solidFill>
                  <a:srgbClr val="002060"/>
                </a:solidFill>
                <a:latin typeface="#9Slide03 AmpleSoft Thin" panose="020000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#9Slide03 AmpleSoft Thin" panose="02000000000000000000" pitchFamily="2" charset="0"/>
                <a:cs typeface="#9Slide03 Arima Madurai ExtraBo" panose="00000900000000000000" pitchFamily="2" charset="0"/>
              </a:rPr>
              <a:t>không</a:t>
            </a:r>
            <a:r>
              <a:rPr lang="en-US" altLang="en-US" sz="1800" b="1" dirty="0">
                <a:solidFill>
                  <a:srgbClr val="002060"/>
                </a:solidFill>
                <a:latin typeface="#9Slide03 AmpleSoft Thin" panose="020000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#9Slide03 AmpleSoft Thin" panose="02000000000000000000" pitchFamily="2" charset="0"/>
                <a:cs typeface="#9Slide03 Arima Madurai ExtraBo" panose="00000900000000000000" pitchFamily="2" charset="0"/>
              </a:rPr>
              <a:t>khí</a:t>
            </a:r>
            <a:r>
              <a:rPr lang="en-US" altLang="en-US" sz="1800" b="1" dirty="0">
                <a:solidFill>
                  <a:srgbClr val="002060"/>
                </a:solidFill>
                <a:latin typeface="#9Slide03 AmpleSoft Thin" panose="020000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#9Slide03 AmpleSoft Thin" panose="02000000000000000000" pitchFamily="2" charset="0"/>
                <a:cs typeface="#9Slide03 Arima Madurai ExtraBo" panose="00000900000000000000" pitchFamily="2" charset="0"/>
              </a:rPr>
              <a:t>tác</a:t>
            </a:r>
            <a:r>
              <a:rPr lang="en-US" altLang="en-US" sz="1800" b="1" dirty="0">
                <a:solidFill>
                  <a:srgbClr val="002060"/>
                </a:solidFill>
                <a:latin typeface="#9Slide03 AmpleSoft Thin" panose="020000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#9Slide03 AmpleSoft Thin" panose="02000000000000000000" pitchFamily="2" charset="0"/>
                <a:cs typeface="#9Slide03 Arima Madurai ExtraBo" panose="00000900000000000000" pitchFamily="2" charset="0"/>
              </a:rPr>
              <a:t>dụng</a:t>
            </a:r>
            <a:r>
              <a:rPr lang="en-US" altLang="en-US" sz="1800" b="1" dirty="0">
                <a:solidFill>
                  <a:srgbClr val="002060"/>
                </a:solidFill>
                <a:latin typeface="#9Slide03 AmpleSoft Thin" panose="020000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#9Slide03 AmpleSoft Thin" panose="02000000000000000000" pitchFamily="2" charset="0"/>
                <a:cs typeface="#9Slide03 Arima Madurai ExtraBo" panose="00000900000000000000" pitchFamily="2" charset="0"/>
              </a:rPr>
              <a:t>vào</a:t>
            </a:r>
            <a:r>
              <a:rPr lang="en-US" altLang="en-US" sz="1800" b="1" dirty="0">
                <a:solidFill>
                  <a:srgbClr val="002060"/>
                </a:solidFill>
                <a:latin typeface="#9Slide03 AmpleSoft Thin" panose="020000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#9Slide03 AmpleSoft Thin" panose="02000000000000000000" pitchFamily="2" charset="0"/>
                <a:cs typeface="#9Slide03 Arima Madurai ExtraBo" panose="00000900000000000000" pitchFamily="2" charset="0"/>
              </a:rPr>
              <a:t>nước</a:t>
            </a:r>
            <a:r>
              <a:rPr lang="en-US" altLang="en-US" sz="1800" b="1" dirty="0">
                <a:solidFill>
                  <a:srgbClr val="002060"/>
                </a:solidFill>
                <a:latin typeface="#9Slide03 AmpleSoft Thin" panose="020000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#9Slide03 AmpleSoft Thin" panose="02000000000000000000" pitchFamily="2" charset="0"/>
                <a:cs typeface="#9Slide03 Arima Madurai ExtraBo" panose="00000900000000000000" pitchFamily="2" charset="0"/>
              </a:rPr>
              <a:t>từ</a:t>
            </a:r>
            <a:r>
              <a:rPr lang="en-US" altLang="en-US" sz="1800" b="1" dirty="0">
                <a:solidFill>
                  <a:srgbClr val="002060"/>
                </a:solidFill>
                <a:latin typeface="#9Slide03 AmpleSoft Thin" panose="020000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#9Slide03 AmpleSoft Thin" panose="02000000000000000000" pitchFamily="2" charset="0"/>
                <a:cs typeface="#9Slide03 Arima Madurai ExtraBo" panose="00000900000000000000" pitchFamily="2" charset="0"/>
              </a:rPr>
              <a:t>phía</a:t>
            </a:r>
            <a:r>
              <a:rPr lang="en-US" altLang="en-US" sz="1800" b="1" dirty="0">
                <a:solidFill>
                  <a:srgbClr val="002060"/>
                </a:solidFill>
                <a:latin typeface="#9Slide03 AmpleSoft Thin" panose="020000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#9Slide03 AmpleSoft Thin" panose="02000000000000000000" pitchFamily="2" charset="0"/>
                <a:cs typeface="#9Slide03 Arima Madurai ExtraBo" panose="00000900000000000000" pitchFamily="2" charset="0"/>
              </a:rPr>
              <a:t>dưới</a:t>
            </a:r>
            <a:r>
              <a:rPr lang="en-US" altLang="en-US" sz="1800" b="1" dirty="0">
                <a:solidFill>
                  <a:srgbClr val="002060"/>
                </a:solidFill>
                <a:latin typeface="#9Slide03 AmpleSoft Thin" panose="020000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#9Slide03 AmpleSoft Thin" panose="02000000000000000000" pitchFamily="2" charset="0"/>
                <a:cs typeface="#9Slide03 Arima Madurai ExtraBo" panose="00000900000000000000" pitchFamily="2" charset="0"/>
              </a:rPr>
              <a:t>lên</a:t>
            </a:r>
            <a:r>
              <a:rPr lang="en-US" altLang="en-US" sz="1800" b="1" dirty="0">
                <a:solidFill>
                  <a:srgbClr val="002060"/>
                </a:solidFill>
                <a:latin typeface="#9Slide03 AmpleSoft Thin" panose="020000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#9Slide03 AmpleSoft Thin" panose="02000000000000000000" pitchFamily="2" charset="0"/>
                <a:cs typeface="#9Slide03 Arima Madurai ExtraBo" panose="00000900000000000000" pitchFamily="2" charset="0"/>
              </a:rPr>
              <a:t>lớn</a:t>
            </a:r>
            <a:r>
              <a:rPr lang="en-US" altLang="en-US" sz="1800" b="1" dirty="0">
                <a:solidFill>
                  <a:srgbClr val="002060"/>
                </a:solidFill>
                <a:latin typeface="#9Slide03 AmpleSoft Thin" panose="020000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#9Slide03 AmpleSoft Thin" panose="02000000000000000000" pitchFamily="2" charset="0"/>
                <a:cs typeface="#9Slide03 Arima Madurai ExtraBo" panose="00000900000000000000" pitchFamily="2" charset="0"/>
              </a:rPr>
              <a:t>hơn</a:t>
            </a:r>
            <a:r>
              <a:rPr lang="en-US" altLang="en-US" sz="1800" b="1" dirty="0">
                <a:solidFill>
                  <a:srgbClr val="002060"/>
                </a:solidFill>
                <a:latin typeface="#9Slide03 AmpleSoft Thin" panose="020000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#9Slide03 AmpleSoft Thin" panose="02000000000000000000" pitchFamily="2" charset="0"/>
                <a:cs typeface="#9Slide03 Arima Madurai ExtraBo" panose="00000900000000000000" pitchFamily="2" charset="0"/>
              </a:rPr>
              <a:t>trọng</a:t>
            </a:r>
            <a:r>
              <a:rPr lang="en-US" altLang="en-US" sz="1800" b="1" dirty="0">
                <a:solidFill>
                  <a:srgbClr val="002060"/>
                </a:solidFill>
                <a:latin typeface="#9Slide03 AmpleSoft Thin" panose="020000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#9Slide03 AmpleSoft Thin" panose="02000000000000000000" pitchFamily="2" charset="0"/>
                <a:cs typeface="#9Slide03 Arima Madurai ExtraBo" panose="00000900000000000000" pitchFamily="2" charset="0"/>
              </a:rPr>
              <a:t>lượng</a:t>
            </a:r>
            <a:r>
              <a:rPr lang="en-US" altLang="en-US" sz="1800" b="1" dirty="0">
                <a:solidFill>
                  <a:srgbClr val="002060"/>
                </a:solidFill>
                <a:latin typeface="#9Slide03 AmpleSoft Thin" panose="020000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#9Slide03 AmpleSoft Thin" panose="02000000000000000000" pitchFamily="2" charset="0"/>
                <a:cs typeface="#9Slide03 Arima Madurai ExtraBo" panose="00000900000000000000" pitchFamily="2" charset="0"/>
              </a:rPr>
              <a:t>của</a:t>
            </a:r>
            <a:r>
              <a:rPr lang="en-US" altLang="en-US" sz="1800" b="1" dirty="0">
                <a:solidFill>
                  <a:srgbClr val="002060"/>
                </a:solidFill>
                <a:latin typeface="#9Slide03 AmpleSoft Thin" panose="020000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#9Slide03 AmpleSoft Thin" panose="02000000000000000000" pitchFamily="2" charset="0"/>
                <a:cs typeface="#9Slide03 Arima Madurai ExtraBo" panose="00000900000000000000" pitchFamily="2" charset="0"/>
              </a:rPr>
              <a:t>cột</a:t>
            </a:r>
            <a:r>
              <a:rPr lang="en-US" altLang="en-US" sz="1800" b="1" dirty="0">
                <a:solidFill>
                  <a:srgbClr val="002060"/>
                </a:solidFill>
                <a:latin typeface="#9Slide03 AmpleSoft Thin" panose="020000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#9Slide03 AmpleSoft Thin" panose="02000000000000000000" pitchFamily="2" charset="0"/>
                <a:cs typeface="#9Slide03 Arima Madurai ExtraBo" panose="00000900000000000000" pitchFamily="2" charset="0"/>
              </a:rPr>
              <a:t>nước</a:t>
            </a:r>
            <a:r>
              <a:rPr lang="en-US" altLang="en-US" sz="1800" b="1" dirty="0">
                <a:solidFill>
                  <a:srgbClr val="002060"/>
                </a:solidFill>
                <a:latin typeface="#9Slide03 AmpleSoft Thin" panose="02000000000000000000" pitchFamily="2" charset="0"/>
                <a:cs typeface="#9Slide03 Arima Madurai ExtraBo" panose="00000900000000000000" pitchFamily="2" charset="0"/>
              </a:rPr>
              <a:t>.</a:t>
            </a:r>
            <a:endParaRPr lang="en-US" sz="1800" b="1" dirty="0">
              <a:solidFill>
                <a:srgbClr val="002060"/>
              </a:solidFill>
              <a:latin typeface="#9Slide03 AmpleSoft Thin" panose="02000000000000000000" pitchFamily="2" charset="0"/>
              <a:cs typeface="#9Slide03 Arima Madurai ExtraBo" panose="00000900000000000000" pitchFamily="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4699AED-BC4C-42CC-81E7-22423A89993A}"/>
              </a:ext>
            </a:extLst>
          </p:cNvPr>
          <p:cNvSpPr/>
          <p:nvPr/>
        </p:nvSpPr>
        <p:spPr>
          <a:xfrm>
            <a:off x="323850" y="3821430"/>
            <a:ext cx="4528899" cy="11049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F4CA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lang="en-US" sz="1800" b="1" dirty="0" err="1">
                <a:solidFill>
                  <a:srgbClr val="002060"/>
                </a:solidFill>
                <a:latin typeface="#9Slide03 AmpleSoft Thin" panose="02000000000000000000" pitchFamily="2" charset="0"/>
                <a:cs typeface="Times New Roman" pitchFamily="18" charset="0"/>
              </a:rPr>
              <a:t>Nước</a:t>
            </a:r>
            <a:r>
              <a:rPr lang="en-US" sz="1800" b="1" dirty="0">
                <a:solidFill>
                  <a:srgbClr val="002060"/>
                </a:solidFill>
                <a:latin typeface="#9Slide03 AmpleSoft Thin" panose="02000000000000000000" pitchFamily="2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#9Slide03 AmpleSoft Thin" panose="02000000000000000000" pitchFamily="2" charset="0"/>
                <a:cs typeface="Times New Roman" pitchFamily="18" charset="0"/>
              </a:rPr>
              <a:t>sẽ</a:t>
            </a:r>
            <a:r>
              <a:rPr lang="en-US" sz="1800" b="1" dirty="0">
                <a:solidFill>
                  <a:srgbClr val="002060"/>
                </a:solidFill>
                <a:latin typeface="#9Slide03 AmpleSoft Thin" panose="02000000000000000000" pitchFamily="2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#9Slide03 AmpleSoft Thin" panose="02000000000000000000" pitchFamily="2" charset="0"/>
                <a:cs typeface="Times New Roman" pitchFamily="18" charset="0"/>
              </a:rPr>
              <a:t>chảy</a:t>
            </a:r>
            <a:r>
              <a:rPr lang="en-US" sz="1800" b="1" dirty="0">
                <a:solidFill>
                  <a:srgbClr val="002060"/>
                </a:solidFill>
                <a:latin typeface="#9Slide03 AmpleSoft Thin" panose="02000000000000000000" pitchFamily="2" charset="0"/>
                <a:cs typeface="Times New Roman" pitchFamily="18" charset="0"/>
              </a:rPr>
              <a:t> ra </a:t>
            </a:r>
            <a:r>
              <a:rPr lang="en-US" sz="1800" b="1" dirty="0" err="1">
                <a:solidFill>
                  <a:srgbClr val="002060"/>
                </a:solidFill>
                <a:latin typeface="#9Slide03 AmpleSoft Thin" panose="02000000000000000000" pitchFamily="2" charset="0"/>
                <a:cs typeface="Times New Roman" pitchFamily="18" charset="0"/>
              </a:rPr>
              <a:t>khỏi</a:t>
            </a:r>
            <a:r>
              <a:rPr lang="en-US" sz="1800" b="1" dirty="0">
                <a:solidFill>
                  <a:srgbClr val="002060"/>
                </a:solidFill>
                <a:latin typeface="#9Slide03 AmpleSoft Thin" panose="02000000000000000000" pitchFamily="2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#9Slide03 AmpleSoft Thin" panose="02000000000000000000" pitchFamily="2" charset="0"/>
                <a:cs typeface="Times New Roman" pitchFamily="18" charset="0"/>
              </a:rPr>
              <a:t>ống</a:t>
            </a:r>
            <a:r>
              <a:rPr lang="en-US" sz="1800" b="1" dirty="0">
                <a:solidFill>
                  <a:srgbClr val="002060"/>
                </a:solidFill>
                <a:latin typeface="#9Slide03 AmpleSoft Thin" panose="02000000000000000000" pitchFamily="2" charset="0"/>
                <a:cs typeface="Times New Roman" pitchFamily="18" charset="0"/>
              </a:rPr>
              <a:t>. </a:t>
            </a:r>
            <a:r>
              <a:rPr lang="en-US" sz="1800" b="1" dirty="0" err="1">
                <a:solidFill>
                  <a:srgbClr val="002060"/>
                </a:solidFill>
                <a:latin typeface="#9Slide03 AmpleSoft Thin" panose="02000000000000000000" pitchFamily="2" charset="0"/>
                <a:cs typeface="Times New Roman" pitchFamily="18" charset="0"/>
              </a:rPr>
              <a:t>Vì</a:t>
            </a:r>
            <a:r>
              <a:rPr lang="en-US" sz="1800" b="1" dirty="0">
                <a:solidFill>
                  <a:srgbClr val="002060"/>
                </a:solidFill>
                <a:latin typeface="#9Slide03 AmpleSoft Thin" panose="02000000000000000000" pitchFamily="2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#9Slide03 AmpleSoft Thin" panose="02000000000000000000" pitchFamily="2" charset="0"/>
                <a:cs typeface="Times New Roman" pitchFamily="18" charset="0"/>
              </a:rPr>
              <a:t>áp</a:t>
            </a:r>
            <a:r>
              <a:rPr lang="en-US" sz="1800" b="1" dirty="0">
                <a:solidFill>
                  <a:srgbClr val="002060"/>
                </a:solidFill>
                <a:latin typeface="#9Slide03 AmpleSoft Thin" panose="02000000000000000000" pitchFamily="2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#9Slide03 AmpleSoft Thin" panose="02000000000000000000" pitchFamily="2" charset="0"/>
                <a:cs typeface="Times New Roman" pitchFamily="18" charset="0"/>
              </a:rPr>
              <a:t>suất</a:t>
            </a:r>
            <a:r>
              <a:rPr lang="en-US" sz="1800" b="1" dirty="0">
                <a:solidFill>
                  <a:srgbClr val="002060"/>
                </a:solidFill>
                <a:latin typeface="#9Slide03 AmpleSoft Thin" panose="02000000000000000000" pitchFamily="2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#9Slide03 AmpleSoft Thin" panose="02000000000000000000" pitchFamily="2" charset="0"/>
                <a:cs typeface="Times New Roman" pitchFamily="18" charset="0"/>
              </a:rPr>
              <a:t>không</a:t>
            </a:r>
            <a:r>
              <a:rPr lang="en-US" sz="1800" b="1" dirty="0">
                <a:solidFill>
                  <a:srgbClr val="002060"/>
                </a:solidFill>
                <a:latin typeface="#9Slide03 AmpleSoft Thin" panose="02000000000000000000" pitchFamily="2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#9Slide03 AmpleSoft Thin" panose="02000000000000000000" pitchFamily="2" charset="0"/>
                <a:cs typeface="Times New Roman" pitchFamily="18" charset="0"/>
              </a:rPr>
              <a:t>khí</a:t>
            </a:r>
            <a:r>
              <a:rPr lang="en-US" sz="1800" b="1" dirty="0">
                <a:solidFill>
                  <a:srgbClr val="002060"/>
                </a:solidFill>
                <a:latin typeface="#9Slide03 AmpleSoft Thin" panose="02000000000000000000" pitchFamily="2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#9Slide03 AmpleSoft Thin" panose="02000000000000000000" pitchFamily="2" charset="0"/>
                <a:cs typeface="Times New Roman" pitchFamily="18" charset="0"/>
              </a:rPr>
              <a:t>tác</a:t>
            </a:r>
            <a:r>
              <a:rPr lang="en-US" sz="1800" b="1" dirty="0">
                <a:solidFill>
                  <a:srgbClr val="002060"/>
                </a:solidFill>
                <a:latin typeface="#9Slide03 AmpleSoft Thin" panose="02000000000000000000" pitchFamily="2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#9Slide03 AmpleSoft Thin" panose="02000000000000000000" pitchFamily="2" charset="0"/>
                <a:cs typeface="Times New Roman" pitchFamily="18" charset="0"/>
              </a:rPr>
              <a:t>dụng</a:t>
            </a:r>
            <a:r>
              <a:rPr lang="en-US" sz="1800" b="1" dirty="0">
                <a:solidFill>
                  <a:srgbClr val="002060"/>
                </a:solidFill>
                <a:latin typeface="#9Slide03 AmpleSoft Thin" panose="02000000000000000000" pitchFamily="2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#9Slide03 AmpleSoft Thin" panose="02000000000000000000" pitchFamily="2" charset="0"/>
                <a:cs typeface="Times New Roman" pitchFamily="18" charset="0"/>
              </a:rPr>
              <a:t>lên</a:t>
            </a:r>
            <a:r>
              <a:rPr lang="en-US" sz="1800" b="1" dirty="0">
                <a:solidFill>
                  <a:srgbClr val="002060"/>
                </a:solidFill>
                <a:latin typeface="#9Slide03 AmpleSoft Thin" panose="02000000000000000000" pitchFamily="2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#9Slide03 AmpleSoft Thin" panose="02000000000000000000" pitchFamily="2" charset="0"/>
                <a:cs typeface="Times New Roman" pitchFamily="18" charset="0"/>
              </a:rPr>
              <a:t>cả</a:t>
            </a:r>
            <a:r>
              <a:rPr lang="en-US" sz="1800" b="1" dirty="0">
                <a:solidFill>
                  <a:srgbClr val="002060"/>
                </a:solidFill>
                <a:latin typeface="#9Slide03 AmpleSoft Thin" panose="02000000000000000000" pitchFamily="2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#9Slide03 AmpleSoft Thin" panose="02000000000000000000" pitchFamily="2" charset="0"/>
                <a:cs typeface="Times New Roman" pitchFamily="18" charset="0"/>
              </a:rPr>
              <a:t>mặt</a:t>
            </a:r>
            <a:r>
              <a:rPr lang="en-US" sz="1800" b="1" dirty="0">
                <a:solidFill>
                  <a:srgbClr val="002060"/>
                </a:solidFill>
                <a:latin typeface="#9Slide03 AmpleSoft Thin" panose="02000000000000000000" pitchFamily="2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#9Slide03 AmpleSoft Thin" panose="02000000000000000000" pitchFamily="2" charset="0"/>
                <a:cs typeface="Times New Roman" pitchFamily="18" charset="0"/>
              </a:rPr>
              <a:t>trên</a:t>
            </a:r>
            <a:r>
              <a:rPr lang="en-US" sz="1800" b="1" dirty="0">
                <a:solidFill>
                  <a:srgbClr val="002060"/>
                </a:solidFill>
                <a:latin typeface="#9Slide03 AmpleSoft Thin" panose="02000000000000000000" pitchFamily="2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#9Slide03 AmpleSoft Thin" panose="02000000000000000000" pitchFamily="2" charset="0"/>
                <a:cs typeface="Times New Roman" pitchFamily="18" charset="0"/>
              </a:rPr>
              <a:t>và</a:t>
            </a:r>
            <a:r>
              <a:rPr lang="en-US" sz="1800" b="1" dirty="0">
                <a:solidFill>
                  <a:srgbClr val="002060"/>
                </a:solidFill>
                <a:latin typeface="#9Slide03 AmpleSoft Thin" panose="02000000000000000000" pitchFamily="2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#9Slide03 AmpleSoft Thin" panose="02000000000000000000" pitchFamily="2" charset="0"/>
                <a:cs typeface="Times New Roman" pitchFamily="18" charset="0"/>
              </a:rPr>
              <a:t>mặt</a:t>
            </a:r>
            <a:r>
              <a:rPr lang="en-US" sz="1800" b="1" dirty="0">
                <a:solidFill>
                  <a:srgbClr val="002060"/>
                </a:solidFill>
                <a:latin typeface="#9Slide03 AmpleSoft Thin" panose="02000000000000000000" pitchFamily="2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#9Slide03 AmpleSoft Thin" panose="02000000000000000000" pitchFamily="2" charset="0"/>
                <a:cs typeface="Times New Roman" pitchFamily="18" charset="0"/>
              </a:rPr>
              <a:t>dưới</a:t>
            </a:r>
            <a:r>
              <a:rPr lang="en-US" sz="1800" b="1" dirty="0">
                <a:solidFill>
                  <a:srgbClr val="002060"/>
                </a:solidFill>
                <a:latin typeface="#9Slide03 AmpleSoft Thin" panose="02000000000000000000" pitchFamily="2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#9Slide03 AmpleSoft Thin" panose="02000000000000000000" pitchFamily="2" charset="0"/>
                <a:cs typeface="Times New Roman" pitchFamily="18" charset="0"/>
              </a:rPr>
              <a:t>của</a:t>
            </a:r>
            <a:r>
              <a:rPr lang="en-US" sz="1800" b="1" dirty="0">
                <a:solidFill>
                  <a:srgbClr val="002060"/>
                </a:solidFill>
                <a:latin typeface="#9Slide03 AmpleSoft Thin" panose="02000000000000000000" pitchFamily="2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#9Slide03 AmpleSoft Thin" panose="02000000000000000000" pitchFamily="2" charset="0"/>
                <a:cs typeface="Times New Roman" pitchFamily="18" charset="0"/>
              </a:rPr>
              <a:t>cột</a:t>
            </a:r>
            <a:r>
              <a:rPr lang="en-US" sz="1800" b="1" dirty="0">
                <a:solidFill>
                  <a:srgbClr val="002060"/>
                </a:solidFill>
                <a:latin typeface="#9Slide03 AmpleSoft Thin" panose="02000000000000000000" pitchFamily="2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#9Slide03 AmpleSoft Thin" panose="02000000000000000000" pitchFamily="2" charset="0"/>
                <a:cs typeface="Times New Roman" pitchFamily="18" charset="0"/>
              </a:rPr>
              <a:t>chất</a:t>
            </a:r>
            <a:r>
              <a:rPr lang="en-US" sz="1800" b="1" dirty="0">
                <a:solidFill>
                  <a:srgbClr val="002060"/>
                </a:solidFill>
                <a:latin typeface="#9Slide03 AmpleSoft Thin" panose="02000000000000000000" pitchFamily="2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#9Slide03 AmpleSoft Thin" panose="02000000000000000000" pitchFamily="2" charset="0"/>
                <a:cs typeface="Times New Roman" pitchFamily="18" charset="0"/>
              </a:rPr>
              <a:t>lỏng</a:t>
            </a:r>
            <a:r>
              <a:rPr lang="en-US" sz="1800" b="1" dirty="0">
                <a:solidFill>
                  <a:srgbClr val="002060"/>
                </a:solidFill>
                <a:latin typeface="#9Slide03 AmpleSoft Thin" panose="02000000000000000000" pitchFamily="2" charset="0"/>
                <a:cs typeface="Times New Roman" pitchFamily="18" charset="0"/>
              </a:rPr>
              <a:t>. </a:t>
            </a:r>
            <a:r>
              <a:rPr lang="en-US" sz="1800" b="1" dirty="0" err="1">
                <a:solidFill>
                  <a:srgbClr val="002060"/>
                </a:solidFill>
                <a:latin typeface="#9Slide03 AmpleSoft Thin" panose="02000000000000000000" pitchFamily="2" charset="0"/>
                <a:cs typeface="Times New Roman" pitchFamily="18" charset="0"/>
              </a:rPr>
              <a:t>Lúc</a:t>
            </a:r>
            <a:r>
              <a:rPr lang="en-US" sz="1800" b="1" dirty="0">
                <a:solidFill>
                  <a:srgbClr val="002060"/>
                </a:solidFill>
                <a:latin typeface="#9Slide03 AmpleSoft Thin" panose="02000000000000000000" pitchFamily="2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#9Slide03 AmpleSoft Thin" panose="02000000000000000000" pitchFamily="2" charset="0"/>
                <a:cs typeface="Times New Roman" pitchFamily="18" charset="0"/>
              </a:rPr>
              <a:t>này</a:t>
            </a:r>
            <a:r>
              <a:rPr lang="en-US" sz="1800" b="1" dirty="0">
                <a:solidFill>
                  <a:srgbClr val="002060"/>
                </a:solidFill>
                <a:latin typeface="#9Slide03 AmpleSoft Thin" panose="02000000000000000000" pitchFamily="2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#9Slide03 AmpleSoft Thin" panose="02000000000000000000" pitchFamily="2" charset="0"/>
                <a:cs typeface="Times New Roman" pitchFamily="18" charset="0"/>
              </a:rPr>
              <a:t>phần</a:t>
            </a:r>
            <a:r>
              <a:rPr lang="en-US" sz="1800" b="1" dirty="0">
                <a:solidFill>
                  <a:srgbClr val="002060"/>
                </a:solidFill>
                <a:latin typeface="#9Slide03 AmpleSoft Thin" panose="02000000000000000000" pitchFamily="2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#9Slide03 AmpleSoft Thin" panose="02000000000000000000" pitchFamily="2" charset="0"/>
                <a:cs typeface="Times New Roman" pitchFamily="18" charset="0"/>
              </a:rPr>
              <a:t>nước</a:t>
            </a:r>
            <a:r>
              <a:rPr lang="en-US" sz="1800" b="1" dirty="0">
                <a:solidFill>
                  <a:srgbClr val="002060"/>
                </a:solidFill>
                <a:latin typeface="#9Slide03 AmpleSoft Thin" panose="02000000000000000000" pitchFamily="2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#9Slide03 AmpleSoft Thin" panose="02000000000000000000" pitchFamily="2" charset="0"/>
                <a:cs typeface="Times New Roman" pitchFamily="18" charset="0"/>
              </a:rPr>
              <a:t>trong</a:t>
            </a:r>
            <a:r>
              <a:rPr lang="en-US" sz="1800" b="1" dirty="0">
                <a:solidFill>
                  <a:srgbClr val="002060"/>
                </a:solidFill>
                <a:latin typeface="#9Slide03 AmpleSoft Thin" panose="02000000000000000000" pitchFamily="2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#9Slide03 AmpleSoft Thin" panose="02000000000000000000" pitchFamily="2" charset="0"/>
                <a:cs typeface="Times New Roman" pitchFamily="18" charset="0"/>
              </a:rPr>
              <a:t>ống</a:t>
            </a:r>
            <a:r>
              <a:rPr lang="en-US" sz="1800" b="1" dirty="0">
                <a:solidFill>
                  <a:srgbClr val="002060"/>
                </a:solidFill>
                <a:latin typeface="#9Slide03 AmpleSoft Thin" panose="02000000000000000000" pitchFamily="2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#9Slide03 AmpleSoft Thin" panose="02000000000000000000" pitchFamily="2" charset="0"/>
                <a:cs typeface="Times New Roman" pitchFamily="18" charset="0"/>
              </a:rPr>
              <a:t>chịu</a:t>
            </a:r>
            <a:r>
              <a:rPr lang="en-US" sz="1800" b="1" dirty="0">
                <a:solidFill>
                  <a:srgbClr val="002060"/>
                </a:solidFill>
                <a:latin typeface="#9Slide03 AmpleSoft Thin" panose="02000000000000000000" pitchFamily="2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#9Slide03 AmpleSoft Thin" panose="02000000000000000000" pitchFamily="2" charset="0"/>
                <a:cs typeface="Times New Roman" pitchFamily="18" charset="0"/>
              </a:rPr>
              <a:t>tác</a:t>
            </a:r>
            <a:r>
              <a:rPr lang="en-US" sz="1800" b="1" dirty="0">
                <a:solidFill>
                  <a:srgbClr val="002060"/>
                </a:solidFill>
                <a:latin typeface="#9Slide03 AmpleSoft Thin" panose="02000000000000000000" pitchFamily="2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#9Slide03 AmpleSoft Thin" panose="02000000000000000000" pitchFamily="2" charset="0"/>
                <a:cs typeface="Times New Roman" pitchFamily="18" charset="0"/>
              </a:rPr>
              <a:t>dụng</a:t>
            </a:r>
            <a:r>
              <a:rPr lang="en-US" sz="1800" b="1" dirty="0">
                <a:solidFill>
                  <a:srgbClr val="002060"/>
                </a:solidFill>
                <a:latin typeface="#9Slide03 AmpleSoft Thin" panose="02000000000000000000" pitchFamily="2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#9Slide03 AmpleSoft Thin" panose="02000000000000000000" pitchFamily="2" charset="0"/>
                <a:cs typeface="Times New Roman" pitchFamily="18" charset="0"/>
              </a:rPr>
              <a:t>của</a:t>
            </a:r>
            <a:r>
              <a:rPr lang="en-US" sz="1800" b="1" dirty="0">
                <a:solidFill>
                  <a:srgbClr val="002060"/>
                </a:solidFill>
                <a:latin typeface="#9Slide03 AmpleSoft Thin" panose="02000000000000000000" pitchFamily="2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#9Slide03 AmpleSoft Thin" panose="02000000000000000000" pitchFamily="2" charset="0"/>
                <a:cs typeface="Times New Roman" pitchFamily="18" charset="0"/>
              </a:rPr>
              <a:t>trọng</a:t>
            </a:r>
            <a:r>
              <a:rPr lang="en-US" sz="1800" b="1" dirty="0">
                <a:solidFill>
                  <a:srgbClr val="002060"/>
                </a:solidFill>
                <a:latin typeface="#9Slide03 AmpleSoft Thin" panose="02000000000000000000" pitchFamily="2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#9Slide03 AmpleSoft Thin" panose="02000000000000000000" pitchFamily="2" charset="0"/>
                <a:cs typeface="Times New Roman" pitchFamily="18" charset="0"/>
              </a:rPr>
              <a:t>lực</a:t>
            </a:r>
            <a:r>
              <a:rPr lang="en-US" sz="1800" b="1" dirty="0">
                <a:solidFill>
                  <a:srgbClr val="002060"/>
                </a:solidFill>
                <a:latin typeface="#9Slide03 AmpleSoft Thin" panose="02000000000000000000" pitchFamily="2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#9Slide03 AmpleSoft Thin" panose="02000000000000000000" pitchFamily="2" charset="0"/>
                <a:cs typeface="Times New Roman" pitchFamily="18" charset="0"/>
              </a:rPr>
              <a:t>nên</a:t>
            </a:r>
            <a:r>
              <a:rPr lang="en-US" sz="1800" b="1" dirty="0">
                <a:solidFill>
                  <a:srgbClr val="002060"/>
                </a:solidFill>
                <a:latin typeface="#9Slide03 AmpleSoft Thin" panose="02000000000000000000" pitchFamily="2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#9Slide03 AmpleSoft Thin" panose="02000000000000000000" pitchFamily="2" charset="0"/>
                <a:cs typeface="Times New Roman" pitchFamily="18" charset="0"/>
              </a:rPr>
              <a:t>chảy</a:t>
            </a:r>
            <a:r>
              <a:rPr lang="en-US" sz="1800" b="1" dirty="0">
                <a:solidFill>
                  <a:srgbClr val="002060"/>
                </a:solidFill>
                <a:latin typeface="#9Slide03 AmpleSoft Thin" panose="02000000000000000000" pitchFamily="2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#9Slide03 AmpleSoft Thin" panose="02000000000000000000" pitchFamily="2" charset="0"/>
                <a:cs typeface="Times New Roman" pitchFamily="18" charset="0"/>
              </a:rPr>
              <a:t>xuống</a:t>
            </a:r>
            <a:endParaRPr lang="en-US" sz="1800" b="1" dirty="0">
              <a:solidFill>
                <a:srgbClr val="002060"/>
              </a:solidFill>
              <a:latin typeface="#9Slide03 AmpleSoft Thin" panose="02000000000000000000" pitchFamily="2" charset="0"/>
              <a:cs typeface="#9Slide03 Arima Madurai ExtraBo" panose="00000900000000000000" pitchFamily="2" charset="0"/>
            </a:endParaRPr>
          </a:p>
        </p:txBody>
      </p:sp>
      <p:pic>
        <p:nvPicPr>
          <p:cNvPr id="20" name="Picture 29">
            <a:extLst>
              <a:ext uri="{FF2B5EF4-FFF2-40B4-BE49-F238E27FC236}">
                <a16:creationId xmlns:a16="http://schemas.microsoft.com/office/drawing/2014/main" id="{172D6209-D4D0-4747-B000-A489FE4F5F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900" y="1019810"/>
            <a:ext cx="2487930" cy="2162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" name="Group 51">
            <a:extLst>
              <a:ext uri="{FF2B5EF4-FFF2-40B4-BE49-F238E27FC236}">
                <a16:creationId xmlns:a16="http://schemas.microsoft.com/office/drawing/2014/main" id="{F6A3D850-9133-4352-A9E2-94817C90EF10}"/>
              </a:ext>
            </a:extLst>
          </p:cNvPr>
          <p:cNvGrpSpPr>
            <a:grpSpLocks/>
          </p:cNvGrpSpPr>
          <p:nvPr/>
        </p:nvGrpSpPr>
        <p:grpSpPr bwMode="auto">
          <a:xfrm>
            <a:off x="6032500" y="2781300"/>
            <a:ext cx="2057400" cy="2362200"/>
            <a:chOff x="2976" y="2688"/>
            <a:chExt cx="1296" cy="1488"/>
          </a:xfrm>
        </p:grpSpPr>
        <p:sp>
          <p:nvSpPr>
            <p:cNvPr id="22" name="AutoShape 31">
              <a:extLst>
                <a:ext uri="{FF2B5EF4-FFF2-40B4-BE49-F238E27FC236}">
                  <a16:creationId xmlns:a16="http://schemas.microsoft.com/office/drawing/2014/main" id="{3318B7B8-50C7-4065-9EAF-69AC447C98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6" y="3094"/>
              <a:ext cx="1296" cy="1082"/>
            </a:xfrm>
            <a:prstGeom prst="can">
              <a:avLst>
                <a:gd name="adj" fmla="val 31431"/>
              </a:avLst>
            </a:prstGeom>
            <a:solidFill>
              <a:srgbClr val="00FFFF">
                <a:alpha val="39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3" name="AutoShape 32">
              <a:extLst>
                <a:ext uri="{FF2B5EF4-FFF2-40B4-BE49-F238E27FC236}">
                  <a16:creationId xmlns:a16="http://schemas.microsoft.com/office/drawing/2014/main" id="{BA4B2A7F-416F-44BE-883A-8079E611C2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6" y="2688"/>
              <a:ext cx="1296" cy="1488"/>
            </a:xfrm>
            <a:prstGeom prst="can">
              <a:avLst>
                <a:gd name="adj" fmla="val 28704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4" name="Line 33">
            <a:extLst>
              <a:ext uri="{FF2B5EF4-FFF2-40B4-BE49-F238E27FC236}">
                <a16:creationId xmlns:a16="http://schemas.microsoft.com/office/drawing/2014/main" id="{A98947CA-B5D4-4765-A635-12872FA9BDD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971246" y="3244499"/>
            <a:ext cx="3486" cy="379054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Line 34">
            <a:extLst>
              <a:ext uri="{FF2B5EF4-FFF2-40B4-BE49-F238E27FC236}">
                <a16:creationId xmlns:a16="http://schemas.microsoft.com/office/drawing/2014/main" id="{30090472-9300-40E3-9454-A131544D704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827763" y="3239230"/>
            <a:ext cx="10782" cy="374596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Line 35">
            <a:extLst>
              <a:ext uri="{FF2B5EF4-FFF2-40B4-BE49-F238E27FC236}">
                <a16:creationId xmlns:a16="http://schemas.microsoft.com/office/drawing/2014/main" id="{34B458CE-9188-47F9-AB48-7D199935B23B}"/>
              </a:ext>
            </a:extLst>
          </p:cNvPr>
          <p:cNvSpPr>
            <a:spLocks noChangeShapeType="1"/>
          </p:cNvSpPr>
          <p:nvPr/>
        </p:nvSpPr>
        <p:spPr bwMode="auto">
          <a:xfrm>
            <a:off x="6899910" y="2960370"/>
            <a:ext cx="0" cy="2286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Text Box 37">
            <a:extLst>
              <a:ext uri="{FF2B5EF4-FFF2-40B4-BE49-F238E27FC236}">
                <a16:creationId xmlns:a16="http://schemas.microsoft.com/office/drawing/2014/main" id="{CFB888BF-565C-4EFE-A4AA-C3AC947551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8702" y="3605232"/>
            <a:ext cx="179175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US" altLang="en-US" sz="1400" dirty="0" err="1">
                <a:solidFill>
                  <a:srgbClr val="0000FF"/>
                </a:solidFill>
                <a:latin typeface="#9Slide03 AmpleSoft Thin" panose="02000000000000000000" pitchFamily="2" charset="0"/>
              </a:rPr>
              <a:t>Áp</a:t>
            </a:r>
            <a:r>
              <a:rPr lang="en-US" altLang="en-US" sz="1400" dirty="0">
                <a:solidFill>
                  <a:srgbClr val="0000FF"/>
                </a:solidFill>
                <a:latin typeface="#9Slide03 AmpleSoft Thin" panose="02000000000000000000" pitchFamily="2" charset="0"/>
              </a:rPr>
              <a:t> </a:t>
            </a:r>
            <a:r>
              <a:rPr lang="en-US" altLang="en-US" sz="1400" dirty="0" err="1">
                <a:solidFill>
                  <a:srgbClr val="0000FF"/>
                </a:solidFill>
                <a:latin typeface="#9Slide03 AmpleSoft Thin" panose="02000000000000000000" pitchFamily="2" charset="0"/>
              </a:rPr>
              <a:t>suất</a:t>
            </a:r>
            <a:r>
              <a:rPr lang="en-US" altLang="en-US" sz="1400" dirty="0">
                <a:solidFill>
                  <a:srgbClr val="0000FF"/>
                </a:solidFill>
                <a:latin typeface="#9Slide03 AmpleSoft Thin" panose="02000000000000000000" pitchFamily="2" charset="0"/>
              </a:rPr>
              <a:t> </a:t>
            </a:r>
            <a:r>
              <a:rPr lang="en-US" altLang="en-US" sz="1400" dirty="0" err="1">
                <a:solidFill>
                  <a:srgbClr val="0000FF"/>
                </a:solidFill>
                <a:latin typeface="#9Slide03 AmpleSoft Thin" panose="02000000000000000000" pitchFamily="2" charset="0"/>
              </a:rPr>
              <a:t>khí</a:t>
            </a:r>
            <a:r>
              <a:rPr lang="en-US" altLang="en-US" sz="1400" dirty="0">
                <a:solidFill>
                  <a:srgbClr val="0000FF"/>
                </a:solidFill>
                <a:latin typeface="#9Slide03 AmpleSoft Thin" panose="02000000000000000000" pitchFamily="2" charset="0"/>
              </a:rPr>
              <a:t> </a:t>
            </a:r>
            <a:r>
              <a:rPr lang="en-US" altLang="en-US" sz="1400" dirty="0" err="1">
                <a:solidFill>
                  <a:srgbClr val="0000FF"/>
                </a:solidFill>
                <a:latin typeface="#9Slide03 AmpleSoft Thin" panose="02000000000000000000" pitchFamily="2" charset="0"/>
              </a:rPr>
              <a:t>quyển</a:t>
            </a:r>
            <a:endParaRPr lang="en-US" altLang="en-US" sz="1400" dirty="0">
              <a:solidFill>
                <a:srgbClr val="0000FF"/>
              </a:solidFill>
              <a:latin typeface="#9Slide03 AmpleSoft Thi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0274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9" grpId="0" animBg="1"/>
      <p:bldP spid="24" grpId="0" animBg="1"/>
      <p:bldP spid="25" grpId="0" animBg="1"/>
      <p:bldP spid="26" grpId="0" animBg="1"/>
      <p:bldP spid="27" grpId="0"/>
      <p:bldP spid="27" grpId="1"/>
    </p:bldLst>
  </p:timing>
</p:sld>
</file>

<file path=ppt/theme/theme1.xml><?xml version="1.0" encoding="utf-8"?>
<a:theme xmlns:a="http://schemas.openxmlformats.org/drawingml/2006/main" name="Class Awards Certificates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CFAEE"/>
      </a:accent1>
      <a:accent2>
        <a:srgbClr val="302F2F"/>
      </a:accent2>
      <a:accent3>
        <a:srgbClr val="57D1D7"/>
      </a:accent3>
      <a:accent4>
        <a:srgbClr val="E45970"/>
      </a:accent4>
      <a:accent5>
        <a:srgbClr val="FFD966"/>
      </a:accent5>
      <a:accent6>
        <a:srgbClr val="FFFFFF"/>
      </a:accent6>
      <a:hlink>
        <a:srgbClr val="302F2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456</TotalTime>
  <Words>1637</Words>
  <Application>Microsoft Office PowerPoint</Application>
  <PresentationFormat>On-screen Show (16:9)</PresentationFormat>
  <Paragraphs>130</Paragraphs>
  <Slides>25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19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45" baseType="lpstr">
      <vt:lpstr>#9Slide03 AmpleSoft Thin</vt:lpstr>
      <vt:lpstr>Poppins</vt:lpstr>
      <vt:lpstr>.VnTime</vt:lpstr>
      <vt:lpstr>굴림</vt:lpstr>
      <vt:lpstr>#9Slide04 SVN-Aleo Bold</vt:lpstr>
      <vt:lpstr>#9Slide03 AllRoundGothic</vt:lpstr>
      <vt:lpstr>#9Slide03 Arima Madurai</vt:lpstr>
      <vt:lpstr>#9Slide06 SVNJonitha Script</vt:lpstr>
      <vt:lpstr>#9Slide03 Arima Madurai Black</vt:lpstr>
      <vt:lpstr>#9Slide03 AmpleSoft Bold</vt:lpstr>
      <vt:lpstr>Myriad Pro Black SemiExt</vt:lpstr>
      <vt:lpstr>Times New Roman</vt:lpstr>
      <vt:lpstr>#9Slide07 SVNKG Ten Thousand Re</vt:lpstr>
      <vt:lpstr>Londrina Solid</vt:lpstr>
      <vt:lpstr>Arial</vt:lpstr>
      <vt:lpstr>#9Slide06 American Forkball Ero</vt:lpstr>
      <vt:lpstr>#9Slide03 Arima Madurai ExtraBo</vt:lpstr>
      <vt:lpstr>#9Slide03 Ample</vt:lpstr>
      <vt:lpstr>Neucha</vt:lpstr>
      <vt:lpstr>Class Awards Certificates by Slidesgo</vt:lpstr>
      <vt:lpstr>ÁP SUẤT  KHÍ QUYỂN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Em có biết</vt:lpstr>
      <vt:lpstr>PowerPoint Presentation</vt:lpstr>
      <vt:lpstr>PowerPoint Presentation</vt:lpstr>
      <vt:lpstr>NHIỆM VỤ  VỀ NHÀ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 Awards CERTIFICATES</dc:title>
  <dc:creator>OS!</dc:creator>
  <cp:lastModifiedBy>HP</cp:lastModifiedBy>
  <cp:revision>15</cp:revision>
  <dcterms:modified xsi:type="dcterms:W3CDTF">2023-03-28T08:41:09Z</dcterms:modified>
</cp:coreProperties>
</file>