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media/image21.jpg" ContentType="image/jpeg"/>
  <Override PartName="/ppt/media/image22.jpg" ContentType="image/jpe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0"/>
  </p:handoutMasterIdLst>
  <p:sldIdLst>
    <p:sldId id="257" r:id="rId2"/>
    <p:sldId id="259" r:id="rId3"/>
    <p:sldId id="258" r:id="rId4"/>
    <p:sldId id="267" r:id="rId5"/>
    <p:sldId id="270" r:id="rId6"/>
    <p:sldId id="260" r:id="rId7"/>
    <p:sldId id="274" r:id="rId8"/>
    <p:sldId id="264" r:id="rId9"/>
    <p:sldId id="306" r:id="rId10"/>
    <p:sldId id="265" r:id="rId11"/>
    <p:sldId id="275" r:id="rId12"/>
    <p:sldId id="276" r:id="rId13"/>
    <p:sldId id="280" r:id="rId14"/>
    <p:sldId id="285" r:id="rId15"/>
    <p:sldId id="278" r:id="rId16"/>
    <p:sldId id="281" r:id="rId17"/>
    <p:sldId id="308" r:id="rId18"/>
    <p:sldId id="288" r:id="rId19"/>
    <p:sldId id="290" r:id="rId20"/>
    <p:sldId id="283" r:id="rId21"/>
    <p:sldId id="284" r:id="rId22"/>
    <p:sldId id="291" r:id="rId23"/>
    <p:sldId id="287" r:id="rId24"/>
    <p:sldId id="292" r:id="rId25"/>
    <p:sldId id="294" r:id="rId26"/>
    <p:sldId id="299" r:id="rId27"/>
    <p:sldId id="300" r:id="rId28"/>
    <p:sldId id="301" r:id="rId29"/>
    <p:sldId id="302" r:id="rId30"/>
    <p:sldId id="307" r:id="rId31"/>
    <p:sldId id="303" r:id="rId32"/>
    <p:sldId id="305" r:id="rId33"/>
    <p:sldId id="309" r:id="rId34"/>
    <p:sldId id="310" r:id="rId35"/>
    <p:sldId id="311" r:id="rId36"/>
    <p:sldId id="312" r:id="rId37"/>
    <p:sldId id="313" r:id="rId38"/>
    <p:sldId id="314" r:id="rId39"/>
  </p:sldIdLst>
  <p:sldSz cx="9144000" cy="6858000" type="screen4x3"/>
  <p:notesSz cx="9866313" cy="6735763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87733" y="1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91068-20B2-4F82-9C73-32AED512024D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620"/>
            <a:ext cx="4276255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87733" y="6397620"/>
            <a:ext cx="4276254" cy="3370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62E716-1430-4B54-AC30-B4D88A1F7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31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08.0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81 1 24575,'3'0'0,"0"1"0,0-1 0,-1 1 0,1 0 0,0 0 0,-1 0 0,1 0 0,-1 0 0,0 1 0,1-1 0,-1 1 0,0-1 0,0 1 0,0 0 0,0 0 0,0 0 0,3 4 0,28 44 0,-26-39 0,22 45 0,-2 0 0,-2 1 0,28 100 0,-43-113 0,-1-1 0,2 47 0,-10-87 0,-1-1 0,0 1 0,0-1 0,0 1 0,0-1 0,0 1 0,0-1 0,-1 1 0,1-1 0,-1 1 0,0-1 0,0 0 0,0 1 0,0-1 0,0 0 0,0 0 0,0 0 0,-1 0 0,1 0 0,-1 0 0,0 0 0,1 0 0,-1 0 0,0-1 0,0 1 0,0-1 0,0 1 0,0-1 0,-1 0 0,1 0 0,0 0 0,-1 0 0,1 0 0,0-1 0,-1 1 0,-3 0 0,-10 0 0,0 1 0,-1-2 0,1 0 0,-28-4 0,7 1 0,29 3-114,0 0 1,-1 1-1,1 0 0,0 0 0,0 1 1,0 0-1,1 0 0,-1 1 0,0 0 1,1 1-1,-11 6 0,-10 6-6712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27.7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24575,'8'1'0,"1"0"0,-1 1 0,0 0 0,1 0 0,-1 1 0,0-1 0,0 2 0,-1-1 0,1 1 0,-1 1 0,1-1 0,7 8 0,12 10 0,39 40 0,-61-57 0,16 16 0,-10-12 0,-1 1 0,-1 0 0,1 1 0,8 14 0,-17-24 0,-1 1 0,1-1 0,-1 1 0,1-1 0,-1 1 0,0-1 0,0 1 0,0-1 0,0 1 0,0-1 0,0 1 0,0-1 0,0 1 0,0-1 0,-1 1 0,1-1 0,-1 1 0,1-1 0,-1 0 0,1 1 0,-1-1 0,0 0 0,0 1 0,0-1 0,0 0 0,0 0 0,0 0 0,0 0 0,0 0 0,0 0 0,0 0 0,-1 0 0,1 0 0,0 0 0,-2 0 0,-7 5 0,0-1 0,0 0 0,-16 6 0,21-9 0,-26 8-455,1-1 0,-49 9 0,37-12-6371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30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24575,'55'-1'0,"-1"3"0,75 12 0,-61-2 0,47 10 0,-113-22 0,0 0 0,0 1 0,1 0 0,-1-1 0,0 1 0,0 0 0,0 0 0,0 0 0,0 0 0,0 1 0,0-1 0,0 0 0,-1 1 0,1-1 0,0 1 0,-1 0 0,3 3 0,-3-3 0,-1-1 0,1 1 0,-1 0 0,0-1 0,1 1 0,-1 0 0,0-1 0,0 1 0,0 0 0,0 0 0,-1-1 0,1 1 0,0 0 0,-1-1 0,1 1 0,-1-1 0,0 1 0,-1 2 0,-4 7 0,-1-1 0,-1 0 0,0 0 0,0-1 0,-12 10 0,11-10 0,-23 28-341,1 1 0,2 2-1,-24 43 1,35-54-6485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32.4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277 1 24575,'3'0'0,"0"1"0,0-1 0,0 1 0,-1 0 0,1 0 0,0 0 0,0 0 0,0 0 0,-1 1 0,1-1 0,-1 1 0,1 0 0,-1 0 0,1 0 0,-1 0 0,0 0 0,0 0 0,0 1 0,0-1 0,-1 1 0,1-1 0,-1 1 0,1 0 0,0 3 0,5 9 0,-1 0 0,-1 1 0,3 19 0,-7-30 0,8 36 0,-3 0 0,2 64 0,-10 86 0,0-63 0,2-122 0,0 0 0,0 0 0,-1 0 0,1 0 0,-1 0 0,-1 0 0,1 0 0,-1 0 0,0-1 0,-3 7 0,3-10 0,0 1 0,0-1 0,0 0 0,0 1 0,0-1 0,-1 0 0,1 0 0,-1-1 0,1 1 0,-1-1 0,0 1 0,0-1 0,1 0 0,-1 0 0,0 0 0,0 0 0,0 0 0,0-1 0,0 0 0,0 1 0,-5-1 0,-9 1 0,0-1 0,1 0 0,-1-1 0,0-1 0,-27-7 0,33 6 0,0-1 0,1 0 0,0-1 0,0 0 0,0-1 0,0 0 0,1-1 0,0 1 0,-11-12 0,7 5-455,0 0 0,-11-17 0,6 4-6371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35.2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 24575,'9'0'0,"-1"1"0,0 0 0,1 0 0,-1 0 0,0 1 0,0 1 0,0-1 0,-1 1 0,1 1 0,12 6 0,-9-2 0,-1-1 0,1 2 0,-2-1 0,1 1 0,-1 1 0,9 11 0,6 14 0,-1 1 0,-2 1 0,19 47 0,-30-63 0,-3-7 0,0-1 0,-1 2 0,0-1 0,0 1 0,3 18 0,-8-29 0,-1 0 0,1 0 0,-1 0 0,0 0 0,0 0 0,0 0 0,-1 0 0,1 0 0,-1-1 0,0 1 0,0 0 0,0 0 0,-1 0 0,1-1 0,-1 1 0,0-1 0,0 1 0,0-1 0,0 0 0,-1 0 0,-4 5 0,0-2 0,0-1 0,0 0 0,0-1 0,0 1 0,-1-1 0,0-1 0,0 1 0,0-1 0,0-1 0,0 1 0,0-2 0,-1 1 0,1-1 0,-1 0 0,-13-1 0,4 0 0,1-2 0,0 0 0,0-1 0,0 0 0,0-2 0,-30-11 0,37 11-341,0 0 0,0 0-1,-10-9 1,-2-3-6485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09.5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1 295 24575,'-1'-64'0,"3"-75"0,-2 135 0,0 0 0,0 0 0,1 1 0,0-1 0,0 0 0,0 0 0,0 1 0,0-1 0,1 1 0,-1-1 0,1 1 0,0-1 0,0 1 0,0 0 0,1 0 0,-1 0 0,1 0 0,5-4 0,-2 4 0,-1 0 0,0 0 0,1 1 0,-1 0 0,1 0 0,0 0 0,0 1 0,0 0 0,0 0 0,0 0 0,9 1 0,163 5-1365,-155-4-5461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11.7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1 24575,'-3'6'0,"0"-1"0,0 1 0,0 0 0,1 0 0,0 0 0,0 1 0,1-1 0,-1 1 0,2-1 0,-1 1 0,0-1 0,2 8 0,-2-2 0,0 7 0,2-1 0,0 1 0,6 26 0,1 15 0,-8-58 0,0 1 0,0-1 0,0 0 0,0 1 0,-1-1 0,1 0 0,-1 0 0,1 1 0,-1-1 0,0 0 0,0 0 0,0 0 0,0 0 0,0 0 0,-1 0 0,1 0 0,0 0 0,-1-1 0,1 1 0,-1 0 0,0-1 0,0 1 0,1-1 0,-1 0 0,0 0 0,0 1 0,0-1 0,-1-1 0,1 1 0,0 0 0,0 0 0,0-1 0,-1 1 0,1-1 0,-3 1 0,-11 0 0,-1 1 0,1-2 0,-1 0 0,-16-3 0,10 2 0,-5-1-1365,4 1-5461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13.7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1 291 24575,'-1'-41'0,"3"-65"0,-1 93 0,1 0 0,0 1 0,1-1 0,0 1 0,1 0 0,5-13 0,-8 22 0,1 1 0,-1-1 0,1 0 0,-1 1 0,1-1 0,0 1 0,0 0 0,0-1 0,0 1 0,0 0 0,0 0 0,1 1 0,-1-1 0,1 0 0,-1 1 0,1-1 0,0 1 0,-1 0 0,1 0 0,0 0 0,0 0 0,0 1 0,0-1 0,0 1 0,0 0 0,0-1 0,0 1 0,0 1 0,0-1 0,0 0 0,0 1 0,0-1 0,-1 1 0,1 0 0,3 1 0,6 3 0,0 0 0,-1 1 0,0 0 0,0 1 0,0 0 0,16 15 0,15 12-1365,-25-19-5461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16.3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24575,'0'0'0,"0"0"0,0 0 0,0 0 0,0 0 0,0 0 0,0 0 0,0 1 0,0-1 0,0 0 0,0 0 0,0 0 0,0 0 0,0 0 0,0 0 0,0 0 0,0 0 0,0 0 0,0 0 0,0 1 0,0-1 0,0 0 0,0 0 0,0 0 0,-1 0 0,1 0 0,23 6 0,38 12 0,103 56 0,-158-71 0,-1 0 0,1 0 0,-1 0 0,0 1 0,0 0 0,0 0 0,0 0 0,7 10 0,-10-12 0,-1 0 0,0 0 0,1 1 0,-1-1 0,0 0 0,0 1 0,0-1 0,-1 1 0,1 0 0,-1-1 0,1 1 0,-1-1 0,0 1 0,0 0 0,0-1 0,0 1 0,0 0 0,-1-1 0,1 1 0,-1 0 0,0-1 0,0 1 0,-1 2 0,-8 15-273,0-1 0,-1-1 0,-1 0 0,-15 18 0,6-12-6553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18.7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4 24575,'-1'0'0,"1"-1"0,-1 1 0,1 0 0,-1-1 0,1 1 0,-1 0 0,1 0 0,-1-1 0,1 1 0,-1 0 0,1 0 0,-1 0 0,1 0 0,-1 0 0,1 0 0,-1 0 0,1 0 0,-1 0 0,0 0 0,1 0 0,-1 0 0,1 0 0,-1 0 0,1 1 0,-1-1 0,1 0 0,-1 0 0,1 0 0,-1 1 0,-18 15 0,-9 23 0,17-16 0,1 0 0,2 0 0,0 0 0,2 1 0,0 1 0,2-1 0,-3 40 0,7-62 0,0 0 0,0 0 0,0 1 0,0-1 0,0 0 0,0 1 0,0-1 0,1 0 0,-1 0 0,1 0 0,0 0 0,0 1 0,0-1 0,0 0 0,0 0 0,0 0 0,0-1 0,0 1 0,1 0 0,-1 0 0,1-1 0,0 1 0,-1-1 0,1 1 0,0-1 0,0 0 0,0 0 0,0 1 0,0-1 0,0-1 0,0 1 0,0 0 0,0 0 0,4 0 0,7 1 0,0-1 0,0 1 0,0-2 0,24-2 0,-17 1 0,380-4-1365,-372 5-5461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21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111 398 24575,'-5'0'0,"1"0"0,0 0 0,0-1 0,0 1 0,0-1 0,0 0 0,0 0 0,0-1 0,0 1 0,0-1 0,0 1 0,1-1 0,-1-1 0,0 1 0,1 0 0,-5-5 0,5 3 0,-1-1 0,1 1 0,0-1 0,0 0 0,0 1 0,1-2 0,-1 1 0,1 0 0,0 0 0,1-1 0,-2-10 0,-1-13 0,2-1 0,1-1 0,3-40 0,1 15 0,-3 51 0,0 1 0,0 0 0,0 0 0,1-1 0,-1 1 0,1 0 0,0 0 0,1 0 0,-1 0 0,1 0 0,-1 0 0,1 0 0,4-4 0,-4 6 0,1-1 0,-1 1 0,1 0 0,0 0 0,0 1 0,-1-1 0,1 0 0,1 1 0,-1 0 0,0 0 0,0 0 0,0 0 0,1 0 0,-1 1 0,0-1 0,1 1 0,4 0 0,108 3-1365,-87-2-5461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23.4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390 0 24575,'3'1'0,"1"-1"0,-1 1 0,0 0 0,0 0 0,0 0 0,0 0 0,0 1 0,-1-1 0,1 1 0,0-1 0,-1 1 0,1 0 0,-1 0 0,1 0 0,-1 1 0,0-1 0,0 0 0,0 1 0,0 0 0,0-1 0,-1 1 0,3 5 0,4 8 0,-1 1 0,9 30 0,-13-38 0,10 24 0,-10-28 0,0 1 0,0-1 0,-1 1 0,0 0 0,0 0 0,0 0 0,-1 0 0,0 0 0,0 0 0,-1 0 0,1 9 0,-3-12 0,1 0 0,0 0 0,-1-1 0,1 1 0,-1-1 0,0 1 0,0-1 0,0 0 0,0 0 0,0 0 0,-1 0 0,1 0 0,0 0 0,-4 1 0,-1 2 0,0-2 0,0 1 0,0-1 0,-10 3 0,-20 2 0,-1-1 0,0-2 0,-43 0 0,29-1 0,3-1-36,-62 7-1293,76-4-5497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26T15:30:25.7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24575,'316'0'0,"-312"0"0,-1 0 0,0 0 0,0 1 0,0-1 0,0 1 0,0-1 0,0 1 0,0 0 0,0 0 0,0 0 0,-1 0 0,1 1 0,0-1 0,-1 1 0,4 2 0,-4-2 0,-1 0 0,0-1 0,0 1 0,0 0 0,0 0 0,0 0 0,0 0 0,0-1 0,-1 1 0,1 0 0,-1 0 0,1 0 0,-1 1 0,0-1 0,0 0 0,0 0 0,0 0 0,0 0 0,0 0 0,-1 0 0,1 0 0,-1 0 0,1 0 0,-1 0 0,-1 2 0,-13 32-227,-1-1-1,-2 0 1,-2-2-1,-1 0 1,-35 42-1,37-52-6598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14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0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39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74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41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6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64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41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4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6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269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7485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19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88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947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51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0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189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84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7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0102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31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09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83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612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568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674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81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383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68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9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838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354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75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7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1322750" y="2256887"/>
            <a:ext cx="2617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1322750" y="4069496"/>
            <a:ext cx="2617800" cy="1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title" idx="2"/>
          </p:nvPr>
        </p:nvSpPr>
        <p:spPr>
          <a:xfrm>
            <a:off x="5203450" y="2256887"/>
            <a:ext cx="2617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3"/>
          </p:nvPr>
        </p:nvSpPr>
        <p:spPr>
          <a:xfrm>
            <a:off x="5203450" y="4069496"/>
            <a:ext cx="2617800" cy="1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95" name="Google Shape;295;p19"/>
          <p:cNvCxnSpPr/>
          <p:nvPr/>
        </p:nvCxnSpPr>
        <p:spPr>
          <a:xfrm>
            <a:off x="0" y="5443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4060510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1_Two Columns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1322750" y="2256887"/>
            <a:ext cx="2617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1322750" y="4069496"/>
            <a:ext cx="2617800" cy="1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title" idx="2"/>
          </p:nvPr>
        </p:nvSpPr>
        <p:spPr>
          <a:xfrm>
            <a:off x="5203450" y="2256887"/>
            <a:ext cx="2617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3"/>
          </p:nvPr>
        </p:nvSpPr>
        <p:spPr>
          <a:xfrm>
            <a:off x="5203450" y="4069496"/>
            <a:ext cx="2617800" cy="1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95" name="Google Shape;295;p19"/>
          <p:cNvCxnSpPr/>
          <p:nvPr/>
        </p:nvCxnSpPr>
        <p:spPr>
          <a:xfrm>
            <a:off x="0" y="5443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69563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1_Two Columns 1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9"/>
          <p:cNvSpPr txBox="1">
            <a:spLocks noGrp="1"/>
          </p:cNvSpPr>
          <p:nvPr>
            <p:ph type="title"/>
          </p:nvPr>
        </p:nvSpPr>
        <p:spPr>
          <a:xfrm>
            <a:off x="1322750" y="2256887"/>
            <a:ext cx="2617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9"/>
          <p:cNvSpPr txBox="1">
            <a:spLocks noGrp="1"/>
          </p:cNvSpPr>
          <p:nvPr>
            <p:ph type="subTitle" idx="1"/>
          </p:nvPr>
        </p:nvSpPr>
        <p:spPr>
          <a:xfrm>
            <a:off x="1322750" y="4069496"/>
            <a:ext cx="2617800" cy="1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93" name="Google Shape;293;p19"/>
          <p:cNvSpPr txBox="1">
            <a:spLocks noGrp="1"/>
          </p:cNvSpPr>
          <p:nvPr>
            <p:ph type="title" idx="2"/>
          </p:nvPr>
        </p:nvSpPr>
        <p:spPr>
          <a:xfrm>
            <a:off x="5203450" y="2256887"/>
            <a:ext cx="2617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9"/>
          <p:cNvSpPr txBox="1">
            <a:spLocks noGrp="1"/>
          </p:cNvSpPr>
          <p:nvPr>
            <p:ph type="subTitle" idx="3"/>
          </p:nvPr>
        </p:nvSpPr>
        <p:spPr>
          <a:xfrm>
            <a:off x="5203450" y="4069496"/>
            <a:ext cx="2617800" cy="18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cxnSp>
        <p:nvCxnSpPr>
          <p:cNvPr id="295" name="Google Shape;295;p19"/>
          <p:cNvCxnSpPr/>
          <p:nvPr/>
        </p:nvCxnSpPr>
        <p:spPr>
          <a:xfrm>
            <a:off x="0" y="544300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9143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4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152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39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95A65-EA76-47A5-87FE-733D3C996E30}" type="datetimeFigureOut">
              <a:rPr lang="en-US" smtClean="0"/>
              <a:t>30/10/2021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DCACE-9495-436C-804E-BCEA037AD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17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3" r:id="rId3"/>
    <p:sldLayoutId id="2147483691" r:id="rId4"/>
    <p:sldLayoutId id="2147483689" r:id="rId5"/>
    <p:sldLayoutId id="2147483688" r:id="rId6"/>
    <p:sldLayoutId id="2147483687" r:id="rId7"/>
    <p:sldLayoutId id="2147483686" r:id="rId8"/>
    <p:sldLayoutId id="2147483683" r:id="rId9"/>
    <p:sldLayoutId id="2147483676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7" r:id="rId16"/>
    <p:sldLayoutId id="2147483651" r:id="rId17"/>
    <p:sldLayoutId id="2147483652" r:id="rId18"/>
    <p:sldLayoutId id="2147483684" r:id="rId19"/>
    <p:sldLayoutId id="2147483668" r:id="rId20"/>
    <p:sldLayoutId id="2147483653" r:id="rId21"/>
    <p:sldLayoutId id="2147483654" r:id="rId22"/>
    <p:sldLayoutId id="2147483692" r:id="rId23"/>
    <p:sldLayoutId id="2147483681" r:id="rId24"/>
    <p:sldLayoutId id="2147483680" r:id="rId25"/>
    <p:sldLayoutId id="2147483679" r:id="rId26"/>
    <p:sldLayoutId id="2147483678" r:id="rId27"/>
    <p:sldLayoutId id="2147483665" r:id="rId28"/>
    <p:sldLayoutId id="2147483664" r:id="rId29"/>
    <p:sldLayoutId id="2147483663" r:id="rId30"/>
    <p:sldLayoutId id="2147483662" r:id="rId31"/>
    <p:sldLayoutId id="2147483655" r:id="rId32"/>
    <p:sldLayoutId id="2147483690" r:id="rId33"/>
    <p:sldLayoutId id="2147483682" r:id="rId34"/>
    <p:sldLayoutId id="2147483677" r:id="rId35"/>
    <p:sldLayoutId id="2147483675" r:id="rId36"/>
    <p:sldLayoutId id="2147483666" r:id="rId37"/>
    <p:sldLayoutId id="2147483661" r:id="rId38"/>
    <p:sldLayoutId id="2147483656" r:id="rId39"/>
    <p:sldLayoutId id="2147483657" r:id="rId40"/>
    <p:sldLayoutId id="2147483658" r:id="rId41"/>
    <p:sldLayoutId id="2147483659" r:id="rId42"/>
    <p:sldLayoutId id="2147483660" r:id="rId43"/>
    <p:sldLayoutId id="2147483685" r:id="rId44"/>
    <p:sldLayoutId id="2147483669" r:id="rId4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&#7841;i%20sao%20ph&#7843;i%20chia%20ra%20c&#225;c%20nh&#243;m%20m&#225;u%20v&#224;%20c&#226;u%20chuy&#7879;n%20l&#7883;ch%20s&#7917;%20&#273;&#7847;y%20bi%20k&#7883;ch.mp4" TargetMode="External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6.xml"/><Relationship Id="rId18" Type="http://schemas.openxmlformats.org/officeDocument/2006/relationships/image" Target="../media/image38.png"/><Relationship Id="rId26" Type="http://schemas.openxmlformats.org/officeDocument/2006/relationships/image" Target="../media/image42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35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image" Target="../media/image28.png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5.xml"/><Relationship Id="rId24" Type="http://schemas.openxmlformats.org/officeDocument/2006/relationships/image" Target="../media/image41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43.png"/><Relationship Id="rId10" Type="http://schemas.openxmlformats.org/officeDocument/2006/relationships/image" Target="../media/image34.png"/><Relationship Id="rId19" Type="http://schemas.openxmlformats.org/officeDocument/2006/relationships/customXml" Target="../ink/ink9.xml"/><Relationship Id="rId4" Type="http://schemas.openxmlformats.org/officeDocument/2006/relationships/image" Target="../media/image31.png"/><Relationship Id="rId9" Type="http://schemas.openxmlformats.org/officeDocument/2006/relationships/customXml" Target="../ink/ink4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Relationship Id="rId27" Type="http://schemas.openxmlformats.org/officeDocument/2006/relationships/customXml" Target="../ink/ink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image" Target="../media/image46.jpg"/><Relationship Id="rId7" Type="http://schemas.openxmlformats.org/officeDocument/2006/relationships/slide" Target="slide27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2.xml"/><Relationship Id="rId6" Type="http://schemas.openxmlformats.org/officeDocument/2006/relationships/slide" Target="slide26.xml"/><Relationship Id="rId5" Type="http://schemas.openxmlformats.org/officeDocument/2006/relationships/image" Target="../media/image48.png"/><Relationship Id="rId4" Type="http://schemas.openxmlformats.org/officeDocument/2006/relationships/image" Target="../media/image47.jpg"/><Relationship Id="rId9" Type="http://schemas.openxmlformats.org/officeDocument/2006/relationships/slide" Target="slide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2.xml"/><Relationship Id="rId5" Type="http://schemas.openxmlformats.org/officeDocument/2006/relationships/slide" Target="slide24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4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3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c&#417;%20ch&#7871;%20&#273;&#244;ng%20m&#225;u.mp4" TargetMode="Externa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C&#417;%20ch&#7871;%20&#273;&#244;ng%20m&#225;u%20YouTube.mp4" TargetMode="Externa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0012" y="114300"/>
            <a:ext cx="8929688" cy="6743700"/>
            <a:chOff x="133350" y="114300"/>
            <a:chExt cx="11906250" cy="67437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350" y="114300"/>
              <a:ext cx="11906250" cy="674369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9988" y="379475"/>
              <a:ext cx="1792224" cy="16794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9600" y="450977"/>
              <a:ext cx="1752600" cy="182880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38015" y="1554480"/>
              <a:ext cx="4771644" cy="6934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54124" y="2377439"/>
              <a:ext cx="9137904" cy="6934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3019" y="3200400"/>
              <a:ext cx="9849612" cy="6934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13250" y="1014349"/>
              <a:ext cx="3668649" cy="68541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13250" y="1014349"/>
              <a:ext cx="3669029" cy="685800"/>
            </a:xfrm>
            <a:custGeom>
              <a:avLst/>
              <a:gdLst/>
              <a:ahLst/>
              <a:cxnLst/>
              <a:rect l="l" t="t" r="r" b="b"/>
              <a:pathLst>
                <a:path w="3669029" h="685800">
                  <a:moveTo>
                    <a:pt x="3003550" y="591312"/>
                  </a:moveTo>
                  <a:lnTo>
                    <a:pt x="3097656" y="591312"/>
                  </a:lnTo>
                  <a:lnTo>
                    <a:pt x="3097656" y="685418"/>
                  </a:lnTo>
                  <a:lnTo>
                    <a:pt x="3003550" y="685418"/>
                  </a:lnTo>
                  <a:lnTo>
                    <a:pt x="3003550" y="591312"/>
                  </a:lnTo>
                  <a:close/>
                </a:path>
                <a:path w="3669029" h="685800">
                  <a:moveTo>
                    <a:pt x="1327150" y="591312"/>
                  </a:moveTo>
                  <a:lnTo>
                    <a:pt x="1421257" y="591312"/>
                  </a:lnTo>
                  <a:lnTo>
                    <a:pt x="1421257" y="685418"/>
                  </a:lnTo>
                  <a:lnTo>
                    <a:pt x="1327150" y="685418"/>
                  </a:lnTo>
                  <a:lnTo>
                    <a:pt x="1327150" y="591312"/>
                  </a:lnTo>
                  <a:close/>
                </a:path>
                <a:path w="3669029" h="685800">
                  <a:moveTo>
                    <a:pt x="2249551" y="64262"/>
                  </a:moveTo>
                  <a:lnTo>
                    <a:pt x="2348738" y="64262"/>
                  </a:lnTo>
                  <a:lnTo>
                    <a:pt x="2348738" y="468375"/>
                  </a:lnTo>
                  <a:lnTo>
                    <a:pt x="2595118" y="468375"/>
                  </a:lnTo>
                  <a:lnTo>
                    <a:pt x="2595118" y="551179"/>
                  </a:lnTo>
                  <a:lnTo>
                    <a:pt x="2249551" y="551179"/>
                  </a:lnTo>
                  <a:lnTo>
                    <a:pt x="2249551" y="64262"/>
                  </a:lnTo>
                  <a:close/>
                </a:path>
                <a:path w="3669029" h="685800">
                  <a:moveTo>
                    <a:pt x="3278504" y="60198"/>
                  </a:moveTo>
                  <a:lnTo>
                    <a:pt x="3668649" y="60198"/>
                  </a:lnTo>
                  <a:lnTo>
                    <a:pt x="3668649" y="143255"/>
                  </a:lnTo>
                  <a:lnTo>
                    <a:pt x="3523360" y="143255"/>
                  </a:lnTo>
                  <a:lnTo>
                    <a:pt x="3523360" y="551179"/>
                  </a:lnTo>
                  <a:lnTo>
                    <a:pt x="3424174" y="551179"/>
                  </a:lnTo>
                  <a:lnTo>
                    <a:pt x="3424174" y="143255"/>
                  </a:lnTo>
                  <a:lnTo>
                    <a:pt x="3278504" y="143255"/>
                  </a:lnTo>
                  <a:lnTo>
                    <a:pt x="3278504" y="60198"/>
                  </a:lnTo>
                  <a:close/>
                </a:path>
                <a:path w="3669029" h="685800">
                  <a:moveTo>
                    <a:pt x="2856483" y="60198"/>
                  </a:moveTo>
                  <a:lnTo>
                    <a:pt x="3220466" y="60198"/>
                  </a:lnTo>
                  <a:lnTo>
                    <a:pt x="3220466" y="143255"/>
                  </a:lnTo>
                  <a:lnTo>
                    <a:pt x="2955671" y="143255"/>
                  </a:lnTo>
                  <a:lnTo>
                    <a:pt x="2955671" y="252095"/>
                  </a:lnTo>
                  <a:lnTo>
                    <a:pt x="3202051" y="252095"/>
                  </a:lnTo>
                  <a:lnTo>
                    <a:pt x="3202051" y="334772"/>
                  </a:lnTo>
                  <a:lnTo>
                    <a:pt x="2955671" y="334772"/>
                  </a:lnTo>
                  <a:lnTo>
                    <a:pt x="2955671" y="468375"/>
                  </a:lnTo>
                  <a:lnTo>
                    <a:pt x="3229864" y="468375"/>
                  </a:lnTo>
                  <a:lnTo>
                    <a:pt x="3229864" y="551179"/>
                  </a:lnTo>
                  <a:lnTo>
                    <a:pt x="2856483" y="551179"/>
                  </a:lnTo>
                  <a:lnTo>
                    <a:pt x="2856483" y="60198"/>
                  </a:lnTo>
                  <a:close/>
                </a:path>
                <a:path w="3669029" h="685800">
                  <a:moveTo>
                    <a:pt x="2662935" y="60198"/>
                  </a:moveTo>
                  <a:lnTo>
                    <a:pt x="2762123" y="60198"/>
                  </a:lnTo>
                  <a:lnTo>
                    <a:pt x="2762123" y="551179"/>
                  </a:lnTo>
                  <a:lnTo>
                    <a:pt x="2662935" y="551179"/>
                  </a:lnTo>
                  <a:lnTo>
                    <a:pt x="2662935" y="60198"/>
                  </a:lnTo>
                  <a:close/>
                </a:path>
                <a:path w="3669029" h="685800">
                  <a:moveTo>
                    <a:pt x="1602104" y="60198"/>
                  </a:moveTo>
                  <a:lnTo>
                    <a:pt x="1992249" y="60198"/>
                  </a:lnTo>
                  <a:lnTo>
                    <a:pt x="1992249" y="143255"/>
                  </a:lnTo>
                  <a:lnTo>
                    <a:pt x="1846961" y="143255"/>
                  </a:lnTo>
                  <a:lnTo>
                    <a:pt x="1846961" y="551179"/>
                  </a:lnTo>
                  <a:lnTo>
                    <a:pt x="1747774" y="551179"/>
                  </a:lnTo>
                  <a:lnTo>
                    <a:pt x="1747774" y="143255"/>
                  </a:lnTo>
                  <a:lnTo>
                    <a:pt x="1602104" y="143255"/>
                  </a:lnTo>
                  <a:lnTo>
                    <a:pt x="1602104" y="60198"/>
                  </a:lnTo>
                  <a:close/>
                </a:path>
                <a:path w="3669029" h="685800">
                  <a:moveTo>
                    <a:pt x="1180084" y="60198"/>
                  </a:moveTo>
                  <a:lnTo>
                    <a:pt x="1544065" y="60198"/>
                  </a:lnTo>
                  <a:lnTo>
                    <a:pt x="1544065" y="143255"/>
                  </a:lnTo>
                  <a:lnTo>
                    <a:pt x="1279271" y="143255"/>
                  </a:lnTo>
                  <a:lnTo>
                    <a:pt x="1279271" y="252095"/>
                  </a:lnTo>
                  <a:lnTo>
                    <a:pt x="1525651" y="252095"/>
                  </a:lnTo>
                  <a:lnTo>
                    <a:pt x="1525651" y="334772"/>
                  </a:lnTo>
                  <a:lnTo>
                    <a:pt x="1279271" y="334772"/>
                  </a:lnTo>
                  <a:lnTo>
                    <a:pt x="1279271" y="468375"/>
                  </a:lnTo>
                  <a:lnTo>
                    <a:pt x="1553464" y="468375"/>
                  </a:lnTo>
                  <a:lnTo>
                    <a:pt x="1553464" y="551179"/>
                  </a:lnTo>
                  <a:lnTo>
                    <a:pt x="1180084" y="551179"/>
                  </a:lnTo>
                  <a:lnTo>
                    <a:pt x="1180084" y="60198"/>
                  </a:lnTo>
                  <a:close/>
                </a:path>
                <a:path w="3669029" h="685800">
                  <a:moveTo>
                    <a:pt x="986536" y="60198"/>
                  </a:moveTo>
                  <a:lnTo>
                    <a:pt x="1085723" y="60198"/>
                  </a:lnTo>
                  <a:lnTo>
                    <a:pt x="1085723" y="551179"/>
                  </a:lnTo>
                  <a:lnTo>
                    <a:pt x="986536" y="551179"/>
                  </a:lnTo>
                  <a:lnTo>
                    <a:pt x="986536" y="60198"/>
                  </a:lnTo>
                  <a:close/>
                </a:path>
                <a:path w="3669029" h="685800">
                  <a:moveTo>
                    <a:pt x="494664" y="60198"/>
                  </a:moveTo>
                  <a:lnTo>
                    <a:pt x="593725" y="60198"/>
                  </a:lnTo>
                  <a:lnTo>
                    <a:pt x="593725" y="253491"/>
                  </a:lnTo>
                  <a:lnTo>
                    <a:pt x="788035" y="253491"/>
                  </a:lnTo>
                  <a:lnTo>
                    <a:pt x="788035" y="60198"/>
                  </a:lnTo>
                  <a:lnTo>
                    <a:pt x="887095" y="60198"/>
                  </a:lnTo>
                  <a:lnTo>
                    <a:pt x="887095" y="551179"/>
                  </a:lnTo>
                  <a:lnTo>
                    <a:pt x="788035" y="551179"/>
                  </a:lnTo>
                  <a:lnTo>
                    <a:pt x="788035" y="336423"/>
                  </a:lnTo>
                  <a:lnTo>
                    <a:pt x="593725" y="336423"/>
                  </a:lnTo>
                  <a:lnTo>
                    <a:pt x="593725" y="551179"/>
                  </a:lnTo>
                  <a:lnTo>
                    <a:pt x="494664" y="551179"/>
                  </a:lnTo>
                  <a:lnTo>
                    <a:pt x="494664" y="60198"/>
                  </a:lnTo>
                  <a:close/>
                </a:path>
                <a:path w="3669029" h="685800">
                  <a:moveTo>
                    <a:pt x="0" y="60198"/>
                  </a:moveTo>
                  <a:lnTo>
                    <a:pt x="96392" y="60198"/>
                  </a:lnTo>
                  <a:lnTo>
                    <a:pt x="297307" y="388112"/>
                  </a:lnTo>
                  <a:lnTo>
                    <a:pt x="297307" y="60198"/>
                  </a:lnTo>
                  <a:lnTo>
                    <a:pt x="389509" y="60198"/>
                  </a:lnTo>
                  <a:lnTo>
                    <a:pt x="389509" y="551179"/>
                  </a:lnTo>
                  <a:lnTo>
                    <a:pt x="289940" y="551179"/>
                  </a:lnTo>
                  <a:lnTo>
                    <a:pt x="92075" y="231012"/>
                  </a:lnTo>
                  <a:lnTo>
                    <a:pt x="92075" y="551179"/>
                  </a:lnTo>
                  <a:lnTo>
                    <a:pt x="0" y="551179"/>
                  </a:lnTo>
                  <a:lnTo>
                    <a:pt x="0" y="60198"/>
                  </a:lnTo>
                  <a:close/>
                </a:path>
                <a:path w="3669029" h="685800">
                  <a:moveTo>
                    <a:pt x="3018917" y="0"/>
                  </a:moveTo>
                  <a:lnTo>
                    <a:pt x="3078479" y="0"/>
                  </a:lnTo>
                  <a:lnTo>
                    <a:pt x="3151504" y="43434"/>
                  </a:lnTo>
                  <a:lnTo>
                    <a:pt x="3085592" y="43434"/>
                  </a:lnTo>
                  <a:lnTo>
                    <a:pt x="3048761" y="18668"/>
                  </a:lnTo>
                  <a:lnTo>
                    <a:pt x="3011931" y="43434"/>
                  </a:lnTo>
                  <a:lnTo>
                    <a:pt x="2945892" y="43434"/>
                  </a:lnTo>
                  <a:lnTo>
                    <a:pt x="3018917" y="0"/>
                  </a:lnTo>
                  <a:close/>
                </a:path>
                <a:path w="3669029" h="685800">
                  <a:moveTo>
                    <a:pt x="1342516" y="0"/>
                  </a:moveTo>
                  <a:lnTo>
                    <a:pt x="1402079" y="0"/>
                  </a:lnTo>
                  <a:lnTo>
                    <a:pt x="1475104" y="43434"/>
                  </a:lnTo>
                  <a:lnTo>
                    <a:pt x="1409191" y="43434"/>
                  </a:lnTo>
                  <a:lnTo>
                    <a:pt x="1372362" y="18668"/>
                  </a:lnTo>
                  <a:lnTo>
                    <a:pt x="1335532" y="43434"/>
                  </a:lnTo>
                  <a:lnTo>
                    <a:pt x="1269491" y="43434"/>
                  </a:lnTo>
                  <a:lnTo>
                    <a:pt x="1342516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10942" y="1769236"/>
              <a:ext cx="8080629" cy="62763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210942" y="1889125"/>
              <a:ext cx="8081009" cy="508000"/>
            </a:xfrm>
            <a:custGeom>
              <a:avLst/>
              <a:gdLst/>
              <a:ahLst/>
              <a:cxnLst/>
              <a:rect l="l" t="t" r="r" b="b"/>
              <a:pathLst>
                <a:path w="8081009" h="508000">
                  <a:moveTo>
                    <a:pt x="7369683" y="122936"/>
                  </a:moveTo>
                  <a:lnTo>
                    <a:pt x="7303388" y="305053"/>
                  </a:lnTo>
                  <a:lnTo>
                    <a:pt x="7437374" y="305053"/>
                  </a:lnTo>
                  <a:lnTo>
                    <a:pt x="7369683" y="122936"/>
                  </a:lnTo>
                  <a:close/>
                </a:path>
                <a:path w="8081009" h="508000">
                  <a:moveTo>
                    <a:pt x="5274183" y="122936"/>
                  </a:moveTo>
                  <a:lnTo>
                    <a:pt x="5207888" y="305053"/>
                  </a:lnTo>
                  <a:lnTo>
                    <a:pt x="5341874" y="305053"/>
                  </a:lnTo>
                  <a:lnTo>
                    <a:pt x="5274183" y="122936"/>
                  </a:lnTo>
                  <a:close/>
                </a:path>
                <a:path w="8081009" h="508000">
                  <a:moveTo>
                    <a:pt x="1200531" y="122936"/>
                  </a:moveTo>
                  <a:lnTo>
                    <a:pt x="1134236" y="305053"/>
                  </a:lnTo>
                  <a:lnTo>
                    <a:pt x="1268221" y="305053"/>
                  </a:lnTo>
                  <a:lnTo>
                    <a:pt x="1200531" y="122936"/>
                  </a:lnTo>
                  <a:close/>
                </a:path>
                <a:path w="8081009" h="508000">
                  <a:moveTo>
                    <a:pt x="1721611" y="84709"/>
                  </a:moveTo>
                  <a:lnTo>
                    <a:pt x="1666303" y="95250"/>
                  </a:lnTo>
                  <a:lnTo>
                    <a:pt x="1622806" y="126746"/>
                  </a:lnTo>
                  <a:lnTo>
                    <a:pt x="1594739" y="179498"/>
                  </a:lnTo>
                  <a:lnTo>
                    <a:pt x="1585341" y="253491"/>
                  </a:lnTo>
                  <a:lnTo>
                    <a:pt x="1587746" y="292687"/>
                  </a:lnTo>
                  <a:lnTo>
                    <a:pt x="1606986" y="355933"/>
                  </a:lnTo>
                  <a:lnTo>
                    <a:pt x="1644370" y="398799"/>
                  </a:lnTo>
                  <a:lnTo>
                    <a:pt x="1693277" y="420239"/>
                  </a:lnTo>
                  <a:lnTo>
                    <a:pt x="1721611" y="422910"/>
                  </a:lnTo>
                  <a:lnTo>
                    <a:pt x="1749921" y="420243"/>
                  </a:lnTo>
                  <a:lnTo>
                    <a:pt x="1798585" y="398907"/>
                  </a:lnTo>
                  <a:lnTo>
                    <a:pt x="1835542" y="356235"/>
                  </a:lnTo>
                  <a:lnTo>
                    <a:pt x="1854505" y="292226"/>
                  </a:lnTo>
                  <a:lnTo>
                    <a:pt x="1856867" y="252222"/>
                  </a:lnTo>
                  <a:lnTo>
                    <a:pt x="1854557" y="212695"/>
                  </a:lnTo>
                  <a:lnTo>
                    <a:pt x="1836078" y="149691"/>
                  </a:lnTo>
                  <a:lnTo>
                    <a:pt x="1799907" y="108069"/>
                  </a:lnTo>
                  <a:lnTo>
                    <a:pt x="1750758" y="87304"/>
                  </a:lnTo>
                  <a:lnTo>
                    <a:pt x="1721611" y="84709"/>
                  </a:lnTo>
                  <a:close/>
                </a:path>
                <a:path w="8081009" h="508000">
                  <a:moveTo>
                    <a:pt x="7621524" y="8382"/>
                  </a:moveTo>
                  <a:lnTo>
                    <a:pt x="7737729" y="8382"/>
                  </a:lnTo>
                  <a:lnTo>
                    <a:pt x="7853299" y="202564"/>
                  </a:lnTo>
                  <a:lnTo>
                    <a:pt x="7966456" y="8382"/>
                  </a:lnTo>
                  <a:lnTo>
                    <a:pt x="8080629" y="8382"/>
                  </a:lnTo>
                  <a:lnTo>
                    <a:pt x="7900161" y="293370"/>
                  </a:lnTo>
                  <a:lnTo>
                    <a:pt x="7900161" y="499363"/>
                  </a:lnTo>
                  <a:lnTo>
                    <a:pt x="7801356" y="499363"/>
                  </a:lnTo>
                  <a:lnTo>
                    <a:pt x="7801356" y="292735"/>
                  </a:lnTo>
                  <a:lnTo>
                    <a:pt x="7621524" y="8382"/>
                  </a:lnTo>
                  <a:close/>
                </a:path>
                <a:path w="8081009" h="508000">
                  <a:moveTo>
                    <a:pt x="7318502" y="8382"/>
                  </a:moveTo>
                  <a:lnTo>
                    <a:pt x="7423277" y="8382"/>
                  </a:lnTo>
                  <a:lnTo>
                    <a:pt x="7619873" y="499363"/>
                  </a:lnTo>
                  <a:lnTo>
                    <a:pt x="7512050" y="499363"/>
                  </a:lnTo>
                  <a:lnTo>
                    <a:pt x="7469124" y="387858"/>
                  </a:lnTo>
                  <a:lnTo>
                    <a:pt x="7272908" y="387858"/>
                  </a:lnTo>
                  <a:lnTo>
                    <a:pt x="7232396" y="499363"/>
                  </a:lnTo>
                  <a:lnTo>
                    <a:pt x="7127239" y="499363"/>
                  </a:lnTo>
                  <a:lnTo>
                    <a:pt x="7318502" y="8382"/>
                  </a:lnTo>
                  <a:close/>
                </a:path>
                <a:path w="8081009" h="508000">
                  <a:moveTo>
                    <a:pt x="6682232" y="8382"/>
                  </a:moveTo>
                  <a:lnTo>
                    <a:pt x="6781291" y="8382"/>
                  </a:lnTo>
                  <a:lnTo>
                    <a:pt x="6781291" y="201675"/>
                  </a:lnTo>
                  <a:lnTo>
                    <a:pt x="6975602" y="201675"/>
                  </a:lnTo>
                  <a:lnTo>
                    <a:pt x="6975602" y="8382"/>
                  </a:lnTo>
                  <a:lnTo>
                    <a:pt x="7074661" y="8382"/>
                  </a:lnTo>
                  <a:lnTo>
                    <a:pt x="7074661" y="499363"/>
                  </a:lnTo>
                  <a:lnTo>
                    <a:pt x="6975602" y="499363"/>
                  </a:lnTo>
                  <a:lnTo>
                    <a:pt x="6975602" y="284607"/>
                  </a:lnTo>
                  <a:lnTo>
                    <a:pt x="6781291" y="284607"/>
                  </a:lnTo>
                  <a:lnTo>
                    <a:pt x="6781291" y="499363"/>
                  </a:lnTo>
                  <a:lnTo>
                    <a:pt x="6682232" y="499363"/>
                  </a:lnTo>
                  <a:lnTo>
                    <a:pt x="6682232" y="8382"/>
                  </a:lnTo>
                  <a:close/>
                </a:path>
                <a:path w="8081009" h="508000">
                  <a:moveTo>
                    <a:pt x="6227572" y="8382"/>
                  </a:moveTo>
                  <a:lnTo>
                    <a:pt x="6617715" y="8382"/>
                  </a:lnTo>
                  <a:lnTo>
                    <a:pt x="6617715" y="91439"/>
                  </a:lnTo>
                  <a:lnTo>
                    <a:pt x="6472428" y="91439"/>
                  </a:lnTo>
                  <a:lnTo>
                    <a:pt x="6472428" y="499363"/>
                  </a:lnTo>
                  <a:lnTo>
                    <a:pt x="6373240" y="499363"/>
                  </a:lnTo>
                  <a:lnTo>
                    <a:pt x="6373240" y="91439"/>
                  </a:lnTo>
                  <a:lnTo>
                    <a:pt x="6227572" y="91439"/>
                  </a:lnTo>
                  <a:lnTo>
                    <a:pt x="6227572" y="8382"/>
                  </a:lnTo>
                  <a:close/>
                </a:path>
                <a:path w="8081009" h="508000">
                  <a:moveTo>
                    <a:pt x="5223002" y="8382"/>
                  </a:moveTo>
                  <a:lnTo>
                    <a:pt x="5327777" y="8382"/>
                  </a:lnTo>
                  <a:lnTo>
                    <a:pt x="5524373" y="499363"/>
                  </a:lnTo>
                  <a:lnTo>
                    <a:pt x="5416550" y="499363"/>
                  </a:lnTo>
                  <a:lnTo>
                    <a:pt x="5373624" y="387858"/>
                  </a:lnTo>
                  <a:lnTo>
                    <a:pt x="5177408" y="387858"/>
                  </a:lnTo>
                  <a:lnTo>
                    <a:pt x="5136896" y="499363"/>
                  </a:lnTo>
                  <a:lnTo>
                    <a:pt x="5031739" y="499363"/>
                  </a:lnTo>
                  <a:lnTo>
                    <a:pt x="5223002" y="8382"/>
                  </a:lnTo>
                  <a:close/>
                </a:path>
                <a:path w="8081009" h="508000">
                  <a:moveTo>
                    <a:pt x="3368167" y="8382"/>
                  </a:moveTo>
                  <a:lnTo>
                    <a:pt x="3464559" y="8382"/>
                  </a:lnTo>
                  <a:lnTo>
                    <a:pt x="3665474" y="336296"/>
                  </a:lnTo>
                  <a:lnTo>
                    <a:pt x="3665474" y="8382"/>
                  </a:lnTo>
                  <a:lnTo>
                    <a:pt x="3757676" y="8382"/>
                  </a:lnTo>
                  <a:lnTo>
                    <a:pt x="3757676" y="499363"/>
                  </a:lnTo>
                  <a:lnTo>
                    <a:pt x="3658107" y="499363"/>
                  </a:lnTo>
                  <a:lnTo>
                    <a:pt x="3460242" y="179197"/>
                  </a:lnTo>
                  <a:lnTo>
                    <a:pt x="3460242" y="499363"/>
                  </a:lnTo>
                  <a:lnTo>
                    <a:pt x="3368167" y="499363"/>
                  </a:lnTo>
                  <a:lnTo>
                    <a:pt x="3368167" y="8382"/>
                  </a:lnTo>
                  <a:close/>
                </a:path>
                <a:path w="8081009" h="508000">
                  <a:moveTo>
                    <a:pt x="2798064" y="8382"/>
                  </a:moveTo>
                  <a:lnTo>
                    <a:pt x="2897123" y="8382"/>
                  </a:lnTo>
                  <a:lnTo>
                    <a:pt x="2897123" y="274320"/>
                  </a:lnTo>
                  <a:lnTo>
                    <a:pt x="2897360" y="303391"/>
                  </a:lnTo>
                  <a:lnTo>
                    <a:pt x="2899213" y="344435"/>
                  </a:lnTo>
                  <a:lnTo>
                    <a:pt x="2911947" y="385512"/>
                  </a:lnTo>
                  <a:lnTo>
                    <a:pt x="2959850" y="418762"/>
                  </a:lnTo>
                  <a:lnTo>
                    <a:pt x="2996565" y="422910"/>
                  </a:lnTo>
                  <a:lnTo>
                    <a:pt x="3031805" y="419193"/>
                  </a:lnTo>
                  <a:lnTo>
                    <a:pt x="3076521" y="389423"/>
                  </a:lnTo>
                  <a:lnTo>
                    <a:pt x="3087899" y="348704"/>
                  </a:lnTo>
                  <a:lnTo>
                    <a:pt x="3090134" y="307036"/>
                  </a:lnTo>
                  <a:lnTo>
                    <a:pt x="3090418" y="280035"/>
                  </a:lnTo>
                  <a:lnTo>
                    <a:pt x="3090418" y="8382"/>
                  </a:lnTo>
                  <a:lnTo>
                    <a:pt x="3189478" y="8382"/>
                  </a:lnTo>
                  <a:lnTo>
                    <a:pt x="3189478" y="183514"/>
                  </a:lnTo>
                  <a:lnTo>
                    <a:pt x="3211931" y="177946"/>
                  </a:lnTo>
                  <a:lnTo>
                    <a:pt x="3245788" y="160333"/>
                  </a:lnTo>
                  <a:lnTo>
                    <a:pt x="3268206" y="116778"/>
                  </a:lnTo>
                  <a:lnTo>
                    <a:pt x="3269233" y="102488"/>
                  </a:lnTo>
                  <a:lnTo>
                    <a:pt x="3223641" y="102488"/>
                  </a:lnTo>
                  <a:lnTo>
                    <a:pt x="3223641" y="8382"/>
                  </a:lnTo>
                  <a:lnTo>
                    <a:pt x="3317748" y="8382"/>
                  </a:lnTo>
                  <a:lnTo>
                    <a:pt x="3317748" y="75691"/>
                  </a:lnTo>
                  <a:lnTo>
                    <a:pt x="3313676" y="127859"/>
                  </a:lnTo>
                  <a:lnTo>
                    <a:pt x="3293078" y="173023"/>
                  </a:lnTo>
                  <a:lnTo>
                    <a:pt x="3245183" y="207073"/>
                  </a:lnTo>
                  <a:lnTo>
                    <a:pt x="3189478" y="221741"/>
                  </a:lnTo>
                  <a:lnTo>
                    <a:pt x="3189478" y="266191"/>
                  </a:lnTo>
                  <a:lnTo>
                    <a:pt x="3188977" y="306577"/>
                  </a:lnTo>
                  <a:lnTo>
                    <a:pt x="3184977" y="369062"/>
                  </a:lnTo>
                  <a:lnTo>
                    <a:pt x="3176712" y="408445"/>
                  </a:lnTo>
                  <a:lnTo>
                    <a:pt x="3152012" y="452754"/>
                  </a:lnTo>
                  <a:lnTo>
                    <a:pt x="3090100" y="493966"/>
                  </a:lnTo>
                  <a:lnTo>
                    <a:pt x="3048428" y="504297"/>
                  </a:lnTo>
                  <a:lnTo>
                    <a:pt x="2999612" y="507746"/>
                  </a:lnTo>
                  <a:lnTo>
                    <a:pt x="2945649" y="504078"/>
                  </a:lnTo>
                  <a:lnTo>
                    <a:pt x="2900330" y="493077"/>
                  </a:lnTo>
                  <a:lnTo>
                    <a:pt x="2863631" y="474741"/>
                  </a:lnTo>
                  <a:lnTo>
                    <a:pt x="2825861" y="436026"/>
                  </a:lnTo>
                  <a:lnTo>
                    <a:pt x="2807716" y="394842"/>
                  </a:lnTo>
                  <a:lnTo>
                    <a:pt x="2800461" y="342741"/>
                  </a:lnTo>
                  <a:lnTo>
                    <a:pt x="2798064" y="270255"/>
                  </a:lnTo>
                  <a:lnTo>
                    <a:pt x="2798064" y="8382"/>
                  </a:lnTo>
                  <a:close/>
                </a:path>
                <a:path w="8081009" h="508000">
                  <a:moveTo>
                    <a:pt x="2225929" y="8382"/>
                  </a:moveTo>
                  <a:lnTo>
                    <a:pt x="2374265" y="8382"/>
                  </a:lnTo>
                  <a:lnTo>
                    <a:pt x="2463292" y="343280"/>
                  </a:lnTo>
                  <a:lnTo>
                    <a:pt x="2551303" y="8382"/>
                  </a:lnTo>
                  <a:lnTo>
                    <a:pt x="2700020" y="8382"/>
                  </a:lnTo>
                  <a:lnTo>
                    <a:pt x="2700020" y="499363"/>
                  </a:lnTo>
                  <a:lnTo>
                    <a:pt x="2607945" y="499363"/>
                  </a:lnTo>
                  <a:lnTo>
                    <a:pt x="2607945" y="112902"/>
                  </a:lnTo>
                  <a:lnTo>
                    <a:pt x="2510535" y="499363"/>
                  </a:lnTo>
                  <a:lnTo>
                    <a:pt x="2415032" y="499363"/>
                  </a:lnTo>
                  <a:lnTo>
                    <a:pt x="2318004" y="112902"/>
                  </a:lnTo>
                  <a:lnTo>
                    <a:pt x="2318004" y="499363"/>
                  </a:lnTo>
                  <a:lnTo>
                    <a:pt x="2225929" y="499363"/>
                  </a:lnTo>
                  <a:lnTo>
                    <a:pt x="2225929" y="8382"/>
                  </a:lnTo>
                  <a:close/>
                </a:path>
                <a:path w="8081009" h="508000">
                  <a:moveTo>
                    <a:pt x="1149349" y="8382"/>
                  </a:moveTo>
                  <a:lnTo>
                    <a:pt x="1254124" y="8382"/>
                  </a:lnTo>
                  <a:lnTo>
                    <a:pt x="1450720" y="499363"/>
                  </a:lnTo>
                  <a:lnTo>
                    <a:pt x="1342897" y="499363"/>
                  </a:lnTo>
                  <a:lnTo>
                    <a:pt x="1299971" y="387858"/>
                  </a:lnTo>
                  <a:lnTo>
                    <a:pt x="1103757" y="387858"/>
                  </a:lnTo>
                  <a:lnTo>
                    <a:pt x="1063244" y="499363"/>
                  </a:lnTo>
                  <a:lnTo>
                    <a:pt x="958088" y="499363"/>
                  </a:lnTo>
                  <a:lnTo>
                    <a:pt x="1149349" y="8382"/>
                  </a:lnTo>
                  <a:close/>
                </a:path>
                <a:path w="8081009" h="508000">
                  <a:moveTo>
                    <a:pt x="513080" y="8382"/>
                  </a:moveTo>
                  <a:lnTo>
                    <a:pt x="612139" y="8382"/>
                  </a:lnTo>
                  <a:lnTo>
                    <a:pt x="612139" y="201675"/>
                  </a:lnTo>
                  <a:lnTo>
                    <a:pt x="806450" y="201675"/>
                  </a:lnTo>
                  <a:lnTo>
                    <a:pt x="806450" y="8382"/>
                  </a:lnTo>
                  <a:lnTo>
                    <a:pt x="905509" y="8382"/>
                  </a:lnTo>
                  <a:lnTo>
                    <a:pt x="905509" y="499363"/>
                  </a:lnTo>
                  <a:lnTo>
                    <a:pt x="806450" y="499363"/>
                  </a:lnTo>
                  <a:lnTo>
                    <a:pt x="806450" y="284607"/>
                  </a:lnTo>
                  <a:lnTo>
                    <a:pt x="612139" y="284607"/>
                  </a:lnTo>
                  <a:lnTo>
                    <a:pt x="612139" y="499363"/>
                  </a:lnTo>
                  <a:lnTo>
                    <a:pt x="513080" y="499363"/>
                  </a:lnTo>
                  <a:lnTo>
                    <a:pt x="513080" y="8382"/>
                  </a:lnTo>
                  <a:close/>
                </a:path>
                <a:path w="8081009" h="508000">
                  <a:moveTo>
                    <a:pt x="5789295" y="0"/>
                  </a:moveTo>
                  <a:lnTo>
                    <a:pt x="5832228" y="3333"/>
                  </a:lnTo>
                  <a:lnTo>
                    <a:pt x="5870924" y="13334"/>
                  </a:lnTo>
                  <a:lnTo>
                    <a:pt x="5905380" y="30003"/>
                  </a:lnTo>
                  <a:lnTo>
                    <a:pt x="5935599" y="53339"/>
                  </a:lnTo>
                  <a:lnTo>
                    <a:pt x="5964935" y="91630"/>
                  </a:lnTo>
                  <a:lnTo>
                    <a:pt x="5985890" y="143637"/>
                  </a:lnTo>
                  <a:lnTo>
                    <a:pt x="5887720" y="167132"/>
                  </a:lnTo>
                  <a:lnTo>
                    <a:pt x="5882169" y="149062"/>
                  </a:lnTo>
                  <a:lnTo>
                    <a:pt x="5874273" y="132968"/>
                  </a:lnTo>
                  <a:lnTo>
                    <a:pt x="5836846" y="97139"/>
                  </a:lnTo>
                  <a:lnTo>
                    <a:pt x="5784214" y="84709"/>
                  </a:lnTo>
                  <a:lnTo>
                    <a:pt x="5758239" y="87161"/>
                  </a:lnTo>
                  <a:lnTo>
                    <a:pt x="5713956" y="106783"/>
                  </a:lnTo>
                  <a:lnTo>
                    <a:pt x="5680787" y="146597"/>
                  </a:lnTo>
                  <a:lnTo>
                    <a:pt x="5663781" y="210034"/>
                  </a:lnTo>
                  <a:lnTo>
                    <a:pt x="5661659" y="250825"/>
                  </a:lnTo>
                  <a:lnTo>
                    <a:pt x="5663755" y="294044"/>
                  </a:lnTo>
                  <a:lnTo>
                    <a:pt x="5680519" y="360338"/>
                  </a:lnTo>
                  <a:lnTo>
                    <a:pt x="5713192" y="400728"/>
                  </a:lnTo>
                  <a:lnTo>
                    <a:pt x="5756677" y="420453"/>
                  </a:lnTo>
                  <a:lnTo>
                    <a:pt x="5782183" y="422910"/>
                  </a:lnTo>
                  <a:lnTo>
                    <a:pt x="5801284" y="421358"/>
                  </a:lnTo>
                  <a:lnTo>
                    <a:pt x="5850255" y="397890"/>
                  </a:lnTo>
                  <a:lnTo>
                    <a:pt x="5874639" y="365521"/>
                  </a:lnTo>
                  <a:lnTo>
                    <a:pt x="5891022" y="318770"/>
                  </a:lnTo>
                  <a:lnTo>
                    <a:pt x="5987160" y="349250"/>
                  </a:lnTo>
                  <a:lnTo>
                    <a:pt x="5974278" y="386869"/>
                  </a:lnTo>
                  <a:lnTo>
                    <a:pt x="5937511" y="446583"/>
                  </a:lnTo>
                  <a:lnTo>
                    <a:pt x="5886247" y="485725"/>
                  </a:lnTo>
                  <a:lnTo>
                    <a:pt x="5821009" y="505295"/>
                  </a:lnTo>
                  <a:lnTo>
                    <a:pt x="5783199" y="507746"/>
                  </a:lnTo>
                  <a:lnTo>
                    <a:pt x="5736504" y="503558"/>
                  </a:lnTo>
                  <a:lnTo>
                    <a:pt x="5694156" y="491013"/>
                  </a:lnTo>
                  <a:lnTo>
                    <a:pt x="5656165" y="470134"/>
                  </a:lnTo>
                  <a:lnTo>
                    <a:pt x="5622543" y="440944"/>
                  </a:lnTo>
                  <a:lnTo>
                    <a:pt x="5594967" y="404441"/>
                  </a:lnTo>
                  <a:lnTo>
                    <a:pt x="5575284" y="361807"/>
                  </a:lnTo>
                  <a:lnTo>
                    <a:pt x="5563483" y="313053"/>
                  </a:lnTo>
                  <a:lnTo>
                    <a:pt x="5559552" y="258190"/>
                  </a:lnTo>
                  <a:lnTo>
                    <a:pt x="5563504" y="200352"/>
                  </a:lnTo>
                  <a:lnTo>
                    <a:pt x="5575363" y="149336"/>
                  </a:lnTo>
                  <a:lnTo>
                    <a:pt x="5595127" y="105154"/>
                  </a:lnTo>
                  <a:lnTo>
                    <a:pt x="5622798" y="67817"/>
                  </a:lnTo>
                  <a:lnTo>
                    <a:pt x="5656974" y="38147"/>
                  </a:lnTo>
                  <a:lnTo>
                    <a:pt x="5696092" y="16954"/>
                  </a:lnTo>
                  <a:lnTo>
                    <a:pt x="5740187" y="4238"/>
                  </a:lnTo>
                  <a:lnTo>
                    <a:pt x="5789295" y="0"/>
                  </a:lnTo>
                  <a:close/>
                </a:path>
                <a:path w="8081009" h="508000">
                  <a:moveTo>
                    <a:pt x="4798695" y="0"/>
                  </a:moveTo>
                  <a:lnTo>
                    <a:pt x="4841628" y="3333"/>
                  </a:lnTo>
                  <a:lnTo>
                    <a:pt x="4880324" y="13334"/>
                  </a:lnTo>
                  <a:lnTo>
                    <a:pt x="4914780" y="30003"/>
                  </a:lnTo>
                  <a:lnTo>
                    <a:pt x="4944999" y="53339"/>
                  </a:lnTo>
                  <a:lnTo>
                    <a:pt x="4974335" y="91630"/>
                  </a:lnTo>
                  <a:lnTo>
                    <a:pt x="4995290" y="143637"/>
                  </a:lnTo>
                  <a:lnTo>
                    <a:pt x="4897120" y="167132"/>
                  </a:lnTo>
                  <a:lnTo>
                    <a:pt x="4891569" y="149062"/>
                  </a:lnTo>
                  <a:lnTo>
                    <a:pt x="4883673" y="132968"/>
                  </a:lnTo>
                  <a:lnTo>
                    <a:pt x="4846246" y="97139"/>
                  </a:lnTo>
                  <a:lnTo>
                    <a:pt x="4793614" y="84709"/>
                  </a:lnTo>
                  <a:lnTo>
                    <a:pt x="4767639" y="87161"/>
                  </a:lnTo>
                  <a:lnTo>
                    <a:pt x="4723356" y="106783"/>
                  </a:lnTo>
                  <a:lnTo>
                    <a:pt x="4690187" y="146597"/>
                  </a:lnTo>
                  <a:lnTo>
                    <a:pt x="4673181" y="210034"/>
                  </a:lnTo>
                  <a:lnTo>
                    <a:pt x="4671059" y="250825"/>
                  </a:lnTo>
                  <a:lnTo>
                    <a:pt x="4673155" y="294044"/>
                  </a:lnTo>
                  <a:lnTo>
                    <a:pt x="4689919" y="360338"/>
                  </a:lnTo>
                  <a:lnTo>
                    <a:pt x="4722592" y="400728"/>
                  </a:lnTo>
                  <a:lnTo>
                    <a:pt x="4766077" y="420453"/>
                  </a:lnTo>
                  <a:lnTo>
                    <a:pt x="4791583" y="422910"/>
                  </a:lnTo>
                  <a:lnTo>
                    <a:pt x="4810684" y="421358"/>
                  </a:lnTo>
                  <a:lnTo>
                    <a:pt x="4859655" y="397890"/>
                  </a:lnTo>
                  <a:lnTo>
                    <a:pt x="4884039" y="365521"/>
                  </a:lnTo>
                  <a:lnTo>
                    <a:pt x="4900422" y="318770"/>
                  </a:lnTo>
                  <a:lnTo>
                    <a:pt x="4996560" y="349250"/>
                  </a:lnTo>
                  <a:lnTo>
                    <a:pt x="4983678" y="386869"/>
                  </a:lnTo>
                  <a:lnTo>
                    <a:pt x="4946911" y="446583"/>
                  </a:lnTo>
                  <a:lnTo>
                    <a:pt x="4895647" y="485725"/>
                  </a:lnTo>
                  <a:lnTo>
                    <a:pt x="4830409" y="505295"/>
                  </a:lnTo>
                  <a:lnTo>
                    <a:pt x="4792599" y="507746"/>
                  </a:lnTo>
                  <a:lnTo>
                    <a:pt x="4745904" y="503558"/>
                  </a:lnTo>
                  <a:lnTo>
                    <a:pt x="4703556" y="491013"/>
                  </a:lnTo>
                  <a:lnTo>
                    <a:pt x="4665565" y="470134"/>
                  </a:lnTo>
                  <a:lnTo>
                    <a:pt x="4631943" y="440944"/>
                  </a:lnTo>
                  <a:lnTo>
                    <a:pt x="4604367" y="404441"/>
                  </a:lnTo>
                  <a:lnTo>
                    <a:pt x="4584684" y="361807"/>
                  </a:lnTo>
                  <a:lnTo>
                    <a:pt x="4572883" y="313053"/>
                  </a:lnTo>
                  <a:lnTo>
                    <a:pt x="4568952" y="258190"/>
                  </a:lnTo>
                  <a:lnTo>
                    <a:pt x="4572904" y="200352"/>
                  </a:lnTo>
                  <a:lnTo>
                    <a:pt x="4584763" y="149336"/>
                  </a:lnTo>
                  <a:lnTo>
                    <a:pt x="4604527" y="105154"/>
                  </a:lnTo>
                  <a:lnTo>
                    <a:pt x="4632198" y="67817"/>
                  </a:lnTo>
                  <a:lnTo>
                    <a:pt x="4666374" y="38147"/>
                  </a:lnTo>
                  <a:lnTo>
                    <a:pt x="4705492" y="16954"/>
                  </a:lnTo>
                  <a:lnTo>
                    <a:pt x="4749587" y="4238"/>
                  </a:lnTo>
                  <a:lnTo>
                    <a:pt x="4798695" y="0"/>
                  </a:lnTo>
                  <a:close/>
                </a:path>
                <a:path w="8081009" h="508000">
                  <a:moveTo>
                    <a:pt x="4089146" y="0"/>
                  </a:moveTo>
                  <a:lnTo>
                    <a:pt x="4132365" y="2403"/>
                  </a:lnTo>
                  <a:lnTo>
                    <a:pt x="4170584" y="9604"/>
                  </a:lnTo>
                  <a:lnTo>
                    <a:pt x="4232021" y="38353"/>
                  </a:lnTo>
                  <a:lnTo>
                    <a:pt x="4274232" y="84042"/>
                  </a:lnTo>
                  <a:lnTo>
                    <a:pt x="4298060" y="144399"/>
                  </a:lnTo>
                  <a:lnTo>
                    <a:pt x="4199635" y="162813"/>
                  </a:lnTo>
                  <a:lnTo>
                    <a:pt x="4193329" y="145669"/>
                  </a:lnTo>
                  <a:lnTo>
                    <a:pt x="4184713" y="130429"/>
                  </a:lnTo>
                  <a:lnTo>
                    <a:pt x="4145456" y="96496"/>
                  </a:lnTo>
                  <a:lnTo>
                    <a:pt x="4089146" y="84709"/>
                  </a:lnTo>
                  <a:lnTo>
                    <a:pt x="4058332" y="87282"/>
                  </a:lnTo>
                  <a:lnTo>
                    <a:pt x="4006707" y="107908"/>
                  </a:lnTo>
                  <a:lnTo>
                    <a:pt x="3969079" y="149056"/>
                  </a:lnTo>
                  <a:lnTo>
                    <a:pt x="3949926" y="210155"/>
                  </a:lnTo>
                  <a:lnTo>
                    <a:pt x="3947541" y="248158"/>
                  </a:lnTo>
                  <a:lnTo>
                    <a:pt x="3949969" y="289139"/>
                  </a:lnTo>
                  <a:lnTo>
                    <a:pt x="3969400" y="354671"/>
                  </a:lnTo>
                  <a:lnTo>
                    <a:pt x="4007334" y="398371"/>
                  </a:lnTo>
                  <a:lnTo>
                    <a:pt x="4058197" y="420191"/>
                  </a:lnTo>
                  <a:lnTo>
                    <a:pt x="4088129" y="422910"/>
                  </a:lnTo>
                  <a:lnTo>
                    <a:pt x="4103751" y="422148"/>
                  </a:lnTo>
                  <a:lnTo>
                    <a:pt x="4150614" y="410717"/>
                  </a:lnTo>
                  <a:lnTo>
                    <a:pt x="4192547" y="389483"/>
                  </a:lnTo>
                  <a:lnTo>
                    <a:pt x="4204334" y="381126"/>
                  </a:lnTo>
                  <a:lnTo>
                    <a:pt x="4204334" y="318770"/>
                  </a:lnTo>
                  <a:lnTo>
                    <a:pt x="4090797" y="318770"/>
                  </a:lnTo>
                  <a:lnTo>
                    <a:pt x="4090797" y="236092"/>
                  </a:lnTo>
                  <a:lnTo>
                    <a:pt x="4304537" y="236092"/>
                  </a:lnTo>
                  <a:lnTo>
                    <a:pt x="4304537" y="431673"/>
                  </a:lnTo>
                  <a:lnTo>
                    <a:pt x="4266342" y="460025"/>
                  </a:lnTo>
                  <a:lnTo>
                    <a:pt x="4214241" y="484759"/>
                  </a:lnTo>
                  <a:lnTo>
                    <a:pt x="4154789" y="501967"/>
                  </a:lnTo>
                  <a:lnTo>
                    <a:pt x="4094479" y="507746"/>
                  </a:lnTo>
                  <a:lnTo>
                    <a:pt x="4057235" y="505721"/>
                  </a:lnTo>
                  <a:lnTo>
                    <a:pt x="3990127" y="489529"/>
                  </a:lnTo>
                  <a:lnTo>
                    <a:pt x="3933374" y="457450"/>
                  </a:lnTo>
                  <a:lnTo>
                    <a:pt x="3890357" y="411245"/>
                  </a:lnTo>
                  <a:lnTo>
                    <a:pt x="3861560" y="352234"/>
                  </a:lnTo>
                  <a:lnTo>
                    <a:pt x="3847220" y="286893"/>
                  </a:lnTo>
                  <a:lnTo>
                    <a:pt x="3845432" y="252222"/>
                  </a:lnTo>
                  <a:lnTo>
                    <a:pt x="3847435" y="214909"/>
                  </a:lnTo>
                  <a:lnTo>
                    <a:pt x="3863488" y="146762"/>
                  </a:lnTo>
                  <a:lnTo>
                    <a:pt x="3895500" y="87876"/>
                  </a:lnTo>
                  <a:lnTo>
                    <a:pt x="3942518" y="42156"/>
                  </a:lnTo>
                  <a:lnTo>
                    <a:pt x="3996723" y="13769"/>
                  </a:lnTo>
                  <a:lnTo>
                    <a:pt x="4055449" y="1525"/>
                  </a:lnTo>
                  <a:lnTo>
                    <a:pt x="4089146" y="0"/>
                  </a:lnTo>
                  <a:close/>
                </a:path>
                <a:path w="8081009" h="508000">
                  <a:moveTo>
                    <a:pt x="1720595" y="0"/>
                  </a:moveTo>
                  <a:lnTo>
                    <a:pt x="1772171" y="4212"/>
                  </a:lnTo>
                  <a:lnTo>
                    <a:pt x="1818306" y="16843"/>
                  </a:lnTo>
                  <a:lnTo>
                    <a:pt x="1858988" y="37879"/>
                  </a:lnTo>
                  <a:lnTo>
                    <a:pt x="1894205" y="67310"/>
                  </a:lnTo>
                  <a:lnTo>
                    <a:pt x="1922708" y="104292"/>
                  </a:lnTo>
                  <a:lnTo>
                    <a:pt x="1943068" y="147812"/>
                  </a:lnTo>
                  <a:lnTo>
                    <a:pt x="1955284" y="197879"/>
                  </a:lnTo>
                  <a:lnTo>
                    <a:pt x="1959356" y="254508"/>
                  </a:lnTo>
                  <a:lnTo>
                    <a:pt x="1955327" y="310707"/>
                  </a:lnTo>
                  <a:lnTo>
                    <a:pt x="1943227" y="360441"/>
                  </a:lnTo>
                  <a:lnTo>
                    <a:pt x="1923030" y="403723"/>
                  </a:lnTo>
                  <a:lnTo>
                    <a:pt x="1894712" y="440563"/>
                  </a:lnTo>
                  <a:lnTo>
                    <a:pt x="1859706" y="469919"/>
                  </a:lnTo>
                  <a:lnTo>
                    <a:pt x="1819259" y="490918"/>
                  </a:lnTo>
                  <a:lnTo>
                    <a:pt x="1773358" y="503535"/>
                  </a:lnTo>
                  <a:lnTo>
                    <a:pt x="1721993" y="507746"/>
                  </a:lnTo>
                  <a:lnTo>
                    <a:pt x="1670034" y="503558"/>
                  </a:lnTo>
                  <a:lnTo>
                    <a:pt x="1623695" y="491013"/>
                  </a:lnTo>
                  <a:lnTo>
                    <a:pt x="1582975" y="470134"/>
                  </a:lnTo>
                  <a:lnTo>
                    <a:pt x="1547876" y="440944"/>
                  </a:lnTo>
                  <a:lnTo>
                    <a:pt x="1519612" y="404367"/>
                  </a:lnTo>
                  <a:lnTo>
                    <a:pt x="1499409" y="361505"/>
                  </a:lnTo>
                  <a:lnTo>
                    <a:pt x="1487279" y="312356"/>
                  </a:lnTo>
                  <a:lnTo>
                    <a:pt x="1483233" y="256921"/>
                  </a:lnTo>
                  <a:lnTo>
                    <a:pt x="1484637" y="220894"/>
                  </a:lnTo>
                  <a:lnTo>
                    <a:pt x="1495877" y="157890"/>
                  </a:lnTo>
                  <a:lnTo>
                    <a:pt x="1514782" y="112668"/>
                  </a:lnTo>
                  <a:lnTo>
                    <a:pt x="1537590" y="79037"/>
                  </a:lnTo>
                  <a:lnTo>
                    <a:pt x="1566191" y="49720"/>
                  </a:lnTo>
                  <a:lnTo>
                    <a:pt x="1597917" y="27622"/>
                  </a:lnTo>
                  <a:lnTo>
                    <a:pt x="1638639" y="10929"/>
                  </a:lnTo>
                  <a:lnTo>
                    <a:pt x="1691546" y="1214"/>
                  </a:lnTo>
                  <a:lnTo>
                    <a:pt x="1720595" y="0"/>
                  </a:lnTo>
                  <a:close/>
                </a:path>
                <a:path w="8081009" h="508000">
                  <a:moveTo>
                    <a:pt x="229743" y="0"/>
                  </a:moveTo>
                  <a:lnTo>
                    <a:pt x="272676" y="3333"/>
                  </a:lnTo>
                  <a:lnTo>
                    <a:pt x="311372" y="13334"/>
                  </a:lnTo>
                  <a:lnTo>
                    <a:pt x="345828" y="30003"/>
                  </a:lnTo>
                  <a:lnTo>
                    <a:pt x="376046" y="53339"/>
                  </a:lnTo>
                  <a:lnTo>
                    <a:pt x="405383" y="91630"/>
                  </a:lnTo>
                  <a:lnTo>
                    <a:pt x="426338" y="143637"/>
                  </a:lnTo>
                  <a:lnTo>
                    <a:pt x="328168" y="167132"/>
                  </a:lnTo>
                  <a:lnTo>
                    <a:pt x="322617" y="149062"/>
                  </a:lnTo>
                  <a:lnTo>
                    <a:pt x="314721" y="132968"/>
                  </a:lnTo>
                  <a:lnTo>
                    <a:pt x="277294" y="97139"/>
                  </a:lnTo>
                  <a:lnTo>
                    <a:pt x="224662" y="84709"/>
                  </a:lnTo>
                  <a:lnTo>
                    <a:pt x="198687" y="87161"/>
                  </a:lnTo>
                  <a:lnTo>
                    <a:pt x="154404" y="106783"/>
                  </a:lnTo>
                  <a:lnTo>
                    <a:pt x="121235" y="146597"/>
                  </a:lnTo>
                  <a:lnTo>
                    <a:pt x="104229" y="210034"/>
                  </a:lnTo>
                  <a:lnTo>
                    <a:pt x="102107" y="250825"/>
                  </a:lnTo>
                  <a:lnTo>
                    <a:pt x="104203" y="294044"/>
                  </a:lnTo>
                  <a:lnTo>
                    <a:pt x="120967" y="360338"/>
                  </a:lnTo>
                  <a:lnTo>
                    <a:pt x="153640" y="400728"/>
                  </a:lnTo>
                  <a:lnTo>
                    <a:pt x="197125" y="420453"/>
                  </a:lnTo>
                  <a:lnTo>
                    <a:pt x="222631" y="422910"/>
                  </a:lnTo>
                  <a:lnTo>
                    <a:pt x="241732" y="421358"/>
                  </a:lnTo>
                  <a:lnTo>
                    <a:pt x="290702" y="397890"/>
                  </a:lnTo>
                  <a:lnTo>
                    <a:pt x="315086" y="365521"/>
                  </a:lnTo>
                  <a:lnTo>
                    <a:pt x="331469" y="318770"/>
                  </a:lnTo>
                  <a:lnTo>
                    <a:pt x="427608" y="349250"/>
                  </a:lnTo>
                  <a:lnTo>
                    <a:pt x="414726" y="386869"/>
                  </a:lnTo>
                  <a:lnTo>
                    <a:pt x="377959" y="446583"/>
                  </a:lnTo>
                  <a:lnTo>
                    <a:pt x="326695" y="485725"/>
                  </a:lnTo>
                  <a:lnTo>
                    <a:pt x="261457" y="505295"/>
                  </a:lnTo>
                  <a:lnTo>
                    <a:pt x="223646" y="507746"/>
                  </a:lnTo>
                  <a:lnTo>
                    <a:pt x="176952" y="503558"/>
                  </a:lnTo>
                  <a:lnTo>
                    <a:pt x="134604" y="491013"/>
                  </a:lnTo>
                  <a:lnTo>
                    <a:pt x="96613" y="470134"/>
                  </a:lnTo>
                  <a:lnTo>
                    <a:pt x="62992" y="440944"/>
                  </a:lnTo>
                  <a:lnTo>
                    <a:pt x="35415" y="404441"/>
                  </a:lnTo>
                  <a:lnTo>
                    <a:pt x="15732" y="361807"/>
                  </a:lnTo>
                  <a:lnTo>
                    <a:pt x="3931" y="313053"/>
                  </a:lnTo>
                  <a:lnTo>
                    <a:pt x="0" y="258190"/>
                  </a:lnTo>
                  <a:lnTo>
                    <a:pt x="3952" y="200352"/>
                  </a:lnTo>
                  <a:lnTo>
                    <a:pt x="15811" y="149336"/>
                  </a:lnTo>
                  <a:lnTo>
                    <a:pt x="35575" y="105154"/>
                  </a:lnTo>
                  <a:lnTo>
                    <a:pt x="63245" y="67817"/>
                  </a:lnTo>
                  <a:lnTo>
                    <a:pt x="97422" y="38147"/>
                  </a:lnTo>
                  <a:lnTo>
                    <a:pt x="136540" y="16954"/>
                  </a:lnTo>
                  <a:lnTo>
                    <a:pt x="180635" y="4238"/>
                  </a:lnTo>
                  <a:lnTo>
                    <a:pt x="22974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 sz="2800"/>
            </a:p>
          </p:txBody>
        </p:sp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70263" y="1766697"/>
              <a:ext cx="217424" cy="11861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315716" y="1769236"/>
              <a:ext cx="4264660" cy="100330"/>
            </a:xfrm>
            <a:custGeom>
              <a:avLst/>
              <a:gdLst/>
              <a:ahLst/>
              <a:cxnLst/>
              <a:rect l="l" t="t" r="r" b="b"/>
              <a:pathLst>
                <a:path w="4264659" h="100330">
                  <a:moveTo>
                    <a:pt x="4158741" y="0"/>
                  </a:moveTo>
                  <a:lnTo>
                    <a:pt x="4264152" y="0"/>
                  </a:lnTo>
                  <a:lnTo>
                    <a:pt x="4172077" y="100202"/>
                  </a:lnTo>
                  <a:lnTo>
                    <a:pt x="4112514" y="100202"/>
                  </a:lnTo>
                  <a:lnTo>
                    <a:pt x="4158741" y="0"/>
                  </a:lnTo>
                  <a:close/>
                </a:path>
                <a:path w="4264659" h="100330">
                  <a:moveTo>
                    <a:pt x="1789430" y="0"/>
                  </a:moveTo>
                  <a:lnTo>
                    <a:pt x="1894839" y="0"/>
                  </a:lnTo>
                  <a:lnTo>
                    <a:pt x="1941068" y="100202"/>
                  </a:lnTo>
                  <a:lnTo>
                    <a:pt x="1881759" y="100202"/>
                  </a:lnTo>
                  <a:lnTo>
                    <a:pt x="1789430" y="0"/>
                  </a:lnTo>
                  <a:close/>
                </a:path>
                <a:path w="4264659" h="100330">
                  <a:moveTo>
                    <a:pt x="0" y="0"/>
                  </a:moveTo>
                  <a:lnTo>
                    <a:pt x="105537" y="0"/>
                  </a:lnTo>
                  <a:lnTo>
                    <a:pt x="151764" y="100202"/>
                  </a:lnTo>
                  <a:lnTo>
                    <a:pt x="92456" y="100202"/>
                  </a:lnTo>
                  <a:lnTo>
                    <a:pt x="0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59839" y="2592197"/>
              <a:ext cx="8934577" cy="7534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759839" y="2712085"/>
              <a:ext cx="8935085" cy="633730"/>
            </a:xfrm>
            <a:custGeom>
              <a:avLst/>
              <a:gdLst/>
              <a:ahLst/>
              <a:cxnLst/>
              <a:rect l="l" t="t" r="r" b="b"/>
              <a:pathLst>
                <a:path w="8935085" h="633729">
                  <a:moveTo>
                    <a:pt x="8158099" y="539495"/>
                  </a:moveTo>
                  <a:lnTo>
                    <a:pt x="8252206" y="539495"/>
                  </a:lnTo>
                  <a:lnTo>
                    <a:pt x="8252206" y="633602"/>
                  </a:lnTo>
                  <a:lnTo>
                    <a:pt x="8158099" y="633602"/>
                  </a:lnTo>
                  <a:lnTo>
                    <a:pt x="8158099" y="539495"/>
                  </a:lnTo>
                  <a:close/>
                </a:path>
                <a:path w="8935085" h="633729">
                  <a:moveTo>
                    <a:pt x="5210683" y="539495"/>
                  </a:moveTo>
                  <a:lnTo>
                    <a:pt x="5304790" y="539495"/>
                  </a:lnTo>
                  <a:lnTo>
                    <a:pt x="5304790" y="633602"/>
                  </a:lnTo>
                  <a:lnTo>
                    <a:pt x="5210683" y="633602"/>
                  </a:lnTo>
                  <a:lnTo>
                    <a:pt x="5210683" y="539495"/>
                  </a:lnTo>
                  <a:close/>
                </a:path>
                <a:path w="8935085" h="633729">
                  <a:moveTo>
                    <a:pt x="2153031" y="122936"/>
                  </a:moveTo>
                  <a:lnTo>
                    <a:pt x="2086737" y="305053"/>
                  </a:lnTo>
                  <a:lnTo>
                    <a:pt x="2220722" y="305053"/>
                  </a:lnTo>
                  <a:lnTo>
                    <a:pt x="2153031" y="122936"/>
                  </a:lnTo>
                  <a:close/>
                </a:path>
                <a:path w="8935085" h="633729">
                  <a:moveTo>
                    <a:pt x="4663821" y="91439"/>
                  </a:moveTo>
                  <a:lnTo>
                    <a:pt x="4663821" y="416560"/>
                  </a:lnTo>
                  <a:lnTo>
                    <a:pt x="4737862" y="416560"/>
                  </a:lnTo>
                  <a:lnTo>
                    <a:pt x="4787136" y="413934"/>
                  </a:lnTo>
                  <a:lnTo>
                    <a:pt x="4829309" y="398180"/>
                  </a:lnTo>
                  <a:lnTo>
                    <a:pt x="4858313" y="359483"/>
                  </a:lnTo>
                  <a:lnTo>
                    <a:pt x="4871259" y="305117"/>
                  </a:lnTo>
                  <a:lnTo>
                    <a:pt x="4873752" y="254253"/>
                  </a:lnTo>
                  <a:lnTo>
                    <a:pt x="4873130" y="227419"/>
                  </a:lnTo>
                  <a:lnTo>
                    <a:pt x="4868126" y="183655"/>
                  </a:lnTo>
                  <a:lnTo>
                    <a:pt x="4851685" y="139668"/>
                  </a:lnTo>
                  <a:lnTo>
                    <a:pt x="4825986" y="111390"/>
                  </a:lnTo>
                  <a:lnTo>
                    <a:pt x="4789678" y="96138"/>
                  </a:lnTo>
                  <a:lnTo>
                    <a:pt x="4736189" y="91727"/>
                  </a:lnTo>
                  <a:lnTo>
                    <a:pt x="4708398" y="91439"/>
                  </a:lnTo>
                  <a:lnTo>
                    <a:pt x="4663821" y="91439"/>
                  </a:lnTo>
                  <a:close/>
                </a:path>
                <a:path w="8935085" h="633729">
                  <a:moveTo>
                    <a:pt x="8209280" y="84709"/>
                  </a:moveTo>
                  <a:lnTo>
                    <a:pt x="8153971" y="95250"/>
                  </a:lnTo>
                  <a:lnTo>
                    <a:pt x="8110474" y="126745"/>
                  </a:lnTo>
                  <a:lnTo>
                    <a:pt x="8082407" y="179498"/>
                  </a:lnTo>
                  <a:lnTo>
                    <a:pt x="8073009" y="253491"/>
                  </a:lnTo>
                  <a:lnTo>
                    <a:pt x="8075414" y="292687"/>
                  </a:lnTo>
                  <a:lnTo>
                    <a:pt x="8094654" y="355933"/>
                  </a:lnTo>
                  <a:lnTo>
                    <a:pt x="8132038" y="398799"/>
                  </a:lnTo>
                  <a:lnTo>
                    <a:pt x="8180945" y="420239"/>
                  </a:lnTo>
                  <a:lnTo>
                    <a:pt x="8209280" y="422910"/>
                  </a:lnTo>
                  <a:lnTo>
                    <a:pt x="8237589" y="420243"/>
                  </a:lnTo>
                  <a:lnTo>
                    <a:pt x="8286253" y="398907"/>
                  </a:lnTo>
                  <a:lnTo>
                    <a:pt x="8323210" y="356235"/>
                  </a:lnTo>
                  <a:lnTo>
                    <a:pt x="8342173" y="292226"/>
                  </a:lnTo>
                  <a:lnTo>
                    <a:pt x="8344534" y="252222"/>
                  </a:lnTo>
                  <a:lnTo>
                    <a:pt x="8342225" y="212695"/>
                  </a:lnTo>
                  <a:lnTo>
                    <a:pt x="8323746" y="149691"/>
                  </a:lnTo>
                  <a:lnTo>
                    <a:pt x="8287575" y="108069"/>
                  </a:lnTo>
                  <a:lnTo>
                    <a:pt x="8238426" y="87304"/>
                  </a:lnTo>
                  <a:lnTo>
                    <a:pt x="8209280" y="84709"/>
                  </a:lnTo>
                  <a:close/>
                </a:path>
                <a:path w="8935085" h="633729">
                  <a:moveTo>
                    <a:pt x="3817112" y="84709"/>
                  </a:moveTo>
                  <a:lnTo>
                    <a:pt x="3760993" y="95281"/>
                  </a:lnTo>
                  <a:lnTo>
                    <a:pt x="3718306" y="127000"/>
                  </a:lnTo>
                  <a:lnTo>
                    <a:pt x="3690239" y="180530"/>
                  </a:lnTo>
                  <a:lnTo>
                    <a:pt x="3680841" y="253491"/>
                  </a:lnTo>
                  <a:lnTo>
                    <a:pt x="3683246" y="291832"/>
                  </a:lnTo>
                  <a:lnTo>
                    <a:pt x="3702486" y="355129"/>
                  </a:lnTo>
                  <a:lnTo>
                    <a:pt x="3739155" y="398853"/>
                  </a:lnTo>
                  <a:lnTo>
                    <a:pt x="3788062" y="420241"/>
                  </a:lnTo>
                  <a:lnTo>
                    <a:pt x="3817112" y="422910"/>
                  </a:lnTo>
                  <a:lnTo>
                    <a:pt x="3846210" y="420241"/>
                  </a:lnTo>
                  <a:lnTo>
                    <a:pt x="3894978" y="398853"/>
                  </a:lnTo>
                  <a:lnTo>
                    <a:pt x="3931150" y="355270"/>
                  </a:lnTo>
                  <a:lnTo>
                    <a:pt x="3950009" y="291349"/>
                  </a:lnTo>
                  <a:lnTo>
                    <a:pt x="3952366" y="252222"/>
                  </a:lnTo>
                  <a:lnTo>
                    <a:pt x="3950077" y="213427"/>
                  </a:lnTo>
                  <a:lnTo>
                    <a:pt x="3931685" y="150459"/>
                  </a:lnTo>
                  <a:lnTo>
                    <a:pt x="3896104" y="108069"/>
                  </a:lnTo>
                  <a:lnTo>
                    <a:pt x="3846903" y="87304"/>
                  </a:lnTo>
                  <a:lnTo>
                    <a:pt x="3817112" y="84709"/>
                  </a:lnTo>
                  <a:close/>
                </a:path>
                <a:path w="8935085" h="633729">
                  <a:moveTo>
                    <a:pt x="2674112" y="84709"/>
                  </a:moveTo>
                  <a:lnTo>
                    <a:pt x="2618803" y="95250"/>
                  </a:lnTo>
                  <a:lnTo>
                    <a:pt x="2575306" y="126745"/>
                  </a:lnTo>
                  <a:lnTo>
                    <a:pt x="2547239" y="179498"/>
                  </a:lnTo>
                  <a:lnTo>
                    <a:pt x="2537841" y="253491"/>
                  </a:lnTo>
                  <a:lnTo>
                    <a:pt x="2540246" y="292687"/>
                  </a:lnTo>
                  <a:lnTo>
                    <a:pt x="2559486" y="355933"/>
                  </a:lnTo>
                  <a:lnTo>
                    <a:pt x="2596870" y="398799"/>
                  </a:lnTo>
                  <a:lnTo>
                    <a:pt x="2645777" y="420239"/>
                  </a:lnTo>
                  <a:lnTo>
                    <a:pt x="2674112" y="422910"/>
                  </a:lnTo>
                  <a:lnTo>
                    <a:pt x="2702421" y="420243"/>
                  </a:lnTo>
                  <a:lnTo>
                    <a:pt x="2751085" y="398907"/>
                  </a:lnTo>
                  <a:lnTo>
                    <a:pt x="2788042" y="356235"/>
                  </a:lnTo>
                  <a:lnTo>
                    <a:pt x="2807005" y="292226"/>
                  </a:lnTo>
                  <a:lnTo>
                    <a:pt x="2809366" y="252222"/>
                  </a:lnTo>
                  <a:lnTo>
                    <a:pt x="2807057" y="212695"/>
                  </a:lnTo>
                  <a:lnTo>
                    <a:pt x="2788578" y="149691"/>
                  </a:lnTo>
                  <a:lnTo>
                    <a:pt x="2752407" y="108069"/>
                  </a:lnTo>
                  <a:lnTo>
                    <a:pt x="2703258" y="87304"/>
                  </a:lnTo>
                  <a:lnTo>
                    <a:pt x="2674112" y="84709"/>
                  </a:lnTo>
                  <a:close/>
                </a:path>
                <a:path w="8935085" h="633729">
                  <a:moveTo>
                    <a:pt x="731012" y="84709"/>
                  </a:moveTo>
                  <a:lnTo>
                    <a:pt x="675703" y="95250"/>
                  </a:lnTo>
                  <a:lnTo>
                    <a:pt x="632206" y="126745"/>
                  </a:lnTo>
                  <a:lnTo>
                    <a:pt x="604138" y="179498"/>
                  </a:lnTo>
                  <a:lnTo>
                    <a:pt x="594741" y="253491"/>
                  </a:lnTo>
                  <a:lnTo>
                    <a:pt x="597146" y="292687"/>
                  </a:lnTo>
                  <a:lnTo>
                    <a:pt x="616386" y="355933"/>
                  </a:lnTo>
                  <a:lnTo>
                    <a:pt x="653770" y="398799"/>
                  </a:lnTo>
                  <a:lnTo>
                    <a:pt x="702677" y="420239"/>
                  </a:lnTo>
                  <a:lnTo>
                    <a:pt x="731012" y="422910"/>
                  </a:lnTo>
                  <a:lnTo>
                    <a:pt x="759321" y="420243"/>
                  </a:lnTo>
                  <a:lnTo>
                    <a:pt x="807985" y="398907"/>
                  </a:lnTo>
                  <a:lnTo>
                    <a:pt x="844942" y="356235"/>
                  </a:lnTo>
                  <a:lnTo>
                    <a:pt x="863905" y="292226"/>
                  </a:lnTo>
                  <a:lnTo>
                    <a:pt x="866267" y="252222"/>
                  </a:lnTo>
                  <a:lnTo>
                    <a:pt x="863957" y="212695"/>
                  </a:lnTo>
                  <a:lnTo>
                    <a:pt x="845478" y="149691"/>
                  </a:lnTo>
                  <a:lnTo>
                    <a:pt x="809307" y="108069"/>
                  </a:lnTo>
                  <a:lnTo>
                    <a:pt x="760158" y="87304"/>
                  </a:lnTo>
                  <a:lnTo>
                    <a:pt x="731012" y="84709"/>
                  </a:lnTo>
                  <a:close/>
                </a:path>
                <a:path w="8935085" h="633729">
                  <a:moveTo>
                    <a:pt x="7496048" y="8381"/>
                  </a:moveTo>
                  <a:lnTo>
                    <a:pt x="7595108" y="8381"/>
                  </a:lnTo>
                  <a:lnTo>
                    <a:pt x="7595108" y="201675"/>
                  </a:lnTo>
                  <a:lnTo>
                    <a:pt x="7789417" y="201675"/>
                  </a:lnTo>
                  <a:lnTo>
                    <a:pt x="7789417" y="8381"/>
                  </a:lnTo>
                  <a:lnTo>
                    <a:pt x="7888478" y="8381"/>
                  </a:lnTo>
                  <a:lnTo>
                    <a:pt x="7888478" y="499363"/>
                  </a:lnTo>
                  <a:lnTo>
                    <a:pt x="7789417" y="499363"/>
                  </a:lnTo>
                  <a:lnTo>
                    <a:pt x="7789417" y="284606"/>
                  </a:lnTo>
                  <a:lnTo>
                    <a:pt x="7595108" y="284606"/>
                  </a:lnTo>
                  <a:lnTo>
                    <a:pt x="7595108" y="499363"/>
                  </a:lnTo>
                  <a:lnTo>
                    <a:pt x="7496048" y="499363"/>
                  </a:lnTo>
                  <a:lnTo>
                    <a:pt x="7496048" y="8381"/>
                  </a:lnTo>
                  <a:close/>
                </a:path>
                <a:path w="8935085" h="633729">
                  <a:moveTo>
                    <a:pt x="6850888" y="8381"/>
                  </a:moveTo>
                  <a:lnTo>
                    <a:pt x="7241032" y="8381"/>
                  </a:lnTo>
                  <a:lnTo>
                    <a:pt x="7241032" y="91439"/>
                  </a:lnTo>
                  <a:lnTo>
                    <a:pt x="7095744" y="91439"/>
                  </a:lnTo>
                  <a:lnTo>
                    <a:pt x="7095744" y="499363"/>
                  </a:lnTo>
                  <a:lnTo>
                    <a:pt x="6996557" y="499363"/>
                  </a:lnTo>
                  <a:lnTo>
                    <a:pt x="6996557" y="91439"/>
                  </a:lnTo>
                  <a:lnTo>
                    <a:pt x="6850888" y="91439"/>
                  </a:lnTo>
                  <a:lnTo>
                    <a:pt x="6850888" y="8381"/>
                  </a:lnTo>
                  <a:close/>
                </a:path>
                <a:path w="8935085" h="633729">
                  <a:moveTo>
                    <a:pt x="6428867" y="8381"/>
                  </a:moveTo>
                  <a:lnTo>
                    <a:pt x="6792849" y="8381"/>
                  </a:lnTo>
                  <a:lnTo>
                    <a:pt x="6792849" y="91439"/>
                  </a:lnTo>
                  <a:lnTo>
                    <a:pt x="6528054" y="91439"/>
                  </a:lnTo>
                  <a:lnTo>
                    <a:pt x="6528054" y="200278"/>
                  </a:lnTo>
                  <a:lnTo>
                    <a:pt x="6774434" y="200278"/>
                  </a:lnTo>
                  <a:lnTo>
                    <a:pt x="6774434" y="282955"/>
                  </a:lnTo>
                  <a:lnTo>
                    <a:pt x="6528054" y="282955"/>
                  </a:lnTo>
                  <a:lnTo>
                    <a:pt x="6528054" y="416560"/>
                  </a:lnTo>
                  <a:lnTo>
                    <a:pt x="6802246" y="416560"/>
                  </a:lnTo>
                  <a:lnTo>
                    <a:pt x="6802246" y="499363"/>
                  </a:lnTo>
                  <a:lnTo>
                    <a:pt x="6428867" y="499363"/>
                  </a:lnTo>
                  <a:lnTo>
                    <a:pt x="6428867" y="8381"/>
                  </a:lnTo>
                  <a:close/>
                </a:path>
                <a:path w="8935085" h="633729">
                  <a:moveTo>
                    <a:pt x="6235319" y="8381"/>
                  </a:moveTo>
                  <a:lnTo>
                    <a:pt x="6334506" y="8381"/>
                  </a:lnTo>
                  <a:lnTo>
                    <a:pt x="6334506" y="499363"/>
                  </a:lnTo>
                  <a:lnTo>
                    <a:pt x="6235319" y="499363"/>
                  </a:lnTo>
                  <a:lnTo>
                    <a:pt x="6235319" y="8381"/>
                  </a:lnTo>
                  <a:close/>
                </a:path>
                <a:path w="8935085" h="633729">
                  <a:moveTo>
                    <a:pt x="5784088" y="8381"/>
                  </a:moveTo>
                  <a:lnTo>
                    <a:pt x="6174232" y="8381"/>
                  </a:lnTo>
                  <a:lnTo>
                    <a:pt x="6174232" y="91439"/>
                  </a:lnTo>
                  <a:lnTo>
                    <a:pt x="6028944" y="91439"/>
                  </a:lnTo>
                  <a:lnTo>
                    <a:pt x="6028944" y="499363"/>
                  </a:lnTo>
                  <a:lnTo>
                    <a:pt x="5929757" y="499363"/>
                  </a:lnTo>
                  <a:lnTo>
                    <a:pt x="5929757" y="91439"/>
                  </a:lnTo>
                  <a:lnTo>
                    <a:pt x="5784088" y="91439"/>
                  </a:lnTo>
                  <a:lnTo>
                    <a:pt x="5784088" y="8381"/>
                  </a:lnTo>
                  <a:close/>
                </a:path>
                <a:path w="8935085" h="633729">
                  <a:moveTo>
                    <a:pt x="5059680" y="8381"/>
                  </a:moveTo>
                  <a:lnTo>
                    <a:pt x="5158740" y="8381"/>
                  </a:lnTo>
                  <a:lnTo>
                    <a:pt x="5158740" y="274319"/>
                  </a:lnTo>
                  <a:lnTo>
                    <a:pt x="5158976" y="303391"/>
                  </a:lnTo>
                  <a:lnTo>
                    <a:pt x="5160829" y="344435"/>
                  </a:lnTo>
                  <a:lnTo>
                    <a:pt x="5173563" y="385512"/>
                  </a:lnTo>
                  <a:lnTo>
                    <a:pt x="5221466" y="418762"/>
                  </a:lnTo>
                  <a:lnTo>
                    <a:pt x="5258181" y="422910"/>
                  </a:lnTo>
                  <a:lnTo>
                    <a:pt x="5293421" y="419193"/>
                  </a:lnTo>
                  <a:lnTo>
                    <a:pt x="5338137" y="389423"/>
                  </a:lnTo>
                  <a:lnTo>
                    <a:pt x="5349515" y="348704"/>
                  </a:lnTo>
                  <a:lnTo>
                    <a:pt x="5351750" y="307036"/>
                  </a:lnTo>
                  <a:lnTo>
                    <a:pt x="5352034" y="280035"/>
                  </a:lnTo>
                  <a:lnTo>
                    <a:pt x="5352034" y="8381"/>
                  </a:lnTo>
                  <a:lnTo>
                    <a:pt x="5451094" y="8381"/>
                  </a:lnTo>
                  <a:lnTo>
                    <a:pt x="5451094" y="183514"/>
                  </a:lnTo>
                  <a:lnTo>
                    <a:pt x="5473547" y="177946"/>
                  </a:lnTo>
                  <a:lnTo>
                    <a:pt x="5507404" y="160333"/>
                  </a:lnTo>
                  <a:lnTo>
                    <a:pt x="5529822" y="116778"/>
                  </a:lnTo>
                  <a:lnTo>
                    <a:pt x="5530850" y="102488"/>
                  </a:lnTo>
                  <a:lnTo>
                    <a:pt x="5485257" y="102488"/>
                  </a:lnTo>
                  <a:lnTo>
                    <a:pt x="5485257" y="8381"/>
                  </a:lnTo>
                  <a:lnTo>
                    <a:pt x="5579364" y="8381"/>
                  </a:lnTo>
                  <a:lnTo>
                    <a:pt x="5579364" y="75691"/>
                  </a:lnTo>
                  <a:lnTo>
                    <a:pt x="5575292" y="127859"/>
                  </a:lnTo>
                  <a:lnTo>
                    <a:pt x="5554694" y="173023"/>
                  </a:lnTo>
                  <a:lnTo>
                    <a:pt x="5506799" y="207073"/>
                  </a:lnTo>
                  <a:lnTo>
                    <a:pt x="5451094" y="221741"/>
                  </a:lnTo>
                  <a:lnTo>
                    <a:pt x="5451094" y="266191"/>
                  </a:lnTo>
                  <a:lnTo>
                    <a:pt x="5450593" y="306577"/>
                  </a:lnTo>
                  <a:lnTo>
                    <a:pt x="5446593" y="369062"/>
                  </a:lnTo>
                  <a:lnTo>
                    <a:pt x="5438328" y="408445"/>
                  </a:lnTo>
                  <a:lnTo>
                    <a:pt x="5413629" y="452754"/>
                  </a:lnTo>
                  <a:lnTo>
                    <a:pt x="5351716" y="493966"/>
                  </a:lnTo>
                  <a:lnTo>
                    <a:pt x="5310044" y="504297"/>
                  </a:lnTo>
                  <a:lnTo>
                    <a:pt x="5261229" y="507745"/>
                  </a:lnTo>
                  <a:lnTo>
                    <a:pt x="5207265" y="504078"/>
                  </a:lnTo>
                  <a:lnTo>
                    <a:pt x="5161946" y="493077"/>
                  </a:lnTo>
                  <a:lnTo>
                    <a:pt x="5125247" y="474741"/>
                  </a:lnTo>
                  <a:lnTo>
                    <a:pt x="5087477" y="436026"/>
                  </a:lnTo>
                  <a:lnTo>
                    <a:pt x="5069332" y="394842"/>
                  </a:lnTo>
                  <a:lnTo>
                    <a:pt x="5062077" y="342741"/>
                  </a:lnTo>
                  <a:lnTo>
                    <a:pt x="5059680" y="270255"/>
                  </a:lnTo>
                  <a:lnTo>
                    <a:pt x="5059680" y="8381"/>
                  </a:lnTo>
                  <a:close/>
                </a:path>
                <a:path w="8935085" h="633729">
                  <a:moveTo>
                    <a:pt x="4564634" y="8381"/>
                  </a:moveTo>
                  <a:lnTo>
                    <a:pt x="4745863" y="8381"/>
                  </a:lnTo>
                  <a:lnTo>
                    <a:pt x="4774701" y="8975"/>
                  </a:lnTo>
                  <a:lnTo>
                    <a:pt x="4821426" y="13686"/>
                  </a:lnTo>
                  <a:lnTo>
                    <a:pt x="4860117" y="25380"/>
                  </a:lnTo>
                  <a:lnTo>
                    <a:pt x="4897110" y="47962"/>
                  </a:lnTo>
                  <a:lnTo>
                    <a:pt x="4927750" y="80111"/>
                  </a:lnTo>
                  <a:lnTo>
                    <a:pt x="4951182" y="119874"/>
                  </a:lnTo>
                  <a:lnTo>
                    <a:pt x="4967186" y="167399"/>
                  </a:lnTo>
                  <a:lnTo>
                    <a:pt x="4975238" y="225450"/>
                  </a:lnTo>
                  <a:lnTo>
                    <a:pt x="4976241" y="258572"/>
                  </a:lnTo>
                  <a:lnTo>
                    <a:pt x="4975290" y="287813"/>
                  </a:lnTo>
                  <a:lnTo>
                    <a:pt x="4967722" y="340010"/>
                  </a:lnTo>
                  <a:lnTo>
                    <a:pt x="4950983" y="388520"/>
                  </a:lnTo>
                  <a:lnTo>
                    <a:pt x="4924694" y="431867"/>
                  </a:lnTo>
                  <a:lnTo>
                    <a:pt x="4894550" y="461589"/>
                  </a:lnTo>
                  <a:lnTo>
                    <a:pt x="4859740" y="481210"/>
                  </a:lnTo>
                  <a:lnTo>
                    <a:pt x="4821170" y="493470"/>
                  </a:lnTo>
                  <a:lnTo>
                    <a:pt x="4777267" y="498701"/>
                  </a:lnTo>
                  <a:lnTo>
                    <a:pt x="4751196" y="499363"/>
                  </a:lnTo>
                  <a:lnTo>
                    <a:pt x="4564634" y="499363"/>
                  </a:lnTo>
                  <a:lnTo>
                    <a:pt x="4564634" y="8381"/>
                  </a:lnTo>
                  <a:close/>
                </a:path>
                <a:path w="8935085" h="633729">
                  <a:moveTo>
                    <a:pt x="4180966" y="8381"/>
                  </a:moveTo>
                  <a:lnTo>
                    <a:pt x="4280154" y="8381"/>
                  </a:lnTo>
                  <a:lnTo>
                    <a:pt x="4280154" y="499363"/>
                  </a:lnTo>
                  <a:lnTo>
                    <a:pt x="4180966" y="499363"/>
                  </a:lnTo>
                  <a:lnTo>
                    <a:pt x="4180966" y="8381"/>
                  </a:lnTo>
                  <a:close/>
                </a:path>
                <a:path w="8935085" h="633729">
                  <a:moveTo>
                    <a:pt x="3144520" y="8381"/>
                  </a:moveTo>
                  <a:lnTo>
                    <a:pt x="3534664" y="8381"/>
                  </a:lnTo>
                  <a:lnTo>
                    <a:pt x="3534664" y="91439"/>
                  </a:lnTo>
                  <a:lnTo>
                    <a:pt x="3389376" y="91439"/>
                  </a:lnTo>
                  <a:lnTo>
                    <a:pt x="3389376" y="499363"/>
                  </a:lnTo>
                  <a:lnTo>
                    <a:pt x="3290189" y="499363"/>
                  </a:lnTo>
                  <a:lnTo>
                    <a:pt x="3290189" y="91439"/>
                  </a:lnTo>
                  <a:lnTo>
                    <a:pt x="3144520" y="91439"/>
                  </a:lnTo>
                  <a:lnTo>
                    <a:pt x="3144520" y="8381"/>
                  </a:lnTo>
                  <a:close/>
                </a:path>
                <a:path w="8935085" h="633729">
                  <a:moveTo>
                    <a:pt x="2101850" y="8381"/>
                  </a:moveTo>
                  <a:lnTo>
                    <a:pt x="2206625" y="8381"/>
                  </a:lnTo>
                  <a:lnTo>
                    <a:pt x="2403221" y="499363"/>
                  </a:lnTo>
                  <a:lnTo>
                    <a:pt x="2295398" y="499363"/>
                  </a:lnTo>
                  <a:lnTo>
                    <a:pt x="2252472" y="387857"/>
                  </a:lnTo>
                  <a:lnTo>
                    <a:pt x="2056257" y="387857"/>
                  </a:lnTo>
                  <a:lnTo>
                    <a:pt x="2015744" y="499363"/>
                  </a:lnTo>
                  <a:lnTo>
                    <a:pt x="1910588" y="499363"/>
                  </a:lnTo>
                  <a:lnTo>
                    <a:pt x="2101850" y="8381"/>
                  </a:lnTo>
                  <a:close/>
                </a:path>
                <a:path w="8935085" h="633729">
                  <a:moveTo>
                    <a:pt x="1766951" y="8381"/>
                  </a:moveTo>
                  <a:lnTo>
                    <a:pt x="1866138" y="8381"/>
                  </a:lnTo>
                  <a:lnTo>
                    <a:pt x="1866138" y="499363"/>
                  </a:lnTo>
                  <a:lnTo>
                    <a:pt x="1766951" y="499363"/>
                  </a:lnTo>
                  <a:lnTo>
                    <a:pt x="1766951" y="8381"/>
                  </a:lnTo>
                  <a:close/>
                </a:path>
                <a:path w="8935085" h="633729">
                  <a:moveTo>
                    <a:pt x="8736711" y="0"/>
                  </a:moveTo>
                  <a:lnTo>
                    <a:pt x="8779644" y="3333"/>
                  </a:lnTo>
                  <a:lnTo>
                    <a:pt x="8818340" y="13334"/>
                  </a:lnTo>
                  <a:lnTo>
                    <a:pt x="8852796" y="30003"/>
                  </a:lnTo>
                  <a:lnTo>
                    <a:pt x="8883015" y="53339"/>
                  </a:lnTo>
                  <a:lnTo>
                    <a:pt x="8912352" y="91630"/>
                  </a:lnTo>
                  <a:lnTo>
                    <a:pt x="8933307" y="143637"/>
                  </a:lnTo>
                  <a:lnTo>
                    <a:pt x="8835136" y="167131"/>
                  </a:lnTo>
                  <a:lnTo>
                    <a:pt x="8829585" y="149062"/>
                  </a:lnTo>
                  <a:lnTo>
                    <a:pt x="8821689" y="132968"/>
                  </a:lnTo>
                  <a:lnTo>
                    <a:pt x="8784262" y="97139"/>
                  </a:lnTo>
                  <a:lnTo>
                    <a:pt x="8731631" y="84709"/>
                  </a:lnTo>
                  <a:lnTo>
                    <a:pt x="8705655" y="87161"/>
                  </a:lnTo>
                  <a:lnTo>
                    <a:pt x="8661372" y="106783"/>
                  </a:lnTo>
                  <a:lnTo>
                    <a:pt x="8628203" y="146597"/>
                  </a:lnTo>
                  <a:lnTo>
                    <a:pt x="8611197" y="210034"/>
                  </a:lnTo>
                  <a:lnTo>
                    <a:pt x="8609076" y="250825"/>
                  </a:lnTo>
                  <a:lnTo>
                    <a:pt x="8611171" y="294044"/>
                  </a:lnTo>
                  <a:lnTo>
                    <a:pt x="8627935" y="360338"/>
                  </a:lnTo>
                  <a:lnTo>
                    <a:pt x="8660608" y="400728"/>
                  </a:lnTo>
                  <a:lnTo>
                    <a:pt x="8704093" y="420453"/>
                  </a:lnTo>
                  <a:lnTo>
                    <a:pt x="8729599" y="422910"/>
                  </a:lnTo>
                  <a:lnTo>
                    <a:pt x="8748700" y="421358"/>
                  </a:lnTo>
                  <a:lnTo>
                    <a:pt x="8797671" y="397890"/>
                  </a:lnTo>
                  <a:lnTo>
                    <a:pt x="8822055" y="365521"/>
                  </a:lnTo>
                  <a:lnTo>
                    <a:pt x="8838438" y="318769"/>
                  </a:lnTo>
                  <a:lnTo>
                    <a:pt x="8934577" y="349250"/>
                  </a:lnTo>
                  <a:lnTo>
                    <a:pt x="8921694" y="386869"/>
                  </a:lnTo>
                  <a:lnTo>
                    <a:pt x="8884927" y="446583"/>
                  </a:lnTo>
                  <a:lnTo>
                    <a:pt x="8833663" y="485725"/>
                  </a:lnTo>
                  <a:lnTo>
                    <a:pt x="8768425" y="505295"/>
                  </a:lnTo>
                  <a:lnTo>
                    <a:pt x="8730615" y="507745"/>
                  </a:lnTo>
                  <a:lnTo>
                    <a:pt x="8683920" y="503558"/>
                  </a:lnTo>
                  <a:lnTo>
                    <a:pt x="8641572" y="491013"/>
                  </a:lnTo>
                  <a:lnTo>
                    <a:pt x="8603581" y="470134"/>
                  </a:lnTo>
                  <a:lnTo>
                    <a:pt x="8569960" y="440943"/>
                  </a:lnTo>
                  <a:lnTo>
                    <a:pt x="8542383" y="404441"/>
                  </a:lnTo>
                  <a:lnTo>
                    <a:pt x="8522700" y="361807"/>
                  </a:lnTo>
                  <a:lnTo>
                    <a:pt x="8510899" y="313053"/>
                  </a:lnTo>
                  <a:lnTo>
                    <a:pt x="8506967" y="258190"/>
                  </a:lnTo>
                  <a:lnTo>
                    <a:pt x="8510920" y="200352"/>
                  </a:lnTo>
                  <a:lnTo>
                    <a:pt x="8522779" y="149336"/>
                  </a:lnTo>
                  <a:lnTo>
                    <a:pt x="8542543" y="105154"/>
                  </a:lnTo>
                  <a:lnTo>
                    <a:pt x="8570214" y="67817"/>
                  </a:lnTo>
                  <a:lnTo>
                    <a:pt x="8604390" y="38147"/>
                  </a:lnTo>
                  <a:lnTo>
                    <a:pt x="8643508" y="16954"/>
                  </a:lnTo>
                  <a:lnTo>
                    <a:pt x="8687603" y="4238"/>
                  </a:lnTo>
                  <a:lnTo>
                    <a:pt x="8736711" y="0"/>
                  </a:lnTo>
                  <a:close/>
                </a:path>
                <a:path w="8935085" h="633729">
                  <a:moveTo>
                    <a:pt x="8208263" y="0"/>
                  </a:moveTo>
                  <a:lnTo>
                    <a:pt x="8259839" y="4212"/>
                  </a:lnTo>
                  <a:lnTo>
                    <a:pt x="8305974" y="16843"/>
                  </a:lnTo>
                  <a:lnTo>
                    <a:pt x="8346656" y="37879"/>
                  </a:lnTo>
                  <a:lnTo>
                    <a:pt x="8381873" y="67310"/>
                  </a:lnTo>
                  <a:lnTo>
                    <a:pt x="8410376" y="104292"/>
                  </a:lnTo>
                  <a:lnTo>
                    <a:pt x="8430736" y="147812"/>
                  </a:lnTo>
                  <a:lnTo>
                    <a:pt x="8442952" y="197879"/>
                  </a:lnTo>
                  <a:lnTo>
                    <a:pt x="8447024" y="254507"/>
                  </a:lnTo>
                  <a:lnTo>
                    <a:pt x="8442995" y="310707"/>
                  </a:lnTo>
                  <a:lnTo>
                    <a:pt x="8430894" y="360441"/>
                  </a:lnTo>
                  <a:lnTo>
                    <a:pt x="8410698" y="403723"/>
                  </a:lnTo>
                  <a:lnTo>
                    <a:pt x="8382381" y="440563"/>
                  </a:lnTo>
                  <a:lnTo>
                    <a:pt x="8347374" y="469919"/>
                  </a:lnTo>
                  <a:lnTo>
                    <a:pt x="8306927" y="490918"/>
                  </a:lnTo>
                  <a:lnTo>
                    <a:pt x="8261026" y="503535"/>
                  </a:lnTo>
                  <a:lnTo>
                    <a:pt x="8209661" y="507745"/>
                  </a:lnTo>
                  <a:lnTo>
                    <a:pt x="8157702" y="503558"/>
                  </a:lnTo>
                  <a:lnTo>
                    <a:pt x="8111362" y="491013"/>
                  </a:lnTo>
                  <a:lnTo>
                    <a:pt x="8070643" y="470134"/>
                  </a:lnTo>
                  <a:lnTo>
                    <a:pt x="8035544" y="440943"/>
                  </a:lnTo>
                  <a:lnTo>
                    <a:pt x="8007280" y="404367"/>
                  </a:lnTo>
                  <a:lnTo>
                    <a:pt x="7987077" y="361505"/>
                  </a:lnTo>
                  <a:lnTo>
                    <a:pt x="7974947" y="312356"/>
                  </a:lnTo>
                  <a:lnTo>
                    <a:pt x="7970901" y="256920"/>
                  </a:lnTo>
                  <a:lnTo>
                    <a:pt x="7972305" y="220894"/>
                  </a:lnTo>
                  <a:lnTo>
                    <a:pt x="7983545" y="157890"/>
                  </a:lnTo>
                  <a:lnTo>
                    <a:pt x="8002450" y="112668"/>
                  </a:lnTo>
                  <a:lnTo>
                    <a:pt x="8025258" y="79037"/>
                  </a:lnTo>
                  <a:lnTo>
                    <a:pt x="8053859" y="49720"/>
                  </a:lnTo>
                  <a:lnTo>
                    <a:pt x="8085585" y="27622"/>
                  </a:lnTo>
                  <a:lnTo>
                    <a:pt x="8126307" y="10929"/>
                  </a:lnTo>
                  <a:lnTo>
                    <a:pt x="8179214" y="1214"/>
                  </a:lnTo>
                  <a:lnTo>
                    <a:pt x="8208263" y="0"/>
                  </a:lnTo>
                  <a:close/>
                </a:path>
                <a:path w="8935085" h="633729">
                  <a:moveTo>
                    <a:pt x="3816096" y="0"/>
                  </a:moveTo>
                  <a:lnTo>
                    <a:pt x="3867675" y="4212"/>
                  </a:lnTo>
                  <a:lnTo>
                    <a:pt x="3913838" y="16843"/>
                  </a:lnTo>
                  <a:lnTo>
                    <a:pt x="3954595" y="37879"/>
                  </a:lnTo>
                  <a:lnTo>
                    <a:pt x="3989959" y="67310"/>
                  </a:lnTo>
                  <a:lnTo>
                    <a:pt x="4023248" y="112966"/>
                  </a:lnTo>
                  <a:lnTo>
                    <a:pt x="4044823" y="168148"/>
                  </a:lnTo>
                  <a:lnTo>
                    <a:pt x="4062065" y="157388"/>
                  </a:lnTo>
                  <a:lnTo>
                    <a:pt x="4074556" y="142843"/>
                  </a:lnTo>
                  <a:lnTo>
                    <a:pt x="4082309" y="124535"/>
                  </a:lnTo>
                  <a:lnTo>
                    <a:pt x="4085336" y="102488"/>
                  </a:lnTo>
                  <a:lnTo>
                    <a:pt x="4039870" y="102488"/>
                  </a:lnTo>
                  <a:lnTo>
                    <a:pt x="4039870" y="8381"/>
                  </a:lnTo>
                  <a:lnTo>
                    <a:pt x="4133977" y="8381"/>
                  </a:lnTo>
                  <a:lnTo>
                    <a:pt x="4133977" y="75691"/>
                  </a:lnTo>
                  <a:lnTo>
                    <a:pt x="4129905" y="127859"/>
                  </a:lnTo>
                  <a:lnTo>
                    <a:pt x="4109235" y="172916"/>
                  </a:lnTo>
                  <a:lnTo>
                    <a:pt x="4078938" y="198755"/>
                  </a:lnTo>
                  <a:lnTo>
                    <a:pt x="4052570" y="211327"/>
                  </a:lnTo>
                  <a:lnTo>
                    <a:pt x="4053570" y="221807"/>
                  </a:lnTo>
                  <a:lnTo>
                    <a:pt x="4054284" y="232489"/>
                  </a:lnTo>
                  <a:lnTo>
                    <a:pt x="4054713" y="243385"/>
                  </a:lnTo>
                  <a:lnTo>
                    <a:pt x="4054856" y="254507"/>
                  </a:lnTo>
                  <a:lnTo>
                    <a:pt x="4050851" y="310324"/>
                  </a:lnTo>
                  <a:lnTo>
                    <a:pt x="4038822" y="359854"/>
                  </a:lnTo>
                  <a:lnTo>
                    <a:pt x="4018744" y="403097"/>
                  </a:lnTo>
                  <a:lnTo>
                    <a:pt x="3990594" y="440054"/>
                  </a:lnTo>
                  <a:lnTo>
                    <a:pt x="3955688" y="469651"/>
                  </a:lnTo>
                  <a:lnTo>
                    <a:pt x="3915187" y="490807"/>
                  </a:lnTo>
                  <a:lnTo>
                    <a:pt x="3869114" y="503509"/>
                  </a:lnTo>
                  <a:lnTo>
                    <a:pt x="3817493" y="507745"/>
                  </a:lnTo>
                  <a:lnTo>
                    <a:pt x="3765387" y="503535"/>
                  </a:lnTo>
                  <a:lnTo>
                    <a:pt x="3718972" y="490918"/>
                  </a:lnTo>
                  <a:lnTo>
                    <a:pt x="3678225" y="469919"/>
                  </a:lnTo>
                  <a:lnTo>
                    <a:pt x="3643122" y="440563"/>
                  </a:lnTo>
                  <a:lnTo>
                    <a:pt x="3614951" y="403867"/>
                  </a:lnTo>
                  <a:lnTo>
                    <a:pt x="3594830" y="361029"/>
                  </a:lnTo>
                  <a:lnTo>
                    <a:pt x="3582757" y="312046"/>
                  </a:lnTo>
                  <a:lnTo>
                    <a:pt x="3578733" y="256920"/>
                  </a:lnTo>
                  <a:lnTo>
                    <a:pt x="3582997" y="198626"/>
                  </a:lnTo>
                  <a:lnTo>
                    <a:pt x="3595798" y="146986"/>
                  </a:lnTo>
                  <a:lnTo>
                    <a:pt x="3617148" y="101990"/>
                  </a:lnTo>
                  <a:lnTo>
                    <a:pt x="3647059" y="63626"/>
                  </a:lnTo>
                  <a:lnTo>
                    <a:pt x="3680704" y="35790"/>
                  </a:lnTo>
                  <a:lnTo>
                    <a:pt x="3720099" y="15906"/>
                  </a:lnTo>
                  <a:lnTo>
                    <a:pt x="3765234" y="3976"/>
                  </a:lnTo>
                  <a:lnTo>
                    <a:pt x="3816096" y="0"/>
                  </a:lnTo>
                  <a:close/>
                </a:path>
                <a:path w="8935085" h="633729">
                  <a:moveTo>
                    <a:pt x="2673096" y="0"/>
                  </a:moveTo>
                  <a:lnTo>
                    <a:pt x="2724671" y="4212"/>
                  </a:lnTo>
                  <a:lnTo>
                    <a:pt x="2770806" y="16843"/>
                  </a:lnTo>
                  <a:lnTo>
                    <a:pt x="2811488" y="37879"/>
                  </a:lnTo>
                  <a:lnTo>
                    <a:pt x="2846705" y="67310"/>
                  </a:lnTo>
                  <a:lnTo>
                    <a:pt x="2875208" y="104292"/>
                  </a:lnTo>
                  <a:lnTo>
                    <a:pt x="2895568" y="147812"/>
                  </a:lnTo>
                  <a:lnTo>
                    <a:pt x="2907784" y="197879"/>
                  </a:lnTo>
                  <a:lnTo>
                    <a:pt x="2911856" y="254507"/>
                  </a:lnTo>
                  <a:lnTo>
                    <a:pt x="2907827" y="310707"/>
                  </a:lnTo>
                  <a:lnTo>
                    <a:pt x="2895727" y="360441"/>
                  </a:lnTo>
                  <a:lnTo>
                    <a:pt x="2875530" y="403723"/>
                  </a:lnTo>
                  <a:lnTo>
                    <a:pt x="2847213" y="440563"/>
                  </a:lnTo>
                  <a:lnTo>
                    <a:pt x="2812206" y="469919"/>
                  </a:lnTo>
                  <a:lnTo>
                    <a:pt x="2771759" y="490918"/>
                  </a:lnTo>
                  <a:lnTo>
                    <a:pt x="2725858" y="503535"/>
                  </a:lnTo>
                  <a:lnTo>
                    <a:pt x="2674493" y="507745"/>
                  </a:lnTo>
                  <a:lnTo>
                    <a:pt x="2622534" y="503558"/>
                  </a:lnTo>
                  <a:lnTo>
                    <a:pt x="2576195" y="491013"/>
                  </a:lnTo>
                  <a:lnTo>
                    <a:pt x="2535475" y="470134"/>
                  </a:lnTo>
                  <a:lnTo>
                    <a:pt x="2500376" y="440943"/>
                  </a:lnTo>
                  <a:lnTo>
                    <a:pt x="2472112" y="404367"/>
                  </a:lnTo>
                  <a:lnTo>
                    <a:pt x="2451909" y="361505"/>
                  </a:lnTo>
                  <a:lnTo>
                    <a:pt x="2439779" y="312356"/>
                  </a:lnTo>
                  <a:lnTo>
                    <a:pt x="2435733" y="256920"/>
                  </a:lnTo>
                  <a:lnTo>
                    <a:pt x="2437137" y="220894"/>
                  </a:lnTo>
                  <a:lnTo>
                    <a:pt x="2448377" y="157890"/>
                  </a:lnTo>
                  <a:lnTo>
                    <a:pt x="2467282" y="112668"/>
                  </a:lnTo>
                  <a:lnTo>
                    <a:pt x="2490090" y="79037"/>
                  </a:lnTo>
                  <a:lnTo>
                    <a:pt x="2518691" y="49720"/>
                  </a:lnTo>
                  <a:lnTo>
                    <a:pt x="2550417" y="27622"/>
                  </a:lnTo>
                  <a:lnTo>
                    <a:pt x="2591139" y="10929"/>
                  </a:lnTo>
                  <a:lnTo>
                    <a:pt x="2644046" y="1214"/>
                  </a:lnTo>
                  <a:lnTo>
                    <a:pt x="2673096" y="0"/>
                  </a:lnTo>
                  <a:close/>
                </a:path>
                <a:path w="8935085" h="633729">
                  <a:moveTo>
                    <a:pt x="1463294" y="0"/>
                  </a:moveTo>
                  <a:lnTo>
                    <a:pt x="1506513" y="2403"/>
                  </a:lnTo>
                  <a:lnTo>
                    <a:pt x="1544732" y="9604"/>
                  </a:lnTo>
                  <a:lnTo>
                    <a:pt x="1606169" y="38353"/>
                  </a:lnTo>
                  <a:lnTo>
                    <a:pt x="1648380" y="84042"/>
                  </a:lnTo>
                  <a:lnTo>
                    <a:pt x="1672209" y="144399"/>
                  </a:lnTo>
                  <a:lnTo>
                    <a:pt x="1573784" y="162813"/>
                  </a:lnTo>
                  <a:lnTo>
                    <a:pt x="1567477" y="145669"/>
                  </a:lnTo>
                  <a:lnTo>
                    <a:pt x="1558861" y="130429"/>
                  </a:lnTo>
                  <a:lnTo>
                    <a:pt x="1519604" y="96496"/>
                  </a:lnTo>
                  <a:lnTo>
                    <a:pt x="1463294" y="84709"/>
                  </a:lnTo>
                  <a:lnTo>
                    <a:pt x="1432480" y="87282"/>
                  </a:lnTo>
                  <a:lnTo>
                    <a:pt x="1380855" y="107908"/>
                  </a:lnTo>
                  <a:lnTo>
                    <a:pt x="1343227" y="149056"/>
                  </a:lnTo>
                  <a:lnTo>
                    <a:pt x="1324074" y="210155"/>
                  </a:lnTo>
                  <a:lnTo>
                    <a:pt x="1321689" y="248157"/>
                  </a:lnTo>
                  <a:lnTo>
                    <a:pt x="1324117" y="289139"/>
                  </a:lnTo>
                  <a:lnTo>
                    <a:pt x="1343548" y="354671"/>
                  </a:lnTo>
                  <a:lnTo>
                    <a:pt x="1381482" y="398371"/>
                  </a:lnTo>
                  <a:lnTo>
                    <a:pt x="1432345" y="420191"/>
                  </a:lnTo>
                  <a:lnTo>
                    <a:pt x="1462278" y="422910"/>
                  </a:lnTo>
                  <a:lnTo>
                    <a:pt x="1477899" y="422148"/>
                  </a:lnTo>
                  <a:lnTo>
                    <a:pt x="1524762" y="410717"/>
                  </a:lnTo>
                  <a:lnTo>
                    <a:pt x="1566695" y="389483"/>
                  </a:lnTo>
                  <a:lnTo>
                    <a:pt x="1578483" y="381126"/>
                  </a:lnTo>
                  <a:lnTo>
                    <a:pt x="1578483" y="318769"/>
                  </a:lnTo>
                  <a:lnTo>
                    <a:pt x="1464945" y="318769"/>
                  </a:lnTo>
                  <a:lnTo>
                    <a:pt x="1464945" y="236092"/>
                  </a:lnTo>
                  <a:lnTo>
                    <a:pt x="1678686" y="236092"/>
                  </a:lnTo>
                  <a:lnTo>
                    <a:pt x="1678686" y="431673"/>
                  </a:lnTo>
                  <a:lnTo>
                    <a:pt x="1640490" y="460025"/>
                  </a:lnTo>
                  <a:lnTo>
                    <a:pt x="1588389" y="484759"/>
                  </a:lnTo>
                  <a:lnTo>
                    <a:pt x="1528937" y="501967"/>
                  </a:lnTo>
                  <a:lnTo>
                    <a:pt x="1468628" y="507745"/>
                  </a:lnTo>
                  <a:lnTo>
                    <a:pt x="1431383" y="505721"/>
                  </a:lnTo>
                  <a:lnTo>
                    <a:pt x="1364275" y="489529"/>
                  </a:lnTo>
                  <a:lnTo>
                    <a:pt x="1307522" y="457450"/>
                  </a:lnTo>
                  <a:lnTo>
                    <a:pt x="1264505" y="411245"/>
                  </a:lnTo>
                  <a:lnTo>
                    <a:pt x="1235708" y="352234"/>
                  </a:lnTo>
                  <a:lnTo>
                    <a:pt x="1221368" y="286893"/>
                  </a:lnTo>
                  <a:lnTo>
                    <a:pt x="1219581" y="252222"/>
                  </a:lnTo>
                  <a:lnTo>
                    <a:pt x="1221583" y="214909"/>
                  </a:lnTo>
                  <a:lnTo>
                    <a:pt x="1237636" y="146762"/>
                  </a:lnTo>
                  <a:lnTo>
                    <a:pt x="1269648" y="87876"/>
                  </a:lnTo>
                  <a:lnTo>
                    <a:pt x="1316666" y="42156"/>
                  </a:lnTo>
                  <a:lnTo>
                    <a:pt x="1370871" y="13769"/>
                  </a:lnTo>
                  <a:lnTo>
                    <a:pt x="1429597" y="1525"/>
                  </a:lnTo>
                  <a:lnTo>
                    <a:pt x="1463294" y="0"/>
                  </a:lnTo>
                  <a:close/>
                </a:path>
                <a:path w="8935085" h="633729">
                  <a:moveTo>
                    <a:pt x="729996" y="0"/>
                  </a:moveTo>
                  <a:lnTo>
                    <a:pt x="781571" y="4212"/>
                  </a:lnTo>
                  <a:lnTo>
                    <a:pt x="827706" y="16843"/>
                  </a:lnTo>
                  <a:lnTo>
                    <a:pt x="868388" y="37879"/>
                  </a:lnTo>
                  <a:lnTo>
                    <a:pt x="903605" y="67310"/>
                  </a:lnTo>
                  <a:lnTo>
                    <a:pt x="932108" y="104292"/>
                  </a:lnTo>
                  <a:lnTo>
                    <a:pt x="952468" y="147812"/>
                  </a:lnTo>
                  <a:lnTo>
                    <a:pt x="964684" y="197879"/>
                  </a:lnTo>
                  <a:lnTo>
                    <a:pt x="968756" y="254507"/>
                  </a:lnTo>
                  <a:lnTo>
                    <a:pt x="964727" y="310707"/>
                  </a:lnTo>
                  <a:lnTo>
                    <a:pt x="952627" y="360441"/>
                  </a:lnTo>
                  <a:lnTo>
                    <a:pt x="932430" y="403723"/>
                  </a:lnTo>
                  <a:lnTo>
                    <a:pt x="904113" y="440563"/>
                  </a:lnTo>
                  <a:lnTo>
                    <a:pt x="869106" y="469919"/>
                  </a:lnTo>
                  <a:lnTo>
                    <a:pt x="828659" y="490918"/>
                  </a:lnTo>
                  <a:lnTo>
                    <a:pt x="782758" y="503535"/>
                  </a:lnTo>
                  <a:lnTo>
                    <a:pt x="731393" y="507745"/>
                  </a:lnTo>
                  <a:lnTo>
                    <a:pt x="679434" y="503558"/>
                  </a:lnTo>
                  <a:lnTo>
                    <a:pt x="633094" y="491013"/>
                  </a:lnTo>
                  <a:lnTo>
                    <a:pt x="592375" y="470134"/>
                  </a:lnTo>
                  <a:lnTo>
                    <a:pt x="557276" y="440943"/>
                  </a:lnTo>
                  <a:lnTo>
                    <a:pt x="529012" y="404367"/>
                  </a:lnTo>
                  <a:lnTo>
                    <a:pt x="508809" y="361505"/>
                  </a:lnTo>
                  <a:lnTo>
                    <a:pt x="496679" y="312356"/>
                  </a:lnTo>
                  <a:lnTo>
                    <a:pt x="492633" y="256920"/>
                  </a:lnTo>
                  <a:lnTo>
                    <a:pt x="494037" y="220894"/>
                  </a:lnTo>
                  <a:lnTo>
                    <a:pt x="505277" y="157890"/>
                  </a:lnTo>
                  <a:lnTo>
                    <a:pt x="524182" y="112668"/>
                  </a:lnTo>
                  <a:lnTo>
                    <a:pt x="546990" y="79037"/>
                  </a:lnTo>
                  <a:lnTo>
                    <a:pt x="575591" y="49720"/>
                  </a:lnTo>
                  <a:lnTo>
                    <a:pt x="607317" y="27622"/>
                  </a:lnTo>
                  <a:lnTo>
                    <a:pt x="648039" y="10929"/>
                  </a:lnTo>
                  <a:lnTo>
                    <a:pt x="700946" y="1214"/>
                  </a:lnTo>
                  <a:lnTo>
                    <a:pt x="729996" y="0"/>
                  </a:lnTo>
                  <a:close/>
                </a:path>
                <a:path w="8935085" h="633729">
                  <a:moveTo>
                    <a:pt x="229743" y="0"/>
                  </a:moveTo>
                  <a:lnTo>
                    <a:pt x="272676" y="3333"/>
                  </a:lnTo>
                  <a:lnTo>
                    <a:pt x="311372" y="13334"/>
                  </a:lnTo>
                  <a:lnTo>
                    <a:pt x="345828" y="30003"/>
                  </a:lnTo>
                  <a:lnTo>
                    <a:pt x="376047" y="53339"/>
                  </a:lnTo>
                  <a:lnTo>
                    <a:pt x="405383" y="91630"/>
                  </a:lnTo>
                  <a:lnTo>
                    <a:pt x="426338" y="143637"/>
                  </a:lnTo>
                  <a:lnTo>
                    <a:pt x="328168" y="167131"/>
                  </a:lnTo>
                  <a:lnTo>
                    <a:pt x="322617" y="149062"/>
                  </a:lnTo>
                  <a:lnTo>
                    <a:pt x="314721" y="132968"/>
                  </a:lnTo>
                  <a:lnTo>
                    <a:pt x="277294" y="97139"/>
                  </a:lnTo>
                  <a:lnTo>
                    <a:pt x="224662" y="84709"/>
                  </a:lnTo>
                  <a:lnTo>
                    <a:pt x="198687" y="87161"/>
                  </a:lnTo>
                  <a:lnTo>
                    <a:pt x="154404" y="106783"/>
                  </a:lnTo>
                  <a:lnTo>
                    <a:pt x="121235" y="146597"/>
                  </a:lnTo>
                  <a:lnTo>
                    <a:pt x="104229" y="210034"/>
                  </a:lnTo>
                  <a:lnTo>
                    <a:pt x="102108" y="250825"/>
                  </a:lnTo>
                  <a:lnTo>
                    <a:pt x="104203" y="294044"/>
                  </a:lnTo>
                  <a:lnTo>
                    <a:pt x="120967" y="360338"/>
                  </a:lnTo>
                  <a:lnTo>
                    <a:pt x="153640" y="400728"/>
                  </a:lnTo>
                  <a:lnTo>
                    <a:pt x="197125" y="420453"/>
                  </a:lnTo>
                  <a:lnTo>
                    <a:pt x="222631" y="422910"/>
                  </a:lnTo>
                  <a:lnTo>
                    <a:pt x="241732" y="421358"/>
                  </a:lnTo>
                  <a:lnTo>
                    <a:pt x="290703" y="397890"/>
                  </a:lnTo>
                  <a:lnTo>
                    <a:pt x="315087" y="365521"/>
                  </a:lnTo>
                  <a:lnTo>
                    <a:pt x="331469" y="318769"/>
                  </a:lnTo>
                  <a:lnTo>
                    <a:pt x="427609" y="349250"/>
                  </a:lnTo>
                  <a:lnTo>
                    <a:pt x="414726" y="386869"/>
                  </a:lnTo>
                  <a:lnTo>
                    <a:pt x="377959" y="446583"/>
                  </a:lnTo>
                  <a:lnTo>
                    <a:pt x="326695" y="485725"/>
                  </a:lnTo>
                  <a:lnTo>
                    <a:pt x="261457" y="505295"/>
                  </a:lnTo>
                  <a:lnTo>
                    <a:pt x="223647" y="507745"/>
                  </a:lnTo>
                  <a:lnTo>
                    <a:pt x="176952" y="503558"/>
                  </a:lnTo>
                  <a:lnTo>
                    <a:pt x="134604" y="491013"/>
                  </a:lnTo>
                  <a:lnTo>
                    <a:pt x="96613" y="470134"/>
                  </a:lnTo>
                  <a:lnTo>
                    <a:pt x="62992" y="440943"/>
                  </a:lnTo>
                  <a:lnTo>
                    <a:pt x="35415" y="404441"/>
                  </a:lnTo>
                  <a:lnTo>
                    <a:pt x="15732" y="361807"/>
                  </a:lnTo>
                  <a:lnTo>
                    <a:pt x="3931" y="313053"/>
                  </a:lnTo>
                  <a:lnTo>
                    <a:pt x="0" y="258190"/>
                  </a:lnTo>
                  <a:lnTo>
                    <a:pt x="3952" y="200352"/>
                  </a:lnTo>
                  <a:lnTo>
                    <a:pt x="15811" y="149336"/>
                  </a:lnTo>
                  <a:lnTo>
                    <a:pt x="35575" y="105154"/>
                  </a:lnTo>
                  <a:lnTo>
                    <a:pt x="63246" y="67817"/>
                  </a:lnTo>
                  <a:lnTo>
                    <a:pt x="97422" y="38147"/>
                  </a:lnTo>
                  <a:lnTo>
                    <a:pt x="136540" y="16954"/>
                  </a:lnTo>
                  <a:lnTo>
                    <a:pt x="180635" y="4238"/>
                  </a:lnTo>
                  <a:lnTo>
                    <a:pt x="229743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73542" y="2589657"/>
              <a:ext cx="217424" cy="11861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368804" y="2589022"/>
              <a:ext cx="235839" cy="107950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855973" y="2592197"/>
              <a:ext cx="1811655" cy="100330"/>
            </a:xfrm>
            <a:custGeom>
              <a:avLst/>
              <a:gdLst/>
              <a:ahLst/>
              <a:cxnLst/>
              <a:rect l="l" t="t" r="r" b="b"/>
              <a:pathLst>
                <a:path w="1811654" h="100330">
                  <a:moveTo>
                    <a:pt x="1705990" y="0"/>
                  </a:moveTo>
                  <a:lnTo>
                    <a:pt x="1811401" y="0"/>
                  </a:lnTo>
                  <a:lnTo>
                    <a:pt x="1719326" y="100202"/>
                  </a:lnTo>
                  <a:lnTo>
                    <a:pt x="1659763" y="100202"/>
                  </a:lnTo>
                  <a:lnTo>
                    <a:pt x="1705990" y="0"/>
                  </a:lnTo>
                  <a:close/>
                </a:path>
                <a:path w="1811654" h="100330">
                  <a:moveTo>
                    <a:pt x="46227" y="0"/>
                  </a:moveTo>
                  <a:lnTo>
                    <a:pt x="151637" y="0"/>
                  </a:lnTo>
                  <a:lnTo>
                    <a:pt x="59562" y="100202"/>
                  </a:lnTo>
                  <a:lnTo>
                    <a:pt x="0" y="100202"/>
                  </a:lnTo>
                  <a:lnTo>
                    <a:pt x="46227" y="0"/>
                  </a:lnTo>
                  <a:close/>
                </a:path>
              </a:pathLst>
            </a:custGeom>
            <a:ln w="9144">
              <a:solidFill>
                <a:srgbClr val="5C43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62002" y="5105404"/>
            <a:ext cx="4813743" cy="7636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20014">
              <a:lnSpc>
                <a:spcPct val="100000"/>
              </a:lnSpc>
              <a:spcBef>
                <a:spcPts val="95"/>
              </a:spcBef>
            </a:pPr>
            <a:r>
              <a:rPr sz="2400" b="1" spc="-5" dirty="0" err="1">
                <a:solidFill>
                  <a:srgbClr val="001F5F"/>
                </a:solidFill>
                <a:latin typeface="Arial"/>
                <a:cs typeface="Arial"/>
              </a:rPr>
              <a:t>Giáo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sz="2400" b="1" spc="-5" dirty="0" err="1">
                <a:solidFill>
                  <a:srgbClr val="001F5F"/>
                </a:solidFill>
                <a:latin typeface="Arial"/>
                <a:cs typeface="Arial"/>
              </a:rPr>
              <a:t>viên</a:t>
            </a:r>
            <a:r>
              <a:rPr sz="2400" b="1" spc="-5" dirty="0">
                <a:solidFill>
                  <a:srgbClr val="001F5F"/>
                </a:solidFill>
                <a:latin typeface="Arial"/>
                <a:cs typeface="Arial"/>
              </a:rPr>
              <a:t>: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Phạm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Thị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Thảo</a:t>
            </a:r>
            <a:endParaRPr lang="en-US" sz="2400" b="1" spc="-5" dirty="0">
              <a:solidFill>
                <a:srgbClr val="001F5F"/>
              </a:solidFill>
              <a:latin typeface="Arial"/>
              <a:cs typeface="Arial"/>
            </a:endParaRPr>
          </a:p>
          <a:p>
            <a:pPr marL="12700" marR="120014">
              <a:lnSpc>
                <a:spcPct val="100000"/>
              </a:lnSpc>
              <a:spcBef>
                <a:spcPts val="95"/>
              </a:spcBef>
            </a:pP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Trường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: THCS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Đô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Thị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Việt</a:t>
            </a:r>
            <a:r>
              <a:rPr lang="en-US" sz="2400" b="1" spc="-5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2400" b="1" spc="-5" dirty="0" err="1">
                <a:solidFill>
                  <a:srgbClr val="001F5F"/>
                </a:solidFill>
                <a:latin typeface="Arial"/>
                <a:cs typeface="Arial"/>
              </a:rPr>
              <a:t>Hưng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580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917" name="Picture 13" descr="MCj0370474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2667000"/>
            <a:ext cx="7772400" cy="3733800"/>
          </a:xfrm>
        </p:spPr>
      </p:pic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524000" y="175419"/>
            <a:ext cx="5715000" cy="2286000"/>
            <a:chOff x="1056" y="336"/>
            <a:chExt cx="3600" cy="1440"/>
          </a:xfrm>
        </p:grpSpPr>
        <p:sp>
          <p:nvSpPr>
            <p:cNvPr id="12293" name="AutoShape 20">
              <a:hlinkClick r:id="rId3" action="ppaction://hlinkfile"/>
            </p:cNvPr>
            <p:cNvSpPr>
              <a:spLocks noChangeArrowheads="1"/>
            </p:cNvSpPr>
            <p:nvPr/>
          </p:nvSpPr>
          <p:spPr bwMode="auto">
            <a:xfrm>
              <a:off x="1056" y="336"/>
              <a:ext cx="3600" cy="1440"/>
            </a:xfrm>
            <a:prstGeom prst="cloudCallout">
              <a:avLst>
                <a:gd name="adj1" fmla="val -37639"/>
                <a:gd name="adj2" fmla="val 67083"/>
              </a:avLst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US"/>
            </a:p>
          </p:txBody>
        </p:sp>
        <p:sp>
          <p:nvSpPr>
            <p:cNvPr id="12294" name="Text Box 21"/>
            <p:cNvSpPr txBox="1">
              <a:spLocks noChangeArrowheads="1"/>
            </p:cNvSpPr>
            <p:nvPr/>
          </p:nvSpPr>
          <p:spPr bwMode="auto">
            <a:xfrm>
              <a:off x="1776" y="528"/>
              <a:ext cx="2064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bị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mất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máu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u="none" dirty="0" err="1"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200" b="1" u="none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724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93716A-3288-452A-B737-131E5458B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B225972-B1E1-4C1C-8B22-0124D3631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E6480812-4E4B-40EB-9D83-D959674BEEEB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êu đề phụ 4">
            <a:extLst>
              <a:ext uri="{FF2B5EF4-FFF2-40B4-BE49-F238E27FC236}">
                <a16:creationId xmlns:a16="http://schemas.microsoft.com/office/drawing/2014/main" id="{26F3F2AF-C137-4058-B000-16274E71F41D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8BA0D1-2F04-40D4-BCB8-23E4E5092F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0" y="3429000"/>
            <a:ext cx="3048000" cy="3402419"/>
          </a:xfrm>
          <a:prstGeom prst="rect">
            <a:avLst/>
          </a:prstGeom>
        </p:spPr>
      </p:pic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49DBC837-A1AE-46C7-AF47-5DA2DBB5B612}"/>
              </a:ext>
            </a:extLst>
          </p:cNvPr>
          <p:cNvSpPr/>
          <p:nvPr/>
        </p:nvSpPr>
        <p:spPr>
          <a:xfrm>
            <a:off x="3886200" y="3962400"/>
            <a:ext cx="4572000" cy="2680317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dirty="0">
                <a:latin typeface="Arial" pitchFamily="34" charset="0"/>
                <a:cs typeface="Arial" pitchFamily="34" charset="0"/>
              </a:rPr>
              <a:t>Bác sĩ có dùng máu của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Nam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để truyền cho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được không?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??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loud Callout 4">
            <a:extLst>
              <a:ext uri="{FF2B5EF4-FFF2-40B4-BE49-F238E27FC236}">
                <a16:creationId xmlns:a16="http://schemas.microsoft.com/office/drawing/2014/main" id="{FC7693A8-DC2E-4700-A34F-41F44E8D5096}"/>
              </a:ext>
            </a:extLst>
          </p:cNvPr>
          <p:cNvSpPr/>
          <p:nvPr/>
        </p:nvSpPr>
        <p:spPr>
          <a:xfrm>
            <a:off x="1518048" y="0"/>
            <a:ext cx="7370805" cy="3707808"/>
          </a:xfrm>
          <a:prstGeom prst="cloudCallout">
            <a:avLst>
              <a:gd name="adj1" fmla="val -32465"/>
              <a:gd name="adj2" fmla="val 57815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dirty="0">
                <a:latin typeface="Arial" pitchFamily="34" charset="0"/>
                <a:cs typeface="Arial" pitchFamily="34" charset="0"/>
              </a:rPr>
              <a:t>Tại bệnh viện Huyết học có bệnh nhân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vi-VN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nhóm máu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O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, cần được truyền máu gấp. Bạn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Nam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 nhóm máu </a:t>
            </a:r>
            <a:r>
              <a:rPr lang="vi-VN" sz="2800" b="1" dirty="0">
                <a:latin typeface="Arial" pitchFamily="34" charset="0"/>
                <a:cs typeface="Arial" pitchFamily="34" charset="0"/>
              </a:rPr>
              <a:t>AB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 muốn truyền máu cho bạn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Lan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18605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 VÀ NGUYÊN TẮC TRUYỀN MÁU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AutoNum type="romanUcPeriod" startAt="2"/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tắc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1.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nhóm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endParaRPr lang="en-US" b="1" u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5941192" y="600472"/>
            <a:ext cx="3041506" cy="6342463"/>
            <a:chOff x="4883294" y="508033"/>
            <a:chExt cx="5532829" cy="7923695"/>
          </a:xfrm>
        </p:grpSpPr>
        <p:grpSp>
          <p:nvGrpSpPr>
            <p:cNvPr id="46" name="Google Shape;655;p39"/>
            <p:cNvGrpSpPr/>
            <p:nvPr/>
          </p:nvGrpSpPr>
          <p:grpSpPr>
            <a:xfrm>
              <a:off x="4883294" y="508033"/>
              <a:ext cx="5532829" cy="7923695"/>
              <a:chOff x="4103364" y="392269"/>
              <a:chExt cx="5532829" cy="5942771"/>
            </a:xfrm>
          </p:grpSpPr>
          <p:grpSp>
            <p:nvGrpSpPr>
              <p:cNvPr id="47" name="Google Shape;656;p39"/>
              <p:cNvGrpSpPr/>
              <p:nvPr/>
            </p:nvGrpSpPr>
            <p:grpSpPr>
              <a:xfrm>
                <a:off x="4103364" y="392269"/>
                <a:ext cx="862772" cy="1670562"/>
                <a:chOff x="4103364" y="439425"/>
                <a:chExt cx="862772" cy="1640379"/>
              </a:xfrm>
            </p:grpSpPr>
            <p:sp>
              <p:nvSpPr>
                <p:cNvPr id="56" name="Google Shape;657;p39"/>
                <p:cNvSpPr/>
                <p:nvPr/>
              </p:nvSpPr>
              <p:spPr>
                <a:xfrm>
                  <a:off x="4103364" y="1209354"/>
                  <a:ext cx="718225" cy="87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29" h="34818" extrusionOk="0">
                      <a:moveTo>
                        <a:pt x="1" y="0"/>
                      </a:moveTo>
                      <a:lnTo>
                        <a:pt x="1" y="22117"/>
                      </a:lnTo>
                      <a:cubicBezTo>
                        <a:pt x="1" y="25192"/>
                        <a:pt x="1758" y="27871"/>
                        <a:pt x="4332" y="29189"/>
                      </a:cubicBezTo>
                      <a:cubicBezTo>
                        <a:pt x="6529" y="32599"/>
                        <a:pt x="10191" y="34817"/>
                        <a:pt x="14354" y="34817"/>
                      </a:cubicBezTo>
                      <a:cubicBezTo>
                        <a:pt x="18518" y="34817"/>
                        <a:pt x="22201" y="32599"/>
                        <a:pt x="24377" y="29189"/>
                      </a:cubicBezTo>
                      <a:cubicBezTo>
                        <a:pt x="26950" y="27871"/>
                        <a:pt x="28729" y="25192"/>
                        <a:pt x="28729" y="22117"/>
                      </a:cubicBezTo>
                      <a:lnTo>
                        <a:pt x="28729" y="0"/>
                      </a:lnTo>
                      <a:close/>
                    </a:path>
                  </a:pathLst>
                </a:custGeom>
                <a:solidFill>
                  <a:srgbClr val="B2090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" name="Google Shape;658;p39"/>
                <p:cNvSpPr/>
                <p:nvPr/>
              </p:nvSpPr>
              <p:spPr>
                <a:xfrm>
                  <a:off x="4182511" y="827100"/>
                  <a:ext cx="783625" cy="122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5" h="49088" extrusionOk="0">
                      <a:moveTo>
                        <a:pt x="15672" y="1779"/>
                      </a:moveTo>
                      <a:cubicBezTo>
                        <a:pt x="16405" y="1779"/>
                        <a:pt x="16970" y="2365"/>
                        <a:pt x="16970" y="3077"/>
                      </a:cubicBezTo>
                      <a:cubicBezTo>
                        <a:pt x="16970" y="3788"/>
                        <a:pt x="16405" y="4374"/>
                        <a:pt x="15672" y="4374"/>
                      </a:cubicBezTo>
                      <a:cubicBezTo>
                        <a:pt x="14961" y="4374"/>
                        <a:pt x="14375" y="3788"/>
                        <a:pt x="14375" y="3077"/>
                      </a:cubicBezTo>
                      <a:cubicBezTo>
                        <a:pt x="14375" y="2365"/>
                        <a:pt x="14961" y="1779"/>
                        <a:pt x="15672" y="1779"/>
                      </a:cubicBezTo>
                      <a:close/>
                      <a:moveTo>
                        <a:pt x="8663" y="1"/>
                      </a:moveTo>
                      <a:cubicBezTo>
                        <a:pt x="3892" y="1"/>
                        <a:pt x="1" y="3893"/>
                        <a:pt x="1" y="8663"/>
                      </a:cubicBezTo>
                      <a:lnTo>
                        <a:pt x="1" y="33772"/>
                      </a:lnTo>
                      <a:cubicBezTo>
                        <a:pt x="1" y="37350"/>
                        <a:pt x="2177" y="40404"/>
                        <a:pt x="5252" y="41723"/>
                      </a:cubicBezTo>
                      <a:cubicBezTo>
                        <a:pt x="7219" y="44422"/>
                        <a:pt x="10211" y="46326"/>
                        <a:pt x="13664" y="46870"/>
                      </a:cubicBezTo>
                      <a:lnTo>
                        <a:pt x="13664" y="49088"/>
                      </a:lnTo>
                      <a:lnTo>
                        <a:pt x="17702" y="49088"/>
                      </a:lnTo>
                      <a:lnTo>
                        <a:pt x="17702" y="46870"/>
                      </a:lnTo>
                      <a:cubicBezTo>
                        <a:pt x="21133" y="46326"/>
                        <a:pt x="24126" y="44422"/>
                        <a:pt x="26092" y="41723"/>
                      </a:cubicBezTo>
                      <a:cubicBezTo>
                        <a:pt x="29189" y="40404"/>
                        <a:pt x="31344" y="37329"/>
                        <a:pt x="31344" y="33772"/>
                      </a:cubicBezTo>
                      <a:lnTo>
                        <a:pt x="31344" y="8663"/>
                      </a:lnTo>
                      <a:cubicBezTo>
                        <a:pt x="31344" y="3872"/>
                        <a:pt x="27473" y="1"/>
                        <a:pt x="22682" y="1"/>
                      </a:cubicBezTo>
                      <a:close/>
                    </a:path>
                  </a:pathLst>
                </a:cu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8" name="Google Shape;659;p39"/>
                <p:cNvGrpSpPr/>
                <p:nvPr/>
              </p:nvGrpSpPr>
              <p:grpSpPr>
                <a:xfrm>
                  <a:off x="4256061" y="975006"/>
                  <a:ext cx="85800" cy="782973"/>
                  <a:chOff x="1270825" y="1135225"/>
                  <a:chExt cx="85800" cy="558150"/>
                </a:xfrm>
              </p:grpSpPr>
              <p:sp>
                <p:nvSpPr>
                  <p:cNvPr id="60" name="Google Shape;660;p39"/>
                  <p:cNvSpPr/>
                  <p:nvPr/>
                </p:nvSpPr>
                <p:spPr>
                  <a:xfrm>
                    <a:off x="1270825" y="1135225"/>
                    <a:ext cx="858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" name="Google Shape;661;p39"/>
                  <p:cNvSpPr/>
                  <p:nvPr/>
                </p:nvSpPr>
                <p:spPr>
                  <a:xfrm>
                    <a:off x="1270825" y="12095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2" name="Google Shape;662;p39"/>
                  <p:cNvSpPr/>
                  <p:nvPr/>
                </p:nvSpPr>
                <p:spPr>
                  <a:xfrm>
                    <a:off x="1270825" y="12843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3" name="Google Shape;663;p39"/>
                  <p:cNvSpPr/>
                  <p:nvPr/>
                </p:nvSpPr>
                <p:spPr>
                  <a:xfrm>
                    <a:off x="1270825" y="1358575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4" name="Google Shape;664;p39"/>
                  <p:cNvSpPr/>
                  <p:nvPr/>
                </p:nvSpPr>
                <p:spPr>
                  <a:xfrm>
                    <a:off x="1270825" y="143285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65;p39"/>
                  <p:cNvSpPr/>
                  <p:nvPr/>
                </p:nvSpPr>
                <p:spPr>
                  <a:xfrm>
                    <a:off x="1270825" y="1507125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6;p39"/>
                  <p:cNvSpPr/>
                  <p:nvPr/>
                </p:nvSpPr>
                <p:spPr>
                  <a:xfrm>
                    <a:off x="1270825" y="15814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67;p39"/>
                  <p:cNvSpPr/>
                  <p:nvPr/>
                </p:nvSpPr>
                <p:spPr>
                  <a:xfrm>
                    <a:off x="1270825" y="16562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68;p39"/>
                  <p:cNvSpPr/>
                  <p:nvPr/>
                </p:nvSpPr>
                <p:spPr>
                  <a:xfrm>
                    <a:off x="1270825" y="1135225"/>
                    <a:ext cx="85800" cy="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" name="Google Shape;669;p39"/>
                  <p:cNvSpPr/>
                  <p:nvPr/>
                </p:nvSpPr>
                <p:spPr>
                  <a:xfrm>
                    <a:off x="1270825" y="12095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670;p39"/>
                  <p:cNvSpPr/>
                  <p:nvPr/>
                </p:nvSpPr>
                <p:spPr>
                  <a:xfrm>
                    <a:off x="1270825" y="12843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671;p39"/>
                  <p:cNvSpPr/>
                  <p:nvPr/>
                </p:nvSpPr>
                <p:spPr>
                  <a:xfrm>
                    <a:off x="1270825" y="1358575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0"/>
                        </a:moveTo>
                        <a:lnTo>
                          <a:pt x="3432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" name="Google Shape;672;p39"/>
                  <p:cNvSpPr/>
                  <p:nvPr/>
                </p:nvSpPr>
                <p:spPr>
                  <a:xfrm>
                    <a:off x="1270825" y="143285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3" name="Google Shape;673;p39"/>
                  <p:cNvSpPr/>
                  <p:nvPr/>
                </p:nvSpPr>
                <p:spPr>
                  <a:xfrm>
                    <a:off x="1270825" y="1507125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674;p39"/>
                  <p:cNvSpPr/>
                  <p:nvPr/>
                </p:nvSpPr>
                <p:spPr>
                  <a:xfrm>
                    <a:off x="1270825" y="15814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675;p39"/>
                  <p:cNvSpPr/>
                  <p:nvPr/>
                </p:nvSpPr>
                <p:spPr>
                  <a:xfrm>
                    <a:off x="1270825" y="1656200"/>
                    <a:ext cx="858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2" h="1" fill="none" extrusionOk="0">
                        <a:moveTo>
                          <a:pt x="0" y="1"/>
                        </a:moveTo>
                        <a:lnTo>
                          <a:pt x="3432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6" name="Google Shape;676;p39"/>
                  <p:cNvSpPr/>
                  <p:nvPr/>
                </p:nvSpPr>
                <p:spPr>
                  <a:xfrm>
                    <a:off x="1270825" y="1172350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1"/>
                        </a:moveTo>
                        <a:lnTo>
                          <a:pt x="1716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7" name="Google Shape;677;p39"/>
                  <p:cNvSpPr/>
                  <p:nvPr/>
                </p:nvSpPr>
                <p:spPr>
                  <a:xfrm>
                    <a:off x="1270825" y="1246625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1"/>
                        </a:moveTo>
                        <a:lnTo>
                          <a:pt x="1716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8" name="Google Shape;678;p39"/>
                  <p:cNvSpPr/>
                  <p:nvPr/>
                </p:nvSpPr>
                <p:spPr>
                  <a:xfrm>
                    <a:off x="1270825" y="1321425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1"/>
                        </a:moveTo>
                        <a:lnTo>
                          <a:pt x="1716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9" name="Google Shape;679;p39"/>
                  <p:cNvSpPr/>
                  <p:nvPr/>
                </p:nvSpPr>
                <p:spPr>
                  <a:xfrm>
                    <a:off x="1270825" y="1395700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1"/>
                        </a:moveTo>
                        <a:lnTo>
                          <a:pt x="1716" y="1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680;p39"/>
                  <p:cNvSpPr/>
                  <p:nvPr/>
                </p:nvSpPr>
                <p:spPr>
                  <a:xfrm>
                    <a:off x="1270825" y="1470000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0"/>
                        </a:moveTo>
                        <a:lnTo>
                          <a:pt x="1716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681;p39"/>
                  <p:cNvSpPr/>
                  <p:nvPr/>
                </p:nvSpPr>
                <p:spPr>
                  <a:xfrm>
                    <a:off x="1270825" y="1544275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0"/>
                        </a:moveTo>
                        <a:lnTo>
                          <a:pt x="1716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682;p39"/>
                  <p:cNvSpPr/>
                  <p:nvPr/>
                </p:nvSpPr>
                <p:spPr>
                  <a:xfrm>
                    <a:off x="1270825" y="1619075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0"/>
                        </a:moveTo>
                        <a:lnTo>
                          <a:pt x="1716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683;p39"/>
                  <p:cNvSpPr/>
                  <p:nvPr/>
                </p:nvSpPr>
                <p:spPr>
                  <a:xfrm>
                    <a:off x="1270825" y="1693350"/>
                    <a:ext cx="42900" cy="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6" h="1" fill="none" extrusionOk="0">
                        <a:moveTo>
                          <a:pt x="0" y="0"/>
                        </a:moveTo>
                        <a:lnTo>
                          <a:pt x="1716" y="0"/>
                        </a:lnTo>
                      </a:path>
                    </a:pathLst>
                  </a:custGeom>
                  <a:solidFill>
                    <a:schemeClr val="lt1"/>
                  </a:solidFill>
                  <a:ln w="13075" cap="rnd" cmpd="sng">
                    <a:solidFill>
                      <a:schemeClr val="lt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cxnSp>
              <p:nvCxnSpPr>
                <p:cNvPr id="59" name="Google Shape;684;p39"/>
                <p:cNvCxnSpPr/>
                <p:nvPr/>
              </p:nvCxnSpPr>
              <p:spPr>
                <a:xfrm rot="10800000">
                  <a:off x="4577717" y="439425"/>
                  <a:ext cx="0" cy="3825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48" name="Google Shape;685;p39"/>
              <p:cNvGrpSpPr/>
              <p:nvPr/>
            </p:nvGrpSpPr>
            <p:grpSpPr>
              <a:xfrm>
                <a:off x="4572009" y="2037900"/>
                <a:ext cx="5064183" cy="4297140"/>
                <a:chOff x="4572009" y="2037900"/>
                <a:chExt cx="5064183" cy="4297140"/>
              </a:xfrm>
            </p:grpSpPr>
            <p:sp>
              <p:nvSpPr>
                <p:cNvPr id="49" name="Google Shape;686;p39"/>
                <p:cNvSpPr/>
                <p:nvPr/>
              </p:nvSpPr>
              <p:spPr>
                <a:xfrm>
                  <a:off x="4572009" y="4172241"/>
                  <a:ext cx="416007" cy="7393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7" h="27160" fill="none" extrusionOk="0">
                      <a:moveTo>
                        <a:pt x="1" y="1"/>
                      </a:moveTo>
                      <a:lnTo>
                        <a:pt x="1" y="13475"/>
                      </a:lnTo>
                      <a:cubicBezTo>
                        <a:pt x="1" y="21029"/>
                        <a:pt x="6110" y="27159"/>
                        <a:pt x="13685" y="27159"/>
                      </a:cubicBezTo>
                      <a:lnTo>
                        <a:pt x="16216" y="27159"/>
                      </a:lnTo>
                    </a:path>
                  </a:pathLst>
                </a:custGeom>
                <a:noFill/>
                <a:ln w="28575" cap="rnd" cmpd="sng">
                  <a:solidFill>
                    <a:schemeClr val="dk1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cxnSp>
              <p:nvCxnSpPr>
                <p:cNvPr id="50" name="Google Shape;687;p39"/>
                <p:cNvCxnSpPr/>
                <p:nvPr/>
              </p:nvCxnSpPr>
              <p:spPr>
                <a:xfrm>
                  <a:off x="4988025" y="4911176"/>
                  <a:ext cx="3386100" cy="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grpSp>
              <p:nvGrpSpPr>
                <p:cNvPr id="51" name="Google Shape;688;p39"/>
                <p:cNvGrpSpPr/>
                <p:nvPr/>
              </p:nvGrpSpPr>
              <p:grpSpPr>
                <a:xfrm>
                  <a:off x="8380074" y="4911635"/>
                  <a:ext cx="1256119" cy="1423405"/>
                  <a:chOff x="8322234" y="2899598"/>
                  <a:chExt cx="1261797" cy="1423405"/>
                </a:xfrm>
              </p:grpSpPr>
              <p:sp>
                <p:nvSpPr>
                  <p:cNvPr id="53" name="Google Shape;689;p39"/>
                  <p:cNvSpPr/>
                  <p:nvPr/>
                </p:nvSpPr>
                <p:spPr>
                  <a:xfrm rot="10800000">
                    <a:off x="8322234" y="2899598"/>
                    <a:ext cx="416007" cy="84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7" h="27160" fill="none" extrusionOk="0">
                        <a:moveTo>
                          <a:pt x="1" y="1"/>
                        </a:moveTo>
                        <a:lnTo>
                          <a:pt x="1" y="13475"/>
                        </a:lnTo>
                        <a:cubicBezTo>
                          <a:pt x="1" y="21029"/>
                          <a:pt x="6110" y="27159"/>
                          <a:pt x="13685" y="27159"/>
                        </a:cubicBezTo>
                        <a:lnTo>
                          <a:pt x="16216" y="27159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dk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" name="Google Shape;690;p39"/>
                  <p:cNvSpPr/>
                  <p:nvPr/>
                </p:nvSpPr>
                <p:spPr>
                  <a:xfrm rot="5400000" flipH="1">
                    <a:off x="8953384" y="3692356"/>
                    <a:ext cx="416007" cy="8452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17" h="27160" fill="none" extrusionOk="0">
                        <a:moveTo>
                          <a:pt x="1" y="1"/>
                        </a:moveTo>
                        <a:lnTo>
                          <a:pt x="1" y="13475"/>
                        </a:lnTo>
                        <a:cubicBezTo>
                          <a:pt x="1" y="21029"/>
                          <a:pt x="6110" y="27159"/>
                          <a:pt x="13685" y="27159"/>
                        </a:cubicBezTo>
                        <a:lnTo>
                          <a:pt x="16216" y="27159"/>
                        </a:lnTo>
                      </a:path>
                    </a:pathLst>
                  </a:custGeom>
                  <a:noFill/>
                  <a:ln w="28575" cap="rnd" cmpd="sng">
                    <a:solidFill>
                      <a:schemeClr val="dk1"/>
                    </a:solidFill>
                    <a:prstDash val="solid"/>
                    <a:miter lim="20923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cxnSp>
                <p:nvCxnSpPr>
                  <p:cNvPr id="55" name="Google Shape;691;p39"/>
                  <p:cNvCxnSpPr/>
                  <p:nvPr/>
                </p:nvCxnSpPr>
                <p:spPr>
                  <a:xfrm>
                    <a:off x="8738746" y="3727225"/>
                    <a:ext cx="0" cy="216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chemeClr val="dk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</p:grpSp>
            <p:cxnSp>
              <p:nvCxnSpPr>
                <p:cNvPr id="52" name="Google Shape;692;p39"/>
                <p:cNvCxnSpPr/>
                <p:nvPr/>
              </p:nvCxnSpPr>
              <p:spPr>
                <a:xfrm>
                  <a:off x="4573650" y="2037900"/>
                  <a:ext cx="0" cy="2136000"/>
                </a:xfrm>
                <a:prstGeom prst="straightConnector1">
                  <a:avLst/>
                </a:pr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pic>
          <p:nvPicPr>
            <p:cNvPr id="84" name="Picture 1">
              <a:extLst>
                <a:ext uri="{FF2B5EF4-FFF2-40B4-BE49-F238E27FC236}">
                  <a16:creationId xmlns:a16="http://schemas.microsoft.com/office/drawing/2014/main" id="{FCA052E7-CEC2-4F61-BC24-2895CEB8D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8185" y="2955650"/>
              <a:ext cx="2038953" cy="3394823"/>
            </a:xfrm>
            <a:prstGeom prst="rect">
              <a:avLst/>
            </a:prstGeom>
          </p:spPr>
        </p:pic>
        <p:pic>
          <p:nvPicPr>
            <p:cNvPr id="85" name="Picture 2">
              <a:extLst>
                <a:ext uri="{FF2B5EF4-FFF2-40B4-BE49-F238E27FC236}">
                  <a16:creationId xmlns:a16="http://schemas.microsoft.com/office/drawing/2014/main" id="{5DCDC300-93DC-4368-B418-D4673155A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59934" y="1202928"/>
              <a:ext cx="1019477" cy="1711713"/>
            </a:xfrm>
            <a:prstGeom prst="rect">
              <a:avLst/>
            </a:prstGeom>
          </p:spPr>
        </p:pic>
        <p:pic>
          <p:nvPicPr>
            <p:cNvPr id="86" name="Picture 3">
              <a:extLst>
                <a:ext uri="{FF2B5EF4-FFF2-40B4-BE49-F238E27FC236}">
                  <a16:creationId xmlns:a16="http://schemas.microsoft.com/office/drawing/2014/main" id="{8904002D-B5CB-4704-9935-90AEDA6D05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0973" y="1201627"/>
              <a:ext cx="981718" cy="1775277"/>
            </a:xfrm>
            <a:prstGeom prst="rect">
              <a:avLst/>
            </a:prstGeom>
          </p:spPr>
        </p:pic>
        <p:pic>
          <p:nvPicPr>
            <p:cNvPr id="87" name="Picture 4">
              <a:extLst>
                <a:ext uri="{FF2B5EF4-FFF2-40B4-BE49-F238E27FC236}">
                  <a16:creationId xmlns:a16="http://schemas.microsoft.com/office/drawing/2014/main" id="{08225A58-C703-40FC-AE9A-7AA90A0C1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339" y="4613583"/>
              <a:ext cx="996826" cy="1762059"/>
            </a:xfrm>
            <a:prstGeom prst="rect">
              <a:avLst/>
            </a:prstGeom>
          </p:spPr>
        </p:pic>
        <p:pic>
          <p:nvPicPr>
            <p:cNvPr id="88" name="Picture 5">
              <a:extLst>
                <a:ext uri="{FF2B5EF4-FFF2-40B4-BE49-F238E27FC236}">
                  <a16:creationId xmlns:a16="http://schemas.microsoft.com/office/drawing/2014/main" id="{C290D7C7-D08D-4766-9D03-D35604510B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2649" y="4872048"/>
              <a:ext cx="1090347" cy="1579561"/>
            </a:xfrm>
            <a:prstGeom prst="rect">
              <a:avLst/>
            </a:prstGeom>
          </p:spPr>
        </p:pic>
      </p:grpSp>
      <p:grpSp>
        <p:nvGrpSpPr>
          <p:cNvPr id="92" name="Group 16"/>
          <p:cNvGrpSpPr>
            <a:grpSpLocks/>
          </p:cNvGrpSpPr>
          <p:nvPr/>
        </p:nvGrpSpPr>
        <p:grpSpPr bwMode="auto">
          <a:xfrm>
            <a:off x="520474" y="2070970"/>
            <a:ext cx="4356325" cy="3720229"/>
            <a:chOff x="3392" y="432"/>
            <a:chExt cx="2010" cy="2768"/>
          </a:xfrm>
        </p:grpSpPr>
        <p:pic>
          <p:nvPicPr>
            <p:cNvPr id="93" name="Picture 14" descr="karl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432"/>
              <a:ext cx="1710" cy="2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" name="Text Box 15"/>
            <p:cNvSpPr txBox="1">
              <a:spLocks noChangeArrowheads="1"/>
            </p:cNvSpPr>
            <p:nvPr/>
          </p:nvSpPr>
          <p:spPr bwMode="auto">
            <a:xfrm>
              <a:off x="3392" y="2922"/>
              <a:ext cx="2010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vi-VN" sz="2000" b="1" dirty="0" err="1">
                  <a:solidFill>
                    <a:srgbClr val="CC0066"/>
                  </a:solidFill>
                  <a:cs typeface="Arial" charset="0"/>
                </a:rPr>
                <a:t>Nhà</a:t>
              </a:r>
              <a:r>
                <a:rPr lang="en-US" altLang="vi-VN" sz="2000" b="1" dirty="0">
                  <a:solidFill>
                    <a:srgbClr val="CC0066"/>
                  </a:solidFill>
                  <a:cs typeface="Arial" charset="0"/>
                </a:rPr>
                <a:t> </a:t>
              </a:r>
              <a:r>
                <a:rPr lang="en-US" altLang="vi-VN" sz="2000" b="1" dirty="0" err="1">
                  <a:solidFill>
                    <a:srgbClr val="CC0066"/>
                  </a:solidFill>
                  <a:cs typeface="Arial" charset="0"/>
                </a:rPr>
                <a:t>sinh</a:t>
              </a:r>
              <a:r>
                <a:rPr lang="en-US" altLang="vi-VN" sz="2000" b="1" dirty="0">
                  <a:solidFill>
                    <a:srgbClr val="CC0066"/>
                  </a:solidFill>
                  <a:cs typeface="Arial" charset="0"/>
                </a:rPr>
                <a:t> </a:t>
              </a:r>
              <a:r>
                <a:rPr lang="en-US" altLang="vi-VN" sz="2000" b="1" dirty="0" err="1">
                  <a:solidFill>
                    <a:srgbClr val="CC0066"/>
                  </a:solidFill>
                  <a:cs typeface="Arial" charset="0"/>
                </a:rPr>
                <a:t>học</a:t>
              </a:r>
              <a:r>
                <a:rPr lang="en-US" altLang="vi-VN" sz="2000" b="1" dirty="0">
                  <a:solidFill>
                    <a:srgbClr val="CC0066"/>
                  </a:solidFill>
                  <a:cs typeface="Arial" charset="0"/>
                </a:rPr>
                <a:t>: </a:t>
              </a:r>
              <a:r>
                <a:rPr lang="en-US" altLang="vi-VN" sz="2000" b="1" dirty="0" err="1">
                  <a:solidFill>
                    <a:srgbClr val="CC0066"/>
                  </a:solidFill>
                  <a:cs typeface="Arial" charset="0"/>
                </a:rPr>
                <a:t>Các</a:t>
              </a:r>
              <a:r>
                <a:rPr lang="en-US" altLang="vi-VN" sz="2000" b="1" dirty="0">
                  <a:solidFill>
                    <a:srgbClr val="CC0066"/>
                  </a:solidFill>
                  <a:cs typeface="Arial" charset="0"/>
                </a:rPr>
                <a:t> </a:t>
              </a:r>
              <a:r>
                <a:rPr lang="en-US" altLang="vi-VN" sz="2000" b="1" dirty="0" err="1">
                  <a:solidFill>
                    <a:srgbClr val="CC0066"/>
                  </a:solidFill>
                  <a:cs typeface="Arial" charset="0"/>
                </a:rPr>
                <a:t>Lanstâynơ</a:t>
              </a:r>
              <a:endParaRPr lang="en-US" altLang="vi-VN" sz="2000" b="1" dirty="0">
                <a:solidFill>
                  <a:srgbClr val="CC0066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8181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0"/>
                <a:ext cx="8534400" cy="6195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Em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hãy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dựa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vào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bảng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kết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quả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thí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nghiệm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của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Lanstaynơ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và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thông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tin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trong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SGK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trang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49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trả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lời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câu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hỏi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: </a:t>
                </a:r>
                <a:endParaRPr lang="fr-FR" sz="2400" i="1" dirty="0"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Hồng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cầu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những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loại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nguyên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nào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loại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kháng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hồng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cầu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 A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B.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2"/>
                </a:pP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Huyết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tương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những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loại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thể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nào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Chúng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gây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kết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dính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với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các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nguyên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không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Huyết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tương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loại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kháng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là: </a:t>
                </a:r>
                <a:r>
                  <a:rPr lang="pt-B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gây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kết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dính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A)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i="1" dirty="0">
                  <a:solidFill>
                    <a:schemeClr val="accent1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gây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kết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dính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B)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3. Ở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mấy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nhóm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chính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Ở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người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nhóm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máu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chính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là: A, B, O, AB. 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chemeClr val="accent1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0"/>
                <a:ext cx="8534400" cy="6195286"/>
              </a:xfrm>
              <a:prstGeom prst="rect">
                <a:avLst/>
              </a:prstGeom>
              <a:blipFill rotWithShape="1">
                <a:blip r:embed="rId2"/>
                <a:stretch>
                  <a:fillRect l="-1071" b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50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 VÀ NGUYÊN TẮC TRUYỀN MÁU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AutoNum type="romanUcPeriod" startAt="2"/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tắc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  <a:defRPr/>
            </a:pP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nhóm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endParaRPr lang="en-US" b="1" u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8600" y="1759389"/>
                <a:ext cx="8153400" cy="17235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loại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kháng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hồng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cầu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là A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B.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-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Huyết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tương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loại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kháng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gây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kết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dính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A)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400" i="1">
                        <a:latin typeface="Cambria Math"/>
                        <a:ea typeface="Cambria Math"/>
                      </a:rPr>
                      <m:t>𝛽</m:t>
                    </m:r>
                  </m:oMath>
                </a14:m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gây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kết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latin typeface="Arial" pitchFamily="34" charset="0"/>
                    <a:cs typeface="Arial" pitchFamily="34" charset="0"/>
                  </a:rPr>
                  <a:t>dính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B)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- Ở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người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nhóm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máu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latin typeface="Arial" pitchFamily="34" charset="0"/>
                    <a:cs typeface="Arial" pitchFamily="34" charset="0"/>
                  </a:rPr>
                  <a:t>chính</a:t>
                </a:r>
                <a:r>
                  <a:rPr lang="fr-FR" sz="2400" dirty="0">
                    <a:latin typeface="Arial" pitchFamily="34" charset="0"/>
                    <a:cs typeface="Arial" pitchFamily="34" charset="0"/>
                  </a:rPr>
                  <a:t> : A, B, O, AB</a:t>
                </a:r>
                <a:endParaRPr lang="en-US" sz="2400" b="1" dirty="0">
                  <a:solidFill>
                    <a:schemeClr val="tx2">
                      <a:lumMod val="60000"/>
                      <a:lumOff val="40000"/>
                    </a:schemeClr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759389"/>
                <a:ext cx="8153400" cy="1723549"/>
              </a:xfrm>
              <a:prstGeom prst="rect">
                <a:avLst/>
              </a:prstGeom>
              <a:blipFill rotWithShape="1">
                <a:blip r:embed="rId2"/>
                <a:stretch>
                  <a:fillRect l="-1197" t="-2482" r="-673" b="-9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9446" y="3548390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tắc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2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28600" y="383048"/>
            <a:ext cx="891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EF1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none" dirty="0"/>
              <a:t>    </a:t>
            </a:r>
            <a:r>
              <a:rPr lang="en-US" b="1" u="none" dirty="0" err="1">
                <a:latin typeface="Times New Roman" pitchFamily="18" charset="0"/>
              </a:rPr>
              <a:t>Kết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quả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thí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nghiệm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phản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ứng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giữa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các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nhóm</a:t>
            </a:r>
            <a:r>
              <a:rPr lang="en-US" b="1" u="none" dirty="0">
                <a:latin typeface="Times New Roman" pitchFamily="18" charset="0"/>
              </a:rPr>
              <a:t> </a:t>
            </a:r>
            <a:r>
              <a:rPr lang="en-US" b="1" u="none" dirty="0" err="1">
                <a:latin typeface="Times New Roman" pitchFamily="18" charset="0"/>
              </a:rPr>
              <a:t>máu</a:t>
            </a:r>
            <a:endParaRPr lang="en-US" b="1" u="none" dirty="0">
              <a:latin typeface="Times New Roman" pitchFamily="18" charset="0"/>
            </a:endParaRPr>
          </a:p>
        </p:txBody>
      </p:sp>
      <p:graphicFrame>
        <p:nvGraphicFramePr>
          <p:cNvPr id="20865" name="Group 385"/>
          <p:cNvGraphicFramePr>
            <a:graphicFrameLocks noGrp="1"/>
          </p:cNvGraphicFramePr>
          <p:nvPr/>
        </p:nvGraphicFramePr>
        <p:xfrm>
          <a:off x="304800" y="1219200"/>
          <a:ext cx="6781800" cy="5372101"/>
        </p:xfrm>
        <a:graphic>
          <a:graphicData uri="http://schemas.openxmlformats.org/drawingml/2006/table">
            <a:tbl>
              <a:tblPr/>
              <a:tblGrid>
                <a:gridCol w="1724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2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535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Huyết tương của các nhóm máu (người nhận)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Hồng cầu của các nhóm máu người cho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4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AB</a:t>
                      </a: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O (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, )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 (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)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4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B (</a:t>
                      </a: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sym typeface="Symbol" pitchFamily="18" charset="2"/>
                        </a:rPr>
                        <a:t>)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4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AB (0)</a:t>
                      </a:r>
                    </a:p>
                  </a:txBody>
                  <a:tcPr marT="45725" marB="4572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403" name="Text Box 86"/>
          <p:cNvSpPr txBox="1">
            <a:spLocks noChangeArrowheads="1"/>
          </p:cNvSpPr>
          <p:nvPr/>
        </p:nvSpPr>
        <p:spPr bwMode="auto">
          <a:xfrm>
            <a:off x="7162800" y="1222375"/>
            <a:ext cx="1752600" cy="265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>
                <a:solidFill>
                  <a:srgbClr val="0000FF"/>
                </a:solidFill>
                <a:latin typeface="Times New Roman" pitchFamily="18" charset="0"/>
              </a:rPr>
              <a:t>Hồng cầu không bị kết dính</a:t>
            </a:r>
          </a:p>
          <a:p>
            <a:pPr algn="ctr" eaLnBrk="1" hangingPunct="1">
              <a:spcBef>
                <a:spcPct val="50000"/>
              </a:spcBef>
            </a:pPr>
            <a:endParaRPr lang="en-US" u="none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u="none">
              <a:solidFill>
                <a:srgbClr val="0000FF"/>
              </a:solidFill>
              <a:latin typeface="Times New Roman" pitchFamily="18" charset="0"/>
            </a:endParaRPr>
          </a:p>
        </p:txBody>
      </p:sp>
      <p:grpSp>
        <p:nvGrpSpPr>
          <p:cNvPr id="15404" name="Group 100"/>
          <p:cNvGrpSpPr>
            <a:grpSpLocks/>
          </p:cNvGrpSpPr>
          <p:nvPr/>
        </p:nvGrpSpPr>
        <p:grpSpPr bwMode="auto">
          <a:xfrm>
            <a:off x="7645400" y="2551113"/>
            <a:ext cx="833438" cy="801687"/>
            <a:chOff x="3456" y="3216"/>
            <a:chExt cx="576" cy="576"/>
          </a:xfrm>
        </p:grpSpPr>
        <p:sp>
          <p:nvSpPr>
            <p:cNvPr id="14437" name="Oval 101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8" name="Oval 102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39" name="Oval 103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0" name="Oval 104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1" name="Oval 105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2" name="Oval 106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3" name="Oval 107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4" name="Oval 108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5" name="Oval 109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6" name="Oval 110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7" name="Oval 111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48" name="Oval 112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405" name="Text Box 113"/>
          <p:cNvSpPr txBox="1">
            <a:spLocks noChangeArrowheads="1"/>
          </p:cNvSpPr>
          <p:nvPr/>
        </p:nvSpPr>
        <p:spPr bwMode="auto">
          <a:xfrm>
            <a:off x="7391400" y="5121275"/>
            <a:ext cx="1600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u="none">
                <a:solidFill>
                  <a:srgbClr val="0000FF"/>
                </a:solidFill>
                <a:latin typeface="Times New Roman" pitchFamily="18" charset="0"/>
              </a:rPr>
              <a:t>Hồng cầu bị kết dính</a:t>
            </a:r>
          </a:p>
        </p:txBody>
      </p:sp>
      <p:grpSp>
        <p:nvGrpSpPr>
          <p:cNvPr id="15406" name="Group 114"/>
          <p:cNvGrpSpPr>
            <a:grpSpLocks/>
          </p:cNvGrpSpPr>
          <p:nvPr/>
        </p:nvGrpSpPr>
        <p:grpSpPr bwMode="auto">
          <a:xfrm>
            <a:off x="7721600" y="4379913"/>
            <a:ext cx="833438" cy="801687"/>
            <a:chOff x="3504" y="1584"/>
            <a:chExt cx="576" cy="576"/>
          </a:xfrm>
        </p:grpSpPr>
        <p:sp>
          <p:nvSpPr>
            <p:cNvPr id="14451" name="Oval 115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2" name="Oval 116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3" name="Oval 117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4" name="Oval 118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5" name="Oval 119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6" name="Oval 120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7" name="Oval 121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8" name="Oval 122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59" name="Oval 123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0" name="Oval 124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1" name="Oval 125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2" name="Oval 126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3" name="Oval 127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4" name="Oval 128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5" name="Oval 129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6" name="Oval 130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7" name="Oval 131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8" name="Oval 132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69" name="Oval 133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0" name="Oval 134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1" name="Oval 135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2" name="Oval 136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3" name="Oval 137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4" name="Oval 138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5" name="Oval 139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07" name="Group 140"/>
          <p:cNvGrpSpPr>
            <a:grpSpLocks/>
          </p:cNvGrpSpPr>
          <p:nvPr/>
        </p:nvGrpSpPr>
        <p:grpSpPr bwMode="auto">
          <a:xfrm>
            <a:off x="2209800" y="2627313"/>
            <a:ext cx="833438" cy="801687"/>
            <a:chOff x="3456" y="3216"/>
            <a:chExt cx="576" cy="576"/>
          </a:xfrm>
        </p:grpSpPr>
        <p:sp>
          <p:nvSpPr>
            <p:cNvPr id="14477" name="Oval 141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8" name="Oval 142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79" name="Oval 143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0" name="Oval 144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1" name="Oval 145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2" name="Oval 146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3" name="Oval 147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4" name="Oval 148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5" name="Oval 149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6" name="Oval 150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7" name="Oval 151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88" name="Oval 152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08" name="Group 153"/>
          <p:cNvGrpSpPr>
            <a:grpSpLocks/>
          </p:cNvGrpSpPr>
          <p:nvPr/>
        </p:nvGrpSpPr>
        <p:grpSpPr bwMode="auto">
          <a:xfrm>
            <a:off x="2214563" y="3694113"/>
            <a:ext cx="833437" cy="801687"/>
            <a:chOff x="3456" y="3216"/>
            <a:chExt cx="576" cy="576"/>
          </a:xfrm>
        </p:grpSpPr>
        <p:sp>
          <p:nvSpPr>
            <p:cNvPr id="14490" name="Oval 154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1" name="Oval 155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2" name="Oval 156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3" name="Oval 157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4" name="Oval 158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5" name="Oval 159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6" name="Oval 160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7" name="Oval 161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8" name="Oval 162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499" name="Oval 163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0" name="Oval 164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1" name="Oval 165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09" name="Group 166"/>
          <p:cNvGrpSpPr>
            <a:grpSpLocks/>
          </p:cNvGrpSpPr>
          <p:nvPr/>
        </p:nvGrpSpPr>
        <p:grpSpPr bwMode="auto">
          <a:xfrm>
            <a:off x="2214563" y="4684713"/>
            <a:ext cx="833437" cy="801687"/>
            <a:chOff x="3456" y="3216"/>
            <a:chExt cx="576" cy="576"/>
          </a:xfrm>
        </p:grpSpPr>
        <p:sp>
          <p:nvSpPr>
            <p:cNvPr id="14503" name="Oval 167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4" name="Oval 168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5" name="Oval 169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6" name="Oval 170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7" name="Oval 171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8" name="Oval 172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09" name="Oval 173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0" name="Oval 174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1" name="Oval 175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2" name="Oval 176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3" name="Oval 177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4" name="Oval 178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0" name="Group 179"/>
          <p:cNvGrpSpPr>
            <a:grpSpLocks/>
          </p:cNvGrpSpPr>
          <p:nvPr/>
        </p:nvGrpSpPr>
        <p:grpSpPr bwMode="auto">
          <a:xfrm>
            <a:off x="2286000" y="5675313"/>
            <a:ext cx="833438" cy="801687"/>
            <a:chOff x="3456" y="3216"/>
            <a:chExt cx="576" cy="576"/>
          </a:xfrm>
        </p:grpSpPr>
        <p:sp>
          <p:nvSpPr>
            <p:cNvPr id="14516" name="Oval 180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7" name="Oval 181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8" name="Oval 182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19" name="Oval 183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0" name="Oval 184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1" name="Oval 185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2" name="Oval 186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3" name="Oval 187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4" name="Oval 188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5" name="Oval 189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6" name="Oval 190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27" name="Oval 191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1" name="Group 192"/>
          <p:cNvGrpSpPr>
            <a:grpSpLocks/>
          </p:cNvGrpSpPr>
          <p:nvPr/>
        </p:nvGrpSpPr>
        <p:grpSpPr bwMode="auto">
          <a:xfrm>
            <a:off x="3433763" y="3657600"/>
            <a:ext cx="833437" cy="801688"/>
            <a:chOff x="3456" y="3216"/>
            <a:chExt cx="576" cy="576"/>
          </a:xfrm>
        </p:grpSpPr>
        <p:sp>
          <p:nvSpPr>
            <p:cNvPr id="14529" name="Oval 193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0" name="Oval 194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1" name="Oval 195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2" name="Oval 196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3" name="Oval 197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4" name="Oval 198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5" name="Oval 199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6" name="Oval 200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7" name="Oval 201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8" name="Oval 202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39" name="Oval 203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0" name="Oval 204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2" name="Group 205"/>
          <p:cNvGrpSpPr>
            <a:grpSpLocks/>
          </p:cNvGrpSpPr>
          <p:nvPr/>
        </p:nvGrpSpPr>
        <p:grpSpPr bwMode="auto">
          <a:xfrm>
            <a:off x="4729163" y="4648200"/>
            <a:ext cx="833437" cy="801688"/>
            <a:chOff x="3456" y="3216"/>
            <a:chExt cx="576" cy="576"/>
          </a:xfrm>
        </p:grpSpPr>
        <p:sp>
          <p:nvSpPr>
            <p:cNvPr id="14542" name="Oval 206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3" name="Oval 207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4" name="Oval 208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5" name="Oval 209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6" name="Oval 210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7" name="Oval 211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8" name="Oval 212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49" name="Oval 213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0" name="Oval 214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1" name="Oval 215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2" name="Oval 216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3" name="Oval 217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4" name="Group 220"/>
          <p:cNvGrpSpPr>
            <a:grpSpLocks/>
          </p:cNvGrpSpPr>
          <p:nvPr/>
        </p:nvGrpSpPr>
        <p:grpSpPr bwMode="auto">
          <a:xfrm>
            <a:off x="5948363" y="5675313"/>
            <a:ext cx="833437" cy="801687"/>
            <a:chOff x="3456" y="3216"/>
            <a:chExt cx="576" cy="576"/>
          </a:xfrm>
        </p:grpSpPr>
        <p:sp>
          <p:nvSpPr>
            <p:cNvPr id="14557" name="Oval 221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8" name="Oval 222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59" name="Oval 223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0" name="Oval 224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1" name="Oval 225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2" name="Oval 226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3" name="Oval 227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4" name="Oval 228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5" name="Oval 229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6" name="Oval 230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7" name="Oval 231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68" name="Oval 232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5" name="Group 233"/>
          <p:cNvGrpSpPr>
            <a:grpSpLocks/>
          </p:cNvGrpSpPr>
          <p:nvPr/>
        </p:nvGrpSpPr>
        <p:grpSpPr bwMode="auto">
          <a:xfrm>
            <a:off x="3586163" y="5715000"/>
            <a:ext cx="833437" cy="801688"/>
            <a:chOff x="3456" y="3216"/>
            <a:chExt cx="576" cy="576"/>
          </a:xfrm>
        </p:grpSpPr>
        <p:sp>
          <p:nvSpPr>
            <p:cNvPr id="14570" name="Oval 234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1" name="Oval 235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2" name="Oval 236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3" name="Oval 237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4" name="Oval 238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5" name="Oval 239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6" name="Oval 240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7" name="Oval 241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8" name="Oval 242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79" name="Oval 243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0" name="Oval 244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1" name="Oval 245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6" name="Group 246"/>
          <p:cNvGrpSpPr>
            <a:grpSpLocks/>
          </p:cNvGrpSpPr>
          <p:nvPr/>
        </p:nvGrpSpPr>
        <p:grpSpPr bwMode="auto">
          <a:xfrm>
            <a:off x="4805363" y="5715000"/>
            <a:ext cx="833437" cy="801688"/>
            <a:chOff x="3456" y="3216"/>
            <a:chExt cx="576" cy="576"/>
          </a:xfrm>
        </p:grpSpPr>
        <p:sp>
          <p:nvSpPr>
            <p:cNvPr id="14583" name="Oval 247"/>
            <p:cNvSpPr>
              <a:spLocks noChangeArrowheads="1"/>
            </p:cNvSpPr>
            <p:nvPr/>
          </p:nvSpPr>
          <p:spPr bwMode="auto">
            <a:xfrm rot="-4131758">
              <a:off x="3456" y="3216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4" name="Oval 248"/>
            <p:cNvSpPr>
              <a:spLocks noChangeArrowheads="1"/>
            </p:cNvSpPr>
            <p:nvPr/>
          </p:nvSpPr>
          <p:spPr bwMode="auto">
            <a:xfrm rot="-7105092">
              <a:off x="3620" y="3672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5" name="Oval 249"/>
            <p:cNvSpPr>
              <a:spLocks noChangeArrowheads="1"/>
            </p:cNvSpPr>
            <p:nvPr/>
          </p:nvSpPr>
          <p:spPr bwMode="auto">
            <a:xfrm rot="-7105092">
              <a:off x="3524" y="3590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6" name="Oval 250"/>
            <p:cNvSpPr>
              <a:spLocks noChangeArrowheads="1"/>
            </p:cNvSpPr>
            <p:nvPr/>
          </p:nvSpPr>
          <p:spPr bwMode="auto">
            <a:xfrm rot="-7105092">
              <a:off x="3507" y="3461"/>
              <a:ext cx="67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7" name="Oval 251"/>
            <p:cNvSpPr>
              <a:spLocks noChangeArrowheads="1"/>
            </p:cNvSpPr>
            <p:nvPr/>
          </p:nvSpPr>
          <p:spPr bwMode="auto">
            <a:xfrm rot="-7105092">
              <a:off x="3636" y="3415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8" name="Oval 252"/>
            <p:cNvSpPr>
              <a:spLocks noChangeArrowheads="1"/>
            </p:cNvSpPr>
            <p:nvPr/>
          </p:nvSpPr>
          <p:spPr bwMode="auto">
            <a:xfrm rot="-7105092">
              <a:off x="3867" y="3564"/>
              <a:ext cx="70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89" name="Oval 253"/>
            <p:cNvSpPr>
              <a:spLocks noChangeArrowheads="1"/>
            </p:cNvSpPr>
            <p:nvPr/>
          </p:nvSpPr>
          <p:spPr bwMode="auto">
            <a:xfrm rot="-7105092">
              <a:off x="3776" y="3654"/>
              <a:ext cx="72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0" name="Oval 254"/>
            <p:cNvSpPr>
              <a:spLocks noChangeArrowheads="1"/>
            </p:cNvSpPr>
            <p:nvPr/>
          </p:nvSpPr>
          <p:spPr bwMode="auto">
            <a:xfrm rot="-7105092">
              <a:off x="3872" y="3427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1" name="Oval 255"/>
            <p:cNvSpPr>
              <a:spLocks noChangeArrowheads="1"/>
            </p:cNvSpPr>
            <p:nvPr/>
          </p:nvSpPr>
          <p:spPr bwMode="auto">
            <a:xfrm rot="-7105092">
              <a:off x="3782" y="3311"/>
              <a:ext cx="73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2" name="Oval 256"/>
            <p:cNvSpPr>
              <a:spLocks noChangeArrowheads="1"/>
            </p:cNvSpPr>
            <p:nvPr/>
          </p:nvSpPr>
          <p:spPr bwMode="auto">
            <a:xfrm rot="-7105092">
              <a:off x="3659" y="3289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3" name="Oval 257"/>
            <p:cNvSpPr>
              <a:spLocks noChangeArrowheads="1"/>
            </p:cNvSpPr>
            <p:nvPr/>
          </p:nvSpPr>
          <p:spPr bwMode="auto">
            <a:xfrm rot="-7105092">
              <a:off x="3751" y="3472"/>
              <a:ext cx="71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4" name="Oval 258"/>
            <p:cNvSpPr>
              <a:spLocks noChangeArrowheads="1"/>
            </p:cNvSpPr>
            <p:nvPr/>
          </p:nvSpPr>
          <p:spPr bwMode="auto">
            <a:xfrm rot="-7105092">
              <a:off x="3662" y="3541"/>
              <a:ext cx="67" cy="6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7" name="Group 259"/>
          <p:cNvGrpSpPr>
            <a:grpSpLocks/>
          </p:cNvGrpSpPr>
          <p:nvPr/>
        </p:nvGrpSpPr>
        <p:grpSpPr bwMode="auto">
          <a:xfrm>
            <a:off x="3505200" y="2590800"/>
            <a:ext cx="833438" cy="801688"/>
            <a:chOff x="3504" y="1584"/>
            <a:chExt cx="576" cy="576"/>
          </a:xfrm>
        </p:grpSpPr>
        <p:sp>
          <p:nvSpPr>
            <p:cNvPr id="14596" name="Oval 260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7" name="Oval 261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8" name="Oval 262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599" name="Oval 263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0" name="Oval 264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1" name="Oval 265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2" name="Oval 266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3" name="Oval 267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4" name="Oval 268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5" name="Oval 269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6" name="Oval 270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7" name="Oval 271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8" name="Oval 272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09" name="Oval 273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0" name="Oval 274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1" name="Oval 275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2" name="Oval 276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3" name="Oval 277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4" name="Oval 278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5" name="Oval 279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6" name="Oval 280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7" name="Oval 281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8" name="Oval 282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19" name="Oval 283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0" name="Oval 284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8" name="Group 285"/>
          <p:cNvGrpSpPr>
            <a:grpSpLocks/>
          </p:cNvGrpSpPr>
          <p:nvPr/>
        </p:nvGrpSpPr>
        <p:grpSpPr bwMode="auto">
          <a:xfrm>
            <a:off x="4724400" y="2667000"/>
            <a:ext cx="833438" cy="801688"/>
            <a:chOff x="3504" y="1584"/>
            <a:chExt cx="576" cy="576"/>
          </a:xfrm>
        </p:grpSpPr>
        <p:sp>
          <p:nvSpPr>
            <p:cNvPr id="14622" name="Oval 286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3" name="Oval 287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4" name="Oval 288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5" name="Oval 289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6" name="Oval 290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7" name="Oval 291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8" name="Oval 292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29" name="Oval 293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0" name="Oval 294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1" name="Oval 295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2" name="Oval 296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3" name="Oval 297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4" name="Oval 298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5" name="Oval 299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6" name="Oval 300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7" name="Oval 301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8" name="Oval 302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39" name="Oval 303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0" name="Oval 304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1" name="Oval 305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2" name="Oval 306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3" name="Oval 307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4" name="Oval 308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5" name="Oval 309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6" name="Oval 310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19" name="Group 311"/>
          <p:cNvGrpSpPr>
            <a:grpSpLocks/>
          </p:cNvGrpSpPr>
          <p:nvPr/>
        </p:nvGrpSpPr>
        <p:grpSpPr bwMode="auto">
          <a:xfrm>
            <a:off x="6019800" y="2590800"/>
            <a:ext cx="833438" cy="801688"/>
            <a:chOff x="3504" y="1584"/>
            <a:chExt cx="576" cy="576"/>
          </a:xfrm>
        </p:grpSpPr>
        <p:sp>
          <p:nvSpPr>
            <p:cNvPr id="14648" name="Oval 312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49" name="Oval 313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0" name="Oval 314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1" name="Oval 315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2" name="Oval 316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3" name="Oval 317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4" name="Oval 318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5" name="Oval 319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6" name="Oval 320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7" name="Oval 321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8" name="Oval 322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59" name="Oval 323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0" name="Oval 324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1" name="Oval 325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2" name="Oval 326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3" name="Oval 327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4" name="Oval 328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5" name="Oval 329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6" name="Oval 330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7" name="Oval 331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8" name="Oval 332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69" name="Oval 333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0" name="Oval 334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1" name="Oval 335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2" name="Oval 336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20" name="Group 337"/>
          <p:cNvGrpSpPr>
            <a:grpSpLocks/>
          </p:cNvGrpSpPr>
          <p:nvPr/>
        </p:nvGrpSpPr>
        <p:grpSpPr bwMode="auto">
          <a:xfrm>
            <a:off x="4800600" y="3657600"/>
            <a:ext cx="833438" cy="801688"/>
            <a:chOff x="3504" y="1584"/>
            <a:chExt cx="576" cy="576"/>
          </a:xfrm>
        </p:grpSpPr>
        <p:sp>
          <p:nvSpPr>
            <p:cNvPr id="14674" name="Oval 338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5" name="Oval 339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6" name="Oval 340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7" name="Oval 341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8" name="Oval 342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79" name="Oval 343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0" name="Oval 344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1" name="Oval 345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2" name="Oval 346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3" name="Oval 347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4" name="Oval 348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5" name="Oval 349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6" name="Oval 350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7" name="Oval 351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8" name="Oval 352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89" name="Oval 353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0" name="Oval 354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1" name="Oval 355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2" name="Oval 356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3" name="Oval 357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4" name="Oval 358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5" name="Oval 359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6" name="Oval 360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7" name="Oval 361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698" name="Oval 362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21" name="Group 363"/>
          <p:cNvGrpSpPr>
            <a:grpSpLocks/>
          </p:cNvGrpSpPr>
          <p:nvPr/>
        </p:nvGrpSpPr>
        <p:grpSpPr bwMode="auto">
          <a:xfrm>
            <a:off x="6019800" y="3657600"/>
            <a:ext cx="833438" cy="801688"/>
            <a:chOff x="3504" y="1584"/>
            <a:chExt cx="576" cy="576"/>
          </a:xfrm>
        </p:grpSpPr>
        <p:sp>
          <p:nvSpPr>
            <p:cNvPr id="14700" name="Oval 364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1" name="Oval 365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2" name="Oval 366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3" name="Oval 367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4" name="Oval 368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5" name="Oval 369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6" name="Oval 370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7" name="Oval 371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8" name="Oval 372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09" name="Oval 373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0" name="Oval 374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1" name="Oval 375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2" name="Oval 376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3" name="Oval 377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4" name="Oval 378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5" name="Oval 379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6" name="Oval 380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7" name="Oval 381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8" name="Oval 382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19" name="Oval 383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0" name="Oval 384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1" name="Oval 385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2" name="Oval 386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3" name="Oval 387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4" name="Oval 388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22" name="Group 389"/>
          <p:cNvGrpSpPr>
            <a:grpSpLocks/>
          </p:cNvGrpSpPr>
          <p:nvPr/>
        </p:nvGrpSpPr>
        <p:grpSpPr bwMode="auto">
          <a:xfrm>
            <a:off x="3505200" y="4648200"/>
            <a:ext cx="833438" cy="801688"/>
            <a:chOff x="3504" y="1584"/>
            <a:chExt cx="576" cy="576"/>
          </a:xfrm>
        </p:grpSpPr>
        <p:sp>
          <p:nvSpPr>
            <p:cNvPr id="14726" name="Oval 390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7" name="Oval 391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8" name="Oval 392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29" name="Oval 393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0" name="Oval 394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1" name="Oval 395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2" name="Oval 396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3" name="Oval 397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4" name="Oval 398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5" name="Oval 399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6" name="Oval 400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7" name="Oval 401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8" name="Oval 402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39" name="Oval 403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0" name="Oval 404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1" name="Oval 405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2" name="Oval 406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3" name="Oval 407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4" name="Oval 408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5" name="Oval 409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6" name="Oval 410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7" name="Oval 411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8" name="Oval 412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49" name="Oval 413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0" name="Oval 414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423" name="Group 415"/>
          <p:cNvGrpSpPr>
            <a:grpSpLocks/>
          </p:cNvGrpSpPr>
          <p:nvPr/>
        </p:nvGrpSpPr>
        <p:grpSpPr bwMode="auto">
          <a:xfrm>
            <a:off x="6019800" y="4648200"/>
            <a:ext cx="833438" cy="801688"/>
            <a:chOff x="3504" y="1584"/>
            <a:chExt cx="576" cy="576"/>
          </a:xfrm>
        </p:grpSpPr>
        <p:sp>
          <p:nvSpPr>
            <p:cNvPr id="14752" name="Oval 416"/>
            <p:cNvSpPr>
              <a:spLocks noChangeArrowheads="1"/>
            </p:cNvSpPr>
            <p:nvPr/>
          </p:nvSpPr>
          <p:spPr bwMode="auto">
            <a:xfrm rot="12028807">
              <a:off x="3504" y="1584"/>
              <a:ext cx="576" cy="5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3" name="Oval 417"/>
            <p:cNvSpPr>
              <a:spLocks noChangeArrowheads="1"/>
            </p:cNvSpPr>
            <p:nvPr/>
          </p:nvSpPr>
          <p:spPr bwMode="auto">
            <a:xfrm rot="9055474">
              <a:off x="3962" y="1920"/>
              <a:ext cx="68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4" name="Oval 418"/>
            <p:cNvSpPr>
              <a:spLocks noChangeArrowheads="1"/>
            </p:cNvSpPr>
            <p:nvPr/>
          </p:nvSpPr>
          <p:spPr bwMode="auto">
            <a:xfrm rot="9055474">
              <a:off x="3881" y="2020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5" name="Oval 419"/>
            <p:cNvSpPr>
              <a:spLocks noChangeArrowheads="1"/>
            </p:cNvSpPr>
            <p:nvPr/>
          </p:nvSpPr>
          <p:spPr bwMode="auto">
            <a:xfrm rot="9055474">
              <a:off x="3751" y="2037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6" name="Oval 420"/>
            <p:cNvSpPr>
              <a:spLocks noChangeArrowheads="1"/>
            </p:cNvSpPr>
            <p:nvPr/>
          </p:nvSpPr>
          <p:spPr bwMode="auto">
            <a:xfrm rot="9055474">
              <a:off x="3705" y="190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7" name="Oval 421"/>
            <p:cNvSpPr>
              <a:spLocks noChangeArrowheads="1"/>
            </p:cNvSpPr>
            <p:nvPr/>
          </p:nvSpPr>
          <p:spPr bwMode="auto">
            <a:xfrm rot="9055474">
              <a:off x="3851" y="1678"/>
              <a:ext cx="69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8" name="Oval 422"/>
            <p:cNvSpPr>
              <a:spLocks noChangeArrowheads="1"/>
            </p:cNvSpPr>
            <p:nvPr/>
          </p:nvSpPr>
          <p:spPr bwMode="auto">
            <a:xfrm rot="9055474">
              <a:off x="3941" y="1766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59" name="Oval 423"/>
            <p:cNvSpPr>
              <a:spLocks noChangeArrowheads="1"/>
            </p:cNvSpPr>
            <p:nvPr/>
          </p:nvSpPr>
          <p:spPr bwMode="auto">
            <a:xfrm rot="9055474">
              <a:off x="3714" y="1673"/>
              <a:ext cx="69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0" name="Oval 424"/>
            <p:cNvSpPr>
              <a:spLocks noChangeArrowheads="1"/>
            </p:cNvSpPr>
            <p:nvPr/>
          </p:nvSpPr>
          <p:spPr bwMode="auto">
            <a:xfrm rot="9055474">
              <a:off x="3598" y="1763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1" name="Oval 425"/>
            <p:cNvSpPr>
              <a:spLocks noChangeArrowheads="1"/>
            </p:cNvSpPr>
            <p:nvPr/>
          </p:nvSpPr>
          <p:spPr bwMode="auto">
            <a:xfrm rot="9055474">
              <a:off x="3578" y="1889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2" name="Oval 426"/>
            <p:cNvSpPr>
              <a:spLocks noChangeArrowheads="1"/>
            </p:cNvSpPr>
            <p:nvPr/>
          </p:nvSpPr>
          <p:spPr bwMode="auto">
            <a:xfrm rot="9055474">
              <a:off x="3760" y="179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3" name="Oval 427"/>
            <p:cNvSpPr>
              <a:spLocks noChangeArrowheads="1"/>
            </p:cNvSpPr>
            <p:nvPr/>
          </p:nvSpPr>
          <p:spPr bwMode="auto">
            <a:xfrm rot="9055474">
              <a:off x="3831" y="1883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4" name="Oval 428"/>
            <p:cNvSpPr>
              <a:spLocks noChangeArrowheads="1"/>
            </p:cNvSpPr>
            <p:nvPr/>
          </p:nvSpPr>
          <p:spPr bwMode="auto">
            <a:xfrm rot="9055474">
              <a:off x="3669" y="1971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5" name="Oval 429"/>
            <p:cNvSpPr>
              <a:spLocks noChangeArrowheads="1"/>
            </p:cNvSpPr>
            <p:nvPr/>
          </p:nvSpPr>
          <p:spPr bwMode="auto">
            <a:xfrm rot="9055474">
              <a:off x="3674" y="1820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6" name="Oval 430"/>
            <p:cNvSpPr>
              <a:spLocks noChangeArrowheads="1"/>
            </p:cNvSpPr>
            <p:nvPr/>
          </p:nvSpPr>
          <p:spPr bwMode="auto">
            <a:xfrm rot="9055474">
              <a:off x="3583" y="199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7" name="Oval 431"/>
            <p:cNvSpPr>
              <a:spLocks noChangeArrowheads="1"/>
            </p:cNvSpPr>
            <p:nvPr/>
          </p:nvSpPr>
          <p:spPr bwMode="auto">
            <a:xfrm rot="9055474">
              <a:off x="3753" y="1747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8" name="Oval 432"/>
            <p:cNvSpPr>
              <a:spLocks noChangeArrowheads="1"/>
            </p:cNvSpPr>
            <p:nvPr/>
          </p:nvSpPr>
          <p:spPr bwMode="auto">
            <a:xfrm rot="9055474">
              <a:off x="3883" y="1949"/>
              <a:ext cx="68" cy="7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69" name="Oval 433"/>
            <p:cNvSpPr>
              <a:spLocks noChangeArrowheads="1"/>
            </p:cNvSpPr>
            <p:nvPr/>
          </p:nvSpPr>
          <p:spPr bwMode="auto">
            <a:xfrm rot="9055474">
              <a:off x="3804" y="1812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0" name="Oval 434"/>
            <p:cNvSpPr>
              <a:spLocks noChangeArrowheads="1"/>
            </p:cNvSpPr>
            <p:nvPr/>
          </p:nvSpPr>
          <p:spPr bwMode="auto">
            <a:xfrm rot="9055474">
              <a:off x="3768" y="1992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1" name="Oval 435"/>
            <p:cNvSpPr>
              <a:spLocks noChangeArrowheads="1"/>
            </p:cNvSpPr>
            <p:nvPr/>
          </p:nvSpPr>
          <p:spPr bwMode="auto">
            <a:xfrm rot="9055474">
              <a:off x="3579" y="1938"/>
              <a:ext cx="69" cy="7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2" name="Oval 436"/>
            <p:cNvSpPr>
              <a:spLocks noChangeArrowheads="1"/>
            </p:cNvSpPr>
            <p:nvPr/>
          </p:nvSpPr>
          <p:spPr bwMode="auto">
            <a:xfrm rot="9055474">
              <a:off x="3820" y="1978"/>
              <a:ext cx="69" cy="6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3" name="Oval 437"/>
            <p:cNvSpPr>
              <a:spLocks noChangeArrowheads="1"/>
            </p:cNvSpPr>
            <p:nvPr/>
          </p:nvSpPr>
          <p:spPr bwMode="auto">
            <a:xfrm rot="9055474">
              <a:off x="3933" y="1814"/>
              <a:ext cx="69" cy="6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4" name="Oval 438"/>
            <p:cNvSpPr>
              <a:spLocks noChangeArrowheads="1"/>
            </p:cNvSpPr>
            <p:nvPr/>
          </p:nvSpPr>
          <p:spPr bwMode="auto">
            <a:xfrm rot="9055474">
              <a:off x="3859" y="1735"/>
              <a:ext cx="68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5" name="Oval 439"/>
            <p:cNvSpPr>
              <a:spLocks noChangeArrowheads="1"/>
            </p:cNvSpPr>
            <p:nvPr/>
          </p:nvSpPr>
          <p:spPr bwMode="auto">
            <a:xfrm rot="9055474">
              <a:off x="3941" y="1871"/>
              <a:ext cx="69" cy="6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776" name="Oval 440"/>
            <p:cNvSpPr>
              <a:spLocks noChangeArrowheads="1"/>
            </p:cNvSpPr>
            <p:nvPr/>
          </p:nvSpPr>
          <p:spPr bwMode="auto">
            <a:xfrm rot="9055474">
              <a:off x="3618" y="1696"/>
              <a:ext cx="69" cy="7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208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6" y="1828800"/>
            <a:ext cx="5581687" cy="28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1" y="176753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Nghiên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tin SGK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49,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ánh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dấu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mũi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ánh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mối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giữa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dính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hồng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cầu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03:00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E95F8F4A-0C22-44FC-9772-472E84404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39253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E85AA4C-4537-45E7-B92B-B9974B69F856}"/>
                  </a:ext>
                </a:extLst>
              </p14:cNvPr>
              <p14:cNvContentPartPr/>
              <p14:nvPr/>
            </p14:nvContentPartPr>
            <p14:xfrm>
              <a:off x="2214037" y="2573132"/>
              <a:ext cx="119520" cy="252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E85AA4C-4537-45E7-B92B-B9974B69F8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6397" y="2555492"/>
                <a:ext cx="155160" cy="28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21BAFDC4-9D9F-4B42-91D6-02AC6DE91F1A}"/>
                  </a:ext>
                </a:extLst>
              </p14:cNvPr>
              <p14:cNvContentPartPr/>
              <p14:nvPr/>
            </p14:nvContentPartPr>
            <p14:xfrm>
              <a:off x="1564237" y="3127172"/>
              <a:ext cx="113040" cy="106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21BAFDC4-9D9F-4B42-91D6-02AC6DE91F1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46237" y="3109532"/>
                <a:ext cx="14868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D26488F-3F5D-4982-9503-22F9AC7CD1EC}"/>
                  </a:ext>
                </a:extLst>
              </p14:cNvPr>
              <p14:cNvContentPartPr/>
              <p14:nvPr/>
            </p14:nvContentPartPr>
            <p14:xfrm>
              <a:off x="4525597" y="1649372"/>
              <a:ext cx="84240" cy="1162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D26488F-3F5D-4982-9503-22F9AC7CD1E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07957" y="1631732"/>
                <a:ext cx="1198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12CFB3A-9BE6-446C-90F9-BBA99E22981C}"/>
                  </a:ext>
                </a:extLst>
              </p14:cNvPr>
              <p14:cNvContentPartPr/>
              <p14:nvPr/>
            </p14:nvContentPartPr>
            <p14:xfrm>
              <a:off x="4835557" y="1205492"/>
              <a:ext cx="97920" cy="105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12CFB3A-9BE6-446C-90F9-BBA99E22981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17557" y="1187492"/>
                <a:ext cx="1335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4402D9-BE66-4F51-BAE2-AA0B04F26FB9}"/>
                  </a:ext>
                </a:extLst>
              </p14:cNvPr>
              <p14:cNvContentPartPr/>
              <p14:nvPr/>
            </p14:nvContentPartPr>
            <p14:xfrm>
              <a:off x="7936957" y="3148052"/>
              <a:ext cx="113400" cy="122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4402D9-BE66-4F51-BAE2-AA0B04F26FB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18957" y="3130412"/>
                <a:ext cx="1490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1396110-E845-4FD9-B703-19D08A023FA9}"/>
                  </a:ext>
                </a:extLst>
              </p14:cNvPr>
              <p14:cNvContentPartPr/>
              <p14:nvPr/>
            </p14:nvContentPartPr>
            <p14:xfrm>
              <a:off x="7270597" y="2741612"/>
              <a:ext cx="209520" cy="126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1396110-E845-4FD9-B703-19D08A023FA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52957" y="2723972"/>
                <a:ext cx="24516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7D2A3E0-194C-4E92-A7DD-510B13C2A2C3}"/>
                  </a:ext>
                </a:extLst>
              </p14:cNvPr>
              <p14:cNvContentPartPr/>
              <p14:nvPr/>
            </p14:nvContentPartPr>
            <p14:xfrm>
              <a:off x="4824037" y="4041932"/>
              <a:ext cx="82080" cy="1436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7D2A3E0-194C-4E92-A7DD-510B13C2A2C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06397" y="4023932"/>
                <a:ext cx="11772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634C5F9-A293-4564-BC5D-5880DE8A789B}"/>
                  </a:ext>
                </a:extLst>
              </p14:cNvPr>
              <p14:cNvContentPartPr/>
              <p14:nvPr/>
            </p14:nvContentPartPr>
            <p14:xfrm>
              <a:off x="4450357" y="4439732"/>
              <a:ext cx="186840" cy="12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634C5F9-A293-4564-BC5D-5880DE8A789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32357" y="4421732"/>
                <a:ext cx="2224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2501287-C034-4222-B3C0-65AC10A607A1}"/>
                  </a:ext>
                </a:extLst>
              </p14:cNvPr>
              <p14:cNvContentPartPr/>
              <p14:nvPr/>
            </p14:nvContentPartPr>
            <p14:xfrm>
              <a:off x="4279357" y="1432652"/>
              <a:ext cx="136800" cy="122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2501287-C034-4222-B3C0-65AC10A607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261717" y="1414652"/>
                <a:ext cx="17244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C112A92-DDFE-4240-B66E-F0FBC2692424}"/>
                  </a:ext>
                </a:extLst>
              </p14:cNvPr>
              <p14:cNvContentPartPr/>
              <p14:nvPr/>
            </p14:nvContentPartPr>
            <p14:xfrm>
              <a:off x="6758677" y="2950412"/>
              <a:ext cx="105480" cy="122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C112A92-DDFE-4240-B66E-F0FBC269242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41037" y="2932412"/>
                <a:ext cx="14112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45A907-50EA-49ED-935D-9342DE4E5EC4}"/>
                  </a:ext>
                </a:extLst>
              </p14:cNvPr>
              <p14:cNvContentPartPr/>
              <p14:nvPr/>
            </p14:nvContentPartPr>
            <p14:xfrm>
              <a:off x="6777397" y="3157412"/>
              <a:ext cx="165960" cy="148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45A907-50EA-49ED-935D-9342DE4E5EC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759397" y="3139412"/>
                <a:ext cx="2016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E673EC8-E3CE-4CEB-A702-EB14CCA7F6C8}"/>
                  </a:ext>
                </a:extLst>
              </p14:cNvPr>
              <p14:cNvContentPartPr/>
              <p14:nvPr/>
            </p14:nvContentPartPr>
            <p14:xfrm>
              <a:off x="4236517" y="4213292"/>
              <a:ext cx="138960" cy="267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E673EC8-E3CE-4CEB-A702-EB14CCA7F6C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218517" y="4195652"/>
                <a:ext cx="17460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683112D-72DA-403B-8114-67E0A6078090}"/>
                  </a:ext>
                </a:extLst>
              </p14:cNvPr>
              <p14:cNvContentPartPr/>
              <p14:nvPr/>
            </p14:nvContentPartPr>
            <p14:xfrm>
              <a:off x="6759757" y="2686172"/>
              <a:ext cx="140400" cy="199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683112D-72DA-403B-8114-67E0A607809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741757" y="2668532"/>
                <a:ext cx="176040" cy="23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99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490" y="258817"/>
            <a:ext cx="85099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 có nhiễm tác nhân gây bệnh (virut viêm gan B, virut HIV ...) có thể đem truyền cho người khác không ?</a:t>
            </a:r>
          </a:p>
          <a:p>
            <a:pPr algn="ctr"/>
            <a:r>
              <a:rPr lang="pt-B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Vì sao ?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459146"/>
            <a:ext cx="62632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khác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2400" y="2358915"/>
            <a:ext cx="8901545" cy="2328993"/>
            <a:chOff x="152400" y="2358915"/>
            <a:chExt cx="8901545" cy="232899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" y="2358915"/>
              <a:ext cx="2093226" cy="2328993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623348" y="2528456"/>
              <a:ext cx="64305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2800" b="1" i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Vậy khi  truyền máu cần tuân thủ những nguyên tắc nào ? </a:t>
              </a:r>
              <a:endPara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514600" y="3523411"/>
            <a:ext cx="66294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nghiệm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5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Lựa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loại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tai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do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kết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dính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35000"/>
              </a:lnSpc>
            </a:pP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Tránh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nhiễm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tác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gây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5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 VÀ NGUYÊN TẮC TRUYỀN MÁU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AutoNum type="romanUcPeriod" startAt="2"/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nguyên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tắc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  <a:p>
            <a:pPr marL="514350" indent="-514350" eaLnBrk="1" hangingPunct="1">
              <a:spcBef>
                <a:spcPct val="50000"/>
              </a:spcBef>
              <a:buAutoNum type="arabicPeriod"/>
              <a:defRPr/>
            </a:pP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Các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nhóm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u="none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ở </a:t>
            </a:r>
            <a:r>
              <a:rPr lang="en-US" b="1" u="none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người</a:t>
            </a:r>
            <a:endParaRPr lang="en-US" b="1" u="none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46" y="1779987"/>
            <a:ext cx="4237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2. 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Nguyên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tắc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truyền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480048"/>
            <a:ext cx="8763000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fr-FR" sz="24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xét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nghiệm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: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5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Lựa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phù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tai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biến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sz="2400" dirty="0" err="1"/>
              <a:t>Sơ</a:t>
            </a:r>
            <a:r>
              <a:rPr lang="fr-FR" sz="2400" dirty="0"/>
              <a:t> </a:t>
            </a:r>
            <a:r>
              <a:rPr lang="fr-FR" sz="2400" dirty="0" err="1"/>
              <a:t>đồ</a:t>
            </a:r>
            <a:r>
              <a:rPr lang="fr-FR" sz="2400" dirty="0"/>
              <a:t> </a:t>
            </a:r>
            <a:r>
              <a:rPr lang="fr-FR" sz="2400" dirty="0" err="1"/>
              <a:t>truyền</a:t>
            </a:r>
            <a:r>
              <a:rPr lang="fr-FR" sz="2400" dirty="0"/>
              <a:t> </a:t>
            </a:r>
            <a:r>
              <a:rPr lang="fr-FR" sz="2400" dirty="0" err="1"/>
              <a:t>máu</a:t>
            </a:r>
            <a:r>
              <a:rPr lang="fr-FR" sz="2400" dirty="0"/>
              <a:t> :</a:t>
            </a:r>
            <a:endParaRPr lang="en-US" sz="2400" dirty="0"/>
          </a:p>
          <a:p>
            <a:r>
              <a:rPr lang="fr-FR" sz="2400" dirty="0"/>
              <a:t> </a:t>
            </a:r>
            <a:endParaRPr lang="en-US" sz="2400" dirty="0"/>
          </a:p>
          <a:p>
            <a:pPr>
              <a:lnSpc>
                <a:spcPct val="135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5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5000"/>
              </a:lnSpc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35000"/>
              </a:lnSpc>
            </a:pPr>
            <a:r>
              <a:rPr lang="fr-FR" sz="2400" dirty="0">
                <a:latin typeface="Arial" pitchFamily="34" charset="0"/>
                <a:cs typeface="Arial" pitchFamily="34" charset="0"/>
              </a:rPr>
              <a:t>+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Tránh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tác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gây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bệnh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752808" y="3465831"/>
            <a:ext cx="4384964" cy="2385943"/>
            <a:chOff x="2092036" y="4121945"/>
            <a:chExt cx="4592781" cy="2739886"/>
          </a:xfrm>
        </p:grpSpPr>
        <p:sp>
          <p:nvSpPr>
            <p:cNvPr id="26" name="AutoShape 19">
              <a:extLst>
                <a:ext uri="{FF2B5EF4-FFF2-40B4-BE49-F238E27FC236}">
                  <a16:creationId xmlns:a16="http://schemas.microsoft.com/office/drawing/2014/main" id="{1B820C50-F8C0-4624-9F13-E61EF08C548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29101" y="6159609"/>
              <a:ext cx="152400" cy="609600"/>
            </a:xfrm>
            <a:prstGeom prst="curvedRight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id="{FDEBF6BF-D09F-475D-8923-A4C0834625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4036" y="5741255"/>
              <a:ext cx="2514600" cy="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0">
              <a:extLst>
                <a:ext uri="{FF2B5EF4-FFF2-40B4-BE49-F238E27FC236}">
                  <a16:creationId xmlns:a16="http://schemas.microsoft.com/office/drawing/2014/main" id="{5DB5B0EC-D724-428C-A322-01DEF05A9E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92036" y="5468363"/>
              <a:ext cx="11430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 O   </a:t>
              </a:r>
              <a:r>
                <a:rPr lang="en-US" sz="2000" b="1" dirty="0" err="1">
                  <a:latin typeface="Times New Roman" pitchFamily="18" charset="0"/>
                </a:rPr>
                <a:t>O</a:t>
              </a:r>
              <a:endParaRPr lang="en-US" sz="2000" b="1" dirty="0">
                <a:latin typeface="Times New Roman" pitchFamily="18" charset="0"/>
              </a:endParaRPr>
            </a:p>
          </p:txBody>
        </p:sp>
        <p:sp>
          <p:nvSpPr>
            <p:cNvPr id="29" name="Text Box 11">
              <a:extLst>
                <a:ext uri="{FF2B5EF4-FFF2-40B4-BE49-F238E27FC236}">
                  <a16:creationId xmlns:a16="http://schemas.microsoft.com/office/drawing/2014/main" id="{8660FF5D-BB84-48EB-B61E-2A422660AD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0836" y="4121945"/>
              <a:ext cx="5334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AA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96583C17-18EF-4602-BF78-B3C2307A8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3217" y="5487691"/>
              <a:ext cx="1371600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AB  </a:t>
              </a:r>
              <a:r>
                <a:rPr lang="en-US" sz="2000" b="1" dirty="0" err="1">
                  <a:latin typeface="Times New Roman" pitchFamily="18" charset="0"/>
                </a:rPr>
                <a:t>AB</a:t>
              </a:r>
              <a:endParaRPr lang="en-US" sz="2000" b="1" dirty="0">
                <a:latin typeface="Times New Roman" pitchFamily="18" charset="0"/>
              </a:endParaRPr>
            </a:p>
          </p:txBody>
        </p:sp>
        <p:sp>
          <p:nvSpPr>
            <p:cNvPr id="31" name="AutoShape 13">
              <a:extLst>
                <a:ext uri="{FF2B5EF4-FFF2-40B4-BE49-F238E27FC236}">
                  <a16:creationId xmlns:a16="http://schemas.microsoft.com/office/drawing/2014/main" id="{16A0EB25-61D1-48E8-A6A0-0276F011A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6836" y="5239545"/>
              <a:ext cx="533400" cy="203200"/>
            </a:xfrm>
            <a:prstGeom prst="curvedDown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14">
              <a:extLst>
                <a:ext uri="{FF2B5EF4-FFF2-40B4-BE49-F238E27FC236}">
                  <a16:creationId xmlns:a16="http://schemas.microsoft.com/office/drawing/2014/main" id="{790840FB-2DFE-4A1D-A44B-72FB174AE8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636" y="6357145"/>
              <a:ext cx="228600" cy="500855"/>
            </a:xfrm>
            <a:prstGeom prst="curvedRightArrow">
              <a:avLst>
                <a:gd name="adj1" fmla="val 40000"/>
                <a:gd name="adj2" fmla="val 8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AutoShape 15">
              <a:extLst>
                <a:ext uri="{FF2B5EF4-FFF2-40B4-BE49-F238E27FC236}">
                  <a16:creationId xmlns:a16="http://schemas.microsoft.com/office/drawing/2014/main" id="{87891324-0167-45A9-9B31-3E1199858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1036" y="5239545"/>
              <a:ext cx="609600" cy="203200"/>
            </a:xfrm>
            <a:prstGeom prst="curvedDown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6">
              <a:extLst>
                <a:ext uri="{FF2B5EF4-FFF2-40B4-BE49-F238E27FC236}">
                  <a16:creationId xmlns:a16="http://schemas.microsoft.com/office/drawing/2014/main" id="{C7F1A6FB-A579-4CB8-A798-EFA733E0EE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396836" y="5849145"/>
              <a:ext cx="533400" cy="203200"/>
            </a:xfrm>
            <a:prstGeom prst="curvedDown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7">
              <a:extLst>
                <a:ext uri="{FF2B5EF4-FFF2-40B4-BE49-F238E27FC236}">
                  <a16:creationId xmlns:a16="http://schemas.microsoft.com/office/drawing/2014/main" id="{0C13BFF1-0510-4C95-98AE-977EB63449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5521036" y="5849145"/>
              <a:ext cx="533400" cy="304800"/>
            </a:xfrm>
            <a:prstGeom prst="curvedDownArrow">
              <a:avLst>
                <a:gd name="adj1" fmla="val 46667"/>
                <a:gd name="adj2" fmla="val 93333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8">
              <a:extLst>
                <a:ext uri="{FF2B5EF4-FFF2-40B4-BE49-F238E27FC236}">
                  <a16:creationId xmlns:a16="http://schemas.microsoft.com/office/drawing/2014/main" id="{7A89F945-2943-426C-9376-3C95EC3017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4636" y="4223545"/>
              <a:ext cx="152400" cy="812800"/>
            </a:xfrm>
            <a:prstGeom prst="curvedRightArrow">
              <a:avLst>
                <a:gd name="adj1" fmla="val 80000"/>
                <a:gd name="adj2" fmla="val 16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20">
              <a:extLst>
                <a:ext uri="{FF2B5EF4-FFF2-40B4-BE49-F238E27FC236}">
                  <a16:creationId xmlns:a16="http://schemas.microsoft.com/office/drawing/2014/main" id="{7BB7998C-5AAE-4CE7-871F-9BB76503F21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4225636" y="4223545"/>
              <a:ext cx="152400" cy="711200"/>
            </a:xfrm>
            <a:prstGeom prst="curvedRightArrow">
              <a:avLst>
                <a:gd name="adj1" fmla="val 70000"/>
                <a:gd name="adj2" fmla="val 1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21">
              <a:extLst>
                <a:ext uri="{FF2B5EF4-FFF2-40B4-BE49-F238E27FC236}">
                  <a16:creationId xmlns:a16="http://schemas.microsoft.com/office/drawing/2014/main" id="{30077D22-36E1-4238-AEAB-A485D7494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4036" y="5036345"/>
              <a:ext cx="1143000" cy="71120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2">
              <a:extLst>
                <a:ext uri="{FF2B5EF4-FFF2-40B4-BE49-F238E27FC236}">
                  <a16:creationId xmlns:a16="http://schemas.microsoft.com/office/drawing/2014/main" id="{EB65BC9E-939B-43B8-8C35-D46CFEC20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4036" y="5747545"/>
              <a:ext cx="1143000" cy="60960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id="{93137D3A-2DD7-4420-8A68-DB5540CA0B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1836" y="5747545"/>
              <a:ext cx="1066800" cy="508000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6">
              <a:extLst>
                <a:ext uri="{FF2B5EF4-FFF2-40B4-BE49-F238E27FC236}">
                  <a16:creationId xmlns:a16="http://schemas.microsoft.com/office/drawing/2014/main" id="{25BA3D5F-A1FD-4E2C-A959-EEB7AE5A7E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2400" y="6153945"/>
              <a:ext cx="4572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>
                  <a:latin typeface="Times New Roman" pitchFamily="18" charset="0"/>
                </a:rPr>
                <a:t>BB</a:t>
              </a:r>
            </a:p>
          </p:txBody>
        </p:sp>
        <p:sp>
          <p:nvSpPr>
            <p:cNvPr id="42" name="Line 24">
              <a:extLst>
                <a:ext uri="{FF2B5EF4-FFF2-40B4-BE49-F238E27FC236}">
                  <a16:creationId xmlns:a16="http://schemas.microsoft.com/office/drawing/2014/main" id="{93137D3A-2DD7-4420-8A68-DB5540CA0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5636" y="5036344"/>
              <a:ext cx="1149927" cy="655937"/>
            </a:xfrm>
            <a:prstGeom prst="line">
              <a:avLst/>
            </a:prstGeom>
            <a:noFill/>
            <a:ln w="28575">
              <a:solidFill>
                <a:srgbClr val="0000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6444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9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896938"/>
            <a:ext cx="4191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7" descr="E:\GIÁO ÁN 2017-2018\BGDT 2016\máu đô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896938"/>
            <a:ext cx="39624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962404"/>
            <a:ext cx="39624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E:\GIÁO ÁN 2017-2018\BGDT 2016\SINH 8\TG TIẾT 15 Đông máu\máu dông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5" y="3962400"/>
            <a:ext cx="4127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7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87" y="226127"/>
            <a:ext cx="2184559" cy="5892165"/>
          </a:xfrm>
          <a:custGeom>
            <a:avLst/>
            <a:gdLst/>
            <a:ahLst/>
            <a:cxnLst/>
            <a:rect l="l" t="t" r="r" b="b"/>
            <a:pathLst>
              <a:path w="2912745" h="5892165">
                <a:moveTo>
                  <a:pt x="849486" y="5891768"/>
                </a:moveTo>
                <a:lnTo>
                  <a:pt x="740635" y="4899212"/>
                </a:lnTo>
                <a:lnTo>
                  <a:pt x="713582" y="4871077"/>
                </a:lnTo>
                <a:lnTo>
                  <a:pt x="686990" y="4842061"/>
                </a:lnTo>
                <a:lnTo>
                  <a:pt x="660862" y="4812180"/>
                </a:lnTo>
                <a:lnTo>
                  <a:pt x="635199" y="4781451"/>
                </a:lnTo>
                <a:lnTo>
                  <a:pt x="610005" y="4749889"/>
                </a:lnTo>
                <a:lnTo>
                  <a:pt x="585281" y="4717510"/>
                </a:lnTo>
                <a:lnTo>
                  <a:pt x="561031" y="4684332"/>
                </a:lnTo>
                <a:lnTo>
                  <a:pt x="537257" y="4650368"/>
                </a:lnTo>
                <a:lnTo>
                  <a:pt x="513960" y="4615637"/>
                </a:lnTo>
                <a:lnTo>
                  <a:pt x="491145" y="4580153"/>
                </a:lnTo>
                <a:lnTo>
                  <a:pt x="468813" y="4543933"/>
                </a:lnTo>
                <a:lnTo>
                  <a:pt x="446966" y="4506993"/>
                </a:lnTo>
                <a:lnTo>
                  <a:pt x="425608" y="4469349"/>
                </a:lnTo>
                <a:lnTo>
                  <a:pt x="404740" y="4431018"/>
                </a:lnTo>
                <a:lnTo>
                  <a:pt x="384366" y="4392014"/>
                </a:lnTo>
                <a:lnTo>
                  <a:pt x="364487" y="4352355"/>
                </a:lnTo>
                <a:lnTo>
                  <a:pt x="345106" y="4312056"/>
                </a:lnTo>
                <a:lnTo>
                  <a:pt x="326226" y="4271134"/>
                </a:lnTo>
                <a:lnTo>
                  <a:pt x="307850" y="4229605"/>
                </a:lnTo>
                <a:lnTo>
                  <a:pt x="289979" y="4187484"/>
                </a:lnTo>
                <a:lnTo>
                  <a:pt x="272616" y="4144788"/>
                </a:lnTo>
                <a:lnTo>
                  <a:pt x="255763" y="4101532"/>
                </a:lnTo>
                <a:lnTo>
                  <a:pt x="239424" y="4057734"/>
                </a:lnTo>
                <a:lnTo>
                  <a:pt x="223601" y="4013409"/>
                </a:lnTo>
                <a:lnTo>
                  <a:pt x="208295" y="3968572"/>
                </a:lnTo>
                <a:lnTo>
                  <a:pt x="193510" y="3923241"/>
                </a:lnTo>
                <a:lnTo>
                  <a:pt x="179249" y="3877431"/>
                </a:lnTo>
                <a:lnTo>
                  <a:pt x="165513" y="3831159"/>
                </a:lnTo>
                <a:lnTo>
                  <a:pt x="152305" y="3784440"/>
                </a:lnTo>
                <a:lnTo>
                  <a:pt x="139627" y="3737290"/>
                </a:lnTo>
                <a:lnTo>
                  <a:pt x="127483" y="3689726"/>
                </a:lnTo>
                <a:lnTo>
                  <a:pt x="115874" y="3641764"/>
                </a:lnTo>
                <a:lnTo>
                  <a:pt x="104803" y="3593420"/>
                </a:lnTo>
                <a:lnTo>
                  <a:pt x="94273" y="3544709"/>
                </a:lnTo>
                <a:lnTo>
                  <a:pt x="84285" y="3495649"/>
                </a:lnTo>
                <a:lnTo>
                  <a:pt x="74844" y="3446254"/>
                </a:lnTo>
                <a:lnTo>
                  <a:pt x="65950" y="3396541"/>
                </a:lnTo>
                <a:lnTo>
                  <a:pt x="57607" y="3346527"/>
                </a:lnTo>
                <a:lnTo>
                  <a:pt x="49816" y="3296227"/>
                </a:lnTo>
                <a:lnTo>
                  <a:pt x="42582" y="3245658"/>
                </a:lnTo>
                <a:lnTo>
                  <a:pt x="35905" y="3194834"/>
                </a:lnTo>
                <a:lnTo>
                  <a:pt x="29789" y="3143774"/>
                </a:lnTo>
                <a:lnTo>
                  <a:pt x="24235" y="3092492"/>
                </a:lnTo>
                <a:lnTo>
                  <a:pt x="19247" y="3041005"/>
                </a:lnTo>
                <a:lnTo>
                  <a:pt x="14827" y="2989328"/>
                </a:lnTo>
                <a:lnTo>
                  <a:pt x="10978" y="2937478"/>
                </a:lnTo>
                <a:lnTo>
                  <a:pt x="7701" y="2885472"/>
                </a:lnTo>
                <a:lnTo>
                  <a:pt x="5000" y="2833324"/>
                </a:lnTo>
                <a:lnTo>
                  <a:pt x="2877" y="2781052"/>
                </a:lnTo>
                <a:lnTo>
                  <a:pt x="1334" y="2728671"/>
                </a:lnTo>
                <a:lnTo>
                  <a:pt x="374" y="2676197"/>
                </a:lnTo>
                <a:lnTo>
                  <a:pt x="0" y="2623646"/>
                </a:lnTo>
                <a:lnTo>
                  <a:pt x="213" y="2571035"/>
                </a:lnTo>
                <a:lnTo>
                  <a:pt x="1016" y="2518380"/>
                </a:lnTo>
                <a:lnTo>
                  <a:pt x="2413" y="2465696"/>
                </a:lnTo>
                <a:lnTo>
                  <a:pt x="4405" y="2413000"/>
                </a:lnTo>
                <a:lnTo>
                  <a:pt x="6995" y="2360308"/>
                </a:lnTo>
                <a:lnTo>
                  <a:pt x="10185" y="2307635"/>
                </a:lnTo>
                <a:lnTo>
                  <a:pt x="13977" y="2254999"/>
                </a:lnTo>
                <a:lnTo>
                  <a:pt x="18376" y="2202415"/>
                </a:lnTo>
                <a:lnTo>
                  <a:pt x="23382" y="2149899"/>
                </a:lnTo>
                <a:lnTo>
                  <a:pt x="28998" y="2097467"/>
                </a:lnTo>
                <a:lnTo>
                  <a:pt x="35227" y="2045135"/>
                </a:lnTo>
                <a:lnTo>
                  <a:pt x="42071" y="1992920"/>
                </a:lnTo>
                <a:lnTo>
                  <a:pt x="49533" y="1940838"/>
                </a:lnTo>
                <a:lnTo>
                  <a:pt x="57616" y="1888903"/>
                </a:lnTo>
                <a:lnTo>
                  <a:pt x="66321" y="1837134"/>
                </a:lnTo>
                <a:lnTo>
                  <a:pt x="75651" y="1785546"/>
                </a:lnTo>
                <a:lnTo>
                  <a:pt x="85609" y="1734154"/>
                </a:lnTo>
                <a:lnTo>
                  <a:pt x="96198" y="1682975"/>
                </a:lnTo>
                <a:lnTo>
                  <a:pt x="107419" y="1632025"/>
                </a:lnTo>
                <a:lnTo>
                  <a:pt x="119275" y="1581320"/>
                </a:lnTo>
                <a:lnTo>
                  <a:pt x="131769" y="1530877"/>
                </a:lnTo>
                <a:lnTo>
                  <a:pt x="144903" y="1480711"/>
                </a:lnTo>
                <a:lnTo>
                  <a:pt x="158680" y="1430838"/>
                </a:lnTo>
                <a:lnTo>
                  <a:pt x="173102" y="1381274"/>
                </a:lnTo>
                <a:lnTo>
                  <a:pt x="188172" y="1332036"/>
                </a:lnTo>
                <a:lnTo>
                  <a:pt x="206756" y="1274493"/>
                </a:lnTo>
                <a:lnTo>
                  <a:pt x="226025" y="1218113"/>
                </a:lnTo>
                <a:lnTo>
                  <a:pt x="245964" y="1162906"/>
                </a:lnTo>
                <a:lnTo>
                  <a:pt x="266558" y="1108877"/>
                </a:lnTo>
                <a:lnTo>
                  <a:pt x="287793" y="1056034"/>
                </a:lnTo>
                <a:lnTo>
                  <a:pt x="309654" y="1004385"/>
                </a:lnTo>
                <a:lnTo>
                  <a:pt x="332125" y="953938"/>
                </a:lnTo>
                <a:lnTo>
                  <a:pt x="355192" y="904700"/>
                </a:lnTo>
                <a:lnTo>
                  <a:pt x="378840" y="856677"/>
                </a:lnTo>
                <a:lnTo>
                  <a:pt x="403055" y="809879"/>
                </a:lnTo>
                <a:lnTo>
                  <a:pt x="427820" y="764311"/>
                </a:lnTo>
                <a:lnTo>
                  <a:pt x="453122" y="719982"/>
                </a:lnTo>
                <a:lnTo>
                  <a:pt x="478945" y="676899"/>
                </a:lnTo>
                <a:lnTo>
                  <a:pt x="505275" y="635070"/>
                </a:lnTo>
                <a:lnTo>
                  <a:pt x="532097" y="594501"/>
                </a:lnTo>
                <a:lnTo>
                  <a:pt x="559396" y="555201"/>
                </a:lnTo>
                <a:lnTo>
                  <a:pt x="587157" y="517176"/>
                </a:lnTo>
                <a:lnTo>
                  <a:pt x="615364" y="480435"/>
                </a:lnTo>
                <a:lnTo>
                  <a:pt x="644004" y="444985"/>
                </a:lnTo>
                <a:lnTo>
                  <a:pt x="673062" y="410833"/>
                </a:lnTo>
                <a:lnTo>
                  <a:pt x="702522" y="377986"/>
                </a:lnTo>
                <a:lnTo>
                  <a:pt x="732370" y="346453"/>
                </a:lnTo>
                <a:lnTo>
                  <a:pt x="762590" y="316240"/>
                </a:lnTo>
                <a:lnTo>
                  <a:pt x="793169" y="287354"/>
                </a:lnTo>
                <a:lnTo>
                  <a:pt x="824091" y="259805"/>
                </a:lnTo>
                <a:lnTo>
                  <a:pt x="855340" y="233598"/>
                </a:lnTo>
                <a:lnTo>
                  <a:pt x="886904" y="208742"/>
                </a:lnTo>
                <a:lnTo>
                  <a:pt x="918765" y="185243"/>
                </a:lnTo>
                <a:lnTo>
                  <a:pt x="950910" y="163109"/>
                </a:lnTo>
                <a:lnTo>
                  <a:pt x="983324" y="142349"/>
                </a:lnTo>
                <a:lnTo>
                  <a:pt x="1048899" y="104975"/>
                </a:lnTo>
                <a:lnTo>
                  <a:pt x="1115370" y="73181"/>
                </a:lnTo>
                <a:lnTo>
                  <a:pt x="1182618" y="47027"/>
                </a:lnTo>
                <a:lnTo>
                  <a:pt x="1250525" y="26572"/>
                </a:lnTo>
                <a:lnTo>
                  <a:pt x="1318972" y="11876"/>
                </a:lnTo>
                <a:lnTo>
                  <a:pt x="1387839" y="2999"/>
                </a:lnTo>
                <a:lnTo>
                  <a:pt x="1457008" y="0"/>
                </a:lnTo>
                <a:lnTo>
                  <a:pt x="1491668" y="723"/>
                </a:lnTo>
                <a:lnTo>
                  <a:pt x="1561066" y="6652"/>
                </a:lnTo>
                <a:lnTo>
                  <a:pt x="1630469" y="18609"/>
                </a:lnTo>
                <a:lnTo>
                  <a:pt x="1699757" y="36652"/>
                </a:lnTo>
                <a:lnTo>
                  <a:pt x="1768811" y="60842"/>
                </a:lnTo>
                <a:lnTo>
                  <a:pt x="1837513" y="91237"/>
                </a:lnTo>
                <a:lnTo>
                  <a:pt x="1871694" y="108781"/>
                </a:lnTo>
                <a:lnTo>
                  <a:pt x="1905743" y="127898"/>
                </a:lnTo>
                <a:lnTo>
                  <a:pt x="1939644" y="148597"/>
                </a:lnTo>
                <a:lnTo>
                  <a:pt x="1973383" y="170884"/>
                </a:lnTo>
                <a:lnTo>
                  <a:pt x="2006944" y="194767"/>
                </a:lnTo>
                <a:lnTo>
                  <a:pt x="2040313" y="220255"/>
                </a:lnTo>
                <a:lnTo>
                  <a:pt x="2073475" y="247353"/>
                </a:lnTo>
                <a:lnTo>
                  <a:pt x="2106415" y="276069"/>
                </a:lnTo>
                <a:lnTo>
                  <a:pt x="2139118" y="306412"/>
                </a:lnTo>
                <a:lnTo>
                  <a:pt x="2171569" y="338388"/>
                </a:lnTo>
                <a:lnTo>
                  <a:pt x="2198618" y="366523"/>
                </a:lnTo>
                <a:lnTo>
                  <a:pt x="2225206" y="395539"/>
                </a:lnTo>
                <a:lnTo>
                  <a:pt x="2251332" y="425420"/>
                </a:lnTo>
                <a:lnTo>
                  <a:pt x="2276991" y="456149"/>
                </a:lnTo>
                <a:lnTo>
                  <a:pt x="2302183" y="487711"/>
                </a:lnTo>
                <a:lnTo>
                  <a:pt x="2326904" y="520090"/>
                </a:lnTo>
                <a:lnTo>
                  <a:pt x="2351151" y="553269"/>
                </a:lnTo>
                <a:lnTo>
                  <a:pt x="2374923" y="587232"/>
                </a:lnTo>
                <a:lnTo>
                  <a:pt x="2398217" y="621964"/>
                </a:lnTo>
                <a:lnTo>
                  <a:pt x="2421031" y="657448"/>
                </a:lnTo>
                <a:lnTo>
                  <a:pt x="2443361" y="693668"/>
                </a:lnTo>
                <a:lnTo>
                  <a:pt x="2465205" y="730608"/>
                </a:lnTo>
                <a:lnTo>
                  <a:pt x="2486562" y="768251"/>
                </a:lnTo>
                <a:lnTo>
                  <a:pt x="2507428" y="806583"/>
                </a:lnTo>
                <a:lnTo>
                  <a:pt x="2527801" y="845586"/>
                </a:lnTo>
                <a:lnTo>
                  <a:pt x="2547678" y="885245"/>
                </a:lnTo>
                <a:lnTo>
                  <a:pt x="2567057" y="925544"/>
                </a:lnTo>
                <a:lnTo>
                  <a:pt x="2585935" y="966466"/>
                </a:lnTo>
                <a:lnTo>
                  <a:pt x="2604311" y="1007996"/>
                </a:lnTo>
                <a:lnTo>
                  <a:pt x="2622181" y="1050117"/>
                </a:lnTo>
                <a:lnTo>
                  <a:pt x="2639543" y="1092813"/>
                </a:lnTo>
                <a:lnTo>
                  <a:pt x="2656394" y="1136068"/>
                </a:lnTo>
                <a:lnTo>
                  <a:pt x="2672733" y="1179867"/>
                </a:lnTo>
                <a:lnTo>
                  <a:pt x="2688555" y="1224192"/>
                </a:lnTo>
                <a:lnTo>
                  <a:pt x="2703860" y="1269028"/>
                </a:lnTo>
                <a:lnTo>
                  <a:pt x="2718644" y="1314359"/>
                </a:lnTo>
                <a:lnTo>
                  <a:pt x="2732906" y="1360169"/>
                </a:lnTo>
                <a:lnTo>
                  <a:pt x="2746641" y="1406442"/>
                </a:lnTo>
                <a:lnTo>
                  <a:pt x="2759849" y="1453161"/>
                </a:lnTo>
                <a:lnTo>
                  <a:pt x="2772526" y="1500310"/>
                </a:lnTo>
                <a:lnTo>
                  <a:pt x="2784671" y="1547874"/>
                </a:lnTo>
                <a:lnTo>
                  <a:pt x="2796279" y="1595836"/>
                </a:lnTo>
                <a:lnTo>
                  <a:pt x="2807350" y="1644181"/>
                </a:lnTo>
                <a:lnTo>
                  <a:pt x="2817881" y="1692891"/>
                </a:lnTo>
                <a:lnTo>
                  <a:pt x="2827868" y="1741952"/>
                </a:lnTo>
                <a:lnTo>
                  <a:pt x="2837310" y="1791347"/>
                </a:lnTo>
                <a:lnTo>
                  <a:pt x="2846204" y="1841059"/>
                </a:lnTo>
                <a:lnTo>
                  <a:pt x="2854547" y="1891073"/>
                </a:lnTo>
                <a:lnTo>
                  <a:pt x="2862338" y="1941373"/>
                </a:lnTo>
                <a:lnTo>
                  <a:pt x="2869573" y="1991943"/>
                </a:lnTo>
                <a:lnTo>
                  <a:pt x="2876250" y="2042766"/>
                </a:lnTo>
                <a:lnTo>
                  <a:pt x="2882367" y="2093827"/>
                </a:lnTo>
                <a:lnTo>
                  <a:pt x="2887921" y="2145109"/>
                </a:lnTo>
                <a:lnTo>
                  <a:pt x="2892910" y="2196596"/>
                </a:lnTo>
                <a:lnTo>
                  <a:pt x="2897330" y="2248272"/>
                </a:lnTo>
                <a:lnTo>
                  <a:pt x="2901181" y="2300122"/>
                </a:lnTo>
                <a:lnTo>
                  <a:pt x="2904458" y="2352129"/>
                </a:lnTo>
                <a:lnTo>
                  <a:pt x="2907160" y="2404276"/>
                </a:lnTo>
                <a:lnTo>
                  <a:pt x="2909284" y="2456549"/>
                </a:lnTo>
                <a:lnTo>
                  <a:pt x="2910828" y="2508930"/>
                </a:lnTo>
                <a:lnTo>
                  <a:pt x="2911789" y="2561404"/>
                </a:lnTo>
                <a:lnTo>
                  <a:pt x="2912164" y="2613954"/>
                </a:lnTo>
                <a:lnTo>
                  <a:pt x="2911952" y="2666565"/>
                </a:lnTo>
                <a:lnTo>
                  <a:pt x="2911149" y="2719221"/>
                </a:lnTo>
                <a:lnTo>
                  <a:pt x="2909754" y="2771905"/>
                </a:lnTo>
                <a:lnTo>
                  <a:pt x="2907763" y="2824601"/>
                </a:lnTo>
                <a:lnTo>
                  <a:pt x="2905174" y="2877293"/>
                </a:lnTo>
                <a:lnTo>
                  <a:pt x="2901985" y="2929965"/>
                </a:lnTo>
                <a:lnTo>
                  <a:pt x="2898193" y="2982601"/>
                </a:lnTo>
                <a:lnTo>
                  <a:pt x="2893796" y="3035186"/>
                </a:lnTo>
                <a:lnTo>
                  <a:pt x="2888792" y="3087702"/>
                </a:lnTo>
                <a:lnTo>
                  <a:pt x="2883176" y="3140134"/>
                </a:lnTo>
                <a:lnTo>
                  <a:pt x="2876948" y="3192465"/>
                </a:lnTo>
                <a:lnTo>
                  <a:pt x="2870105" y="3244680"/>
                </a:lnTo>
                <a:lnTo>
                  <a:pt x="2862644" y="3296763"/>
                </a:lnTo>
                <a:lnTo>
                  <a:pt x="2854563" y="3348697"/>
                </a:lnTo>
                <a:lnTo>
                  <a:pt x="2845859" y="3400466"/>
                </a:lnTo>
                <a:lnTo>
                  <a:pt x="2836530" y="3452055"/>
                </a:lnTo>
                <a:lnTo>
                  <a:pt x="2826573" y="3503447"/>
                </a:lnTo>
                <a:lnTo>
                  <a:pt x="2815986" y="3554626"/>
                </a:lnTo>
                <a:lnTo>
                  <a:pt x="2804766" y="3605575"/>
                </a:lnTo>
                <a:lnTo>
                  <a:pt x="2792910" y="3656280"/>
                </a:lnTo>
                <a:lnTo>
                  <a:pt x="2780418" y="3706724"/>
                </a:lnTo>
                <a:lnTo>
                  <a:pt x="2767284" y="3756890"/>
                </a:lnTo>
                <a:lnTo>
                  <a:pt x="2753509" y="3806763"/>
                </a:lnTo>
                <a:lnTo>
                  <a:pt x="2739088" y="3856326"/>
                </a:lnTo>
                <a:lnTo>
                  <a:pt x="2724019" y="3905564"/>
                </a:lnTo>
                <a:lnTo>
                  <a:pt x="2704593" y="3965599"/>
                </a:lnTo>
                <a:lnTo>
                  <a:pt x="2684378" y="4024452"/>
                </a:lnTo>
                <a:lnTo>
                  <a:pt x="2663389" y="4082109"/>
                </a:lnTo>
                <a:lnTo>
                  <a:pt x="2641644" y="4138554"/>
                </a:lnTo>
                <a:lnTo>
                  <a:pt x="2619160" y="4193772"/>
                </a:lnTo>
                <a:lnTo>
                  <a:pt x="2595952" y="4247748"/>
                </a:lnTo>
                <a:lnTo>
                  <a:pt x="2572039" y="4300467"/>
                </a:lnTo>
                <a:lnTo>
                  <a:pt x="2547437" y="4351915"/>
                </a:lnTo>
                <a:lnTo>
                  <a:pt x="2522162" y="4402075"/>
                </a:lnTo>
                <a:lnTo>
                  <a:pt x="2496232" y="4450932"/>
                </a:lnTo>
                <a:lnTo>
                  <a:pt x="2469663" y="4498473"/>
                </a:lnTo>
                <a:lnTo>
                  <a:pt x="2442472" y="4544681"/>
                </a:lnTo>
                <a:lnTo>
                  <a:pt x="2414675" y="4589541"/>
                </a:lnTo>
                <a:lnTo>
                  <a:pt x="2386290" y="4633039"/>
                </a:lnTo>
                <a:lnTo>
                  <a:pt x="2357334" y="4675160"/>
                </a:lnTo>
                <a:lnTo>
                  <a:pt x="2327822" y="4715887"/>
                </a:lnTo>
                <a:lnTo>
                  <a:pt x="2297773" y="4755206"/>
                </a:lnTo>
                <a:lnTo>
                  <a:pt x="2267202" y="4793103"/>
                </a:lnTo>
                <a:lnTo>
                  <a:pt x="2236126" y="4829561"/>
                </a:lnTo>
                <a:lnTo>
                  <a:pt x="2204563" y="4864566"/>
                </a:lnTo>
                <a:lnTo>
                  <a:pt x="2172529" y="4898103"/>
                </a:lnTo>
                <a:lnTo>
                  <a:pt x="2140041" y="4930157"/>
                </a:lnTo>
                <a:lnTo>
                  <a:pt x="2107115" y="4960712"/>
                </a:lnTo>
                <a:lnTo>
                  <a:pt x="2073768" y="4989754"/>
                </a:lnTo>
                <a:lnTo>
                  <a:pt x="2040018" y="5017266"/>
                </a:lnTo>
                <a:lnTo>
                  <a:pt x="2005881" y="5043236"/>
                </a:lnTo>
                <a:lnTo>
                  <a:pt x="1971373" y="5067646"/>
                </a:lnTo>
                <a:lnTo>
                  <a:pt x="1936512" y="5090482"/>
                </a:lnTo>
                <a:lnTo>
                  <a:pt x="1901314" y="5111730"/>
                </a:lnTo>
                <a:lnTo>
                  <a:pt x="1865796" y="5131373"/>
                </a:lnTo>
                <a:lnTo>
                  <a:pt x="1829975" y="5149397"/>
                </a:lnTo>
                <a:lnTo>
                  <a:pt x="1793868" y="5165787"/>
                </a:lnTo>
                <a:lnTo>
                  <a:pt x="1757491" y="5180527"/>
                </a:lnTo>
                <a:lnTo>
                  <a:pt x="1720862" y="5193603"/>
                </a:lnTo>
                <a:lnTo>
                  <a:pt x="1683996" y="5204999"/>
                </a:lnTo>
                <a:lnTo>
                  <a:pt x="1646911" y="5214700"/>
                </a:lnTo>
                <a:lnTo>
                  <a:pt x="1609624" y="5222692"/>
                </a:lnTo>
                <a:lnTo>
                  <a:pt x="1534509" y="5233486"/>
                </a:lnTo>
                <a:lnTo>
                  <a:pt x="1458786" y="5237260"/>
                </a:lnTo>
                <a:lnTo>
                  <a:pt x="1420738" y="5236476"/>
                </a:lnTo>
                <a:lnTo>
                  <a:pt x="1382588" y="5233893"/>
                </a:lnTo>
                <a:lnTo>
                  <a:pt x="1344354" y="5229493"/>
                </a:lnTo>
                <a:lnTo>
                  <a:pt x="1306051" y="5223264"/>
                </a:lnTo>
                <a:lnTo>
                  <a:pt x="1267697" y="5215188"/>
                </a:lnTo>
                <a:lnTo>
                  <a:pt x="849486" y="5891768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04800" y="1110144"/>
            <a:ext cx="1401128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9539" marR="122555" indent="1905" algn="ctr">
              <a:lnSpc>
                <a:spcPct val="100000"/>
              </a:lnSpc>
              <a:spcBef>
                <a:spcPts val="105"/>
              </a:spcBef>
            </a:pP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spc="-1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78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nhận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5"/>
              </a:spcBef>
            </a:pPr>
            <a:r>
              <a:rPr lang="en-US" sz="24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củ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spc="-1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spc="-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máu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70176" y="108204"/>
            <a:ext cx="4232434" cy="2743200"/>
            <a:chOff x="2893567" y="108204"/>
            <a:chExt cx="5643245" cy="2743200"/>
          </a:xfrm>
        </p:grpSpPr>
        <p:sp>
          <p:nvSpPr>
            <p:cNvPr id="5" name="object 5"/>
            <p:cNvSpPr/>
            <p:nvPr/>
          </p:nvSpPr>
          <p:spPr>
            <a:xfrm>
              <a:off x="2893567" y="905383"/>
              <a:ext cx="687070" cy="1945639"/>
            </a:xfrm>
            <a:custGeom>
              <a:avLst/>
              <a:gdLst/>
              <a:ahLst/>
              <a:cxnLst/>
              <a:rect l="l" t="t" r="r" b="b"/>
              <a:pathLst>
                <a:path w="687070" h="1945639">
                  <a:moveTo>
                    <a:pt x="614331" y="102274"/>
                  </a:moveTo>
                  <a:lnTo>
                    <a:pt x="0" y="1933447"/>
                  </a:lnTo>
                  <a:lnTo>
                    <a:pt x="36194" y="1945639"/>
                  </a:lnTo>
                  <a:lnTo>
                    <a:pt x="650543" y="114415"/>
                  </a:lnTo>
                  <a:lnTo>
                    <a:pt x="614331" y="102274"/>
                  </a:lnTo>
                  <a:close/>
                </a:path>
                <a:path w="687070" h="1945639">
                  <a:moveTo>
                    <a:pt x="680617" y="84200"/>
                  </a:moveTo>
                  <a:lnTo>
                    <a:pt x="620394" y="84200"/>
                  </a:lnTo>
                  <a:lnTo>
                    <a:pt x="656590" y="96392"/>
                  </a:lnTo>
                  <a:lnTo>
                    <a:pt x="650543" y="114415"/>
                  </a:lnTo>
                  <a:lnTo>
                    <a:pt x="686561" y="126491"/>
                  </a:lnTo>
                  <a:lnTo>
                    <a:pt x="680617" y="84200"/>
                  </a:lnTo>
                  <a:close/>
                </a:path>
                <a:path w="687070" h="1945639">
                  <a:moveTo>
                    <a:pt x="620394" y="84200"/>
                  </a:moveTo>
                  <a:lnTo>
                    <a:pt x="614331" y="102274"/>
                  </a:lnTo>
                  <a:lnTo>
                    <a:pt x="650543" y="114415"/>
                  </a:lnTo>
                  <a:lnTo>
                    <a:pt x="656590" y="96392"/>
                  </a:lnTo>
                  <a:lnTo>
                    <a:pt x="620394" y="84200"/>
                  </a:lnTo>
                  <a:close/>
                </a:path>
                <a:path w="687070" h="1945639">
                  <a:moveTo>
                    <a:pt x="668782" y="0"/>
                  </a:moveTo>
                  <a:lnTo>
                    <a:pt x="578231" y="90169"/>
                  </a:lnTo>
                  <a:lnTo>
                    <a:pt x="614331" y="102274"/>
                  </a:lnTo>
                  <a:lnTo>
                    <a:pt x="620394" y="84200"/>
                  </a:lnTo>
                  <a:lnTo>
                    <a:pt x="680617" y="84200"/>
                  </a:lnTo>
                  <a:lnTo>
                    <a:pt x="66878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562349" y="108204"/>
              <a:ext cx="4974590" cy="1594485"/>
            </a:xfrm>
            <a:custGeom>
              <a:avLst/>
              <a:gdLst/>
              <a:ahLst/>
              <a:cxnLst/>
              <a:rect l="l" t="t" r="r" b="b"/>
              <a:pathLst>
                <a:path w="4974590" h="1594485">
                  <a:moveTo>
                    <a:pt x="4974082" y="0"/>
                  </a:moveTo>
                  <a:lnTo>
                    <a:pt x="0" y="0"/>
                  </a:lnTo>
                  <a:lnTo>
                    <a:pt x="0" y="1594231"/>
                  </a:lnTo>
                  <a:lnTo>
                    <a:pt x="4974082" y="1594231"/>
                  </a:lnTo>
                  <a:lnTo>
                    <a:pt x="4974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671762" y="108204"/>
            <a:ext cx="3730943" cy="1348446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238125" rIns="0" bIns="0" rtlCol="0">
            <a:spAutoFit/>
          </a:bodyPr>
          <a:lstStyle/>
          <a:p>
            <a:pPr marL="266700" marR="259079" algn="ctr">
              <a:lnSpc>
                <a:spcPct val="100000"/>
              </a:lnSpc>
              <a:spcBef>
                <a:spcPts val="1875"/>
              </a:spcBef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A, B, AB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</a:t>
            </a:r>
            <a:endParaRPr lang="vi-VN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180748" y="1795398"/>
            <a:ext cx="4226719" cy="1823720"/>
            <a:chOff x="2907664" y="1795398"/>
            <a:chExt cx="5635625" cy="1823720"/>
          </a:xfrm>
        </p:grpSpPr>
        <p:sp>
          <p:nvSpPr>
            <p:cNvPr id="9" name="object 9"/>
            <p:cNvSpPr/>
            <p:nvPr/>
          </p:nvSpPr>
          <p:spPr>
            <a:xfrm>
              <a:off x="2907664" y="2674873"/>
              <a:ext cx="654685" cy="189230"/>
            </a:xfrm>
            <a:custGeom>
              <a:avLst/>
              <a:gdLst/>
              <a:ahLst/>
              <a:cxnLst/>
              <a:rect l="l" t="t" r="r" b="b"/>
              <a:pathLst>
                <a:path w="654685" h="189230">
                  <a:moveTo>
                    <a:pt x="538896" y="37221"/>
                  </a:moveTo>
                  <a:lnTo>
                    <a:pt x="0" y="151384"/>
                  </a:lnTo>
                  <a:lnTo>
                    <a:pt x="7874" y="188722"/>
                  </a:lnTo>
                  <a:lnTo>
                    <a:pt x="546828" y="74547"/>
                  </a:lnTo>
                  <a:lnTo>
                    <a:pt x="538896" y="37221"/>
                  </a:lnTo>
                  <a:close/>
                </a:path>
                <a:path w="654685" h="189230">
                  <a:moveTo>
                    <a:pt x="653407" y="33274"/>
                  </a:moveTo>
                  <a:lnTo>
                    <a:pt x="557530" y="33274"/>
                  </a:lnTo>
                  <a:lnTo>
                    <a:pt x="565404" y="70612"/>
                  </a:lnTo>
                  <a:lnTo>
                    <a:pt x="546828" y="74547"/>
                  </a:lnTo>
                  <a:lnTo>
                    <a:pt x="554736" y="111760"/>
                  </a:lnTo>
                  <a:lnTo>
                    <a:pt x="653407" y="33274"/>
                  </a:lnTo>
                  <a:close/>
                </a:path>
                <a:path w="654685" h="189230">
                  <a:moveTo>
                    <a:pt x="557530" y="33274"/>
                  </a:moveTo>
                  <a:lnTo>
                    <a:pt x="538896" y="37221"/>
                  </a:lnTo>
                  <a:lnTo>
                    <a:pt x="546828" y="74547"/>
                  </a:lnTo>
                  <a:lnTo>
                    <a:pt x="565404" y="70612"/>
                  </a:lnTo>
                  <a:lnTo>
                    <a:pt x="557530" y="33274"/>
                  </a:lnTo>
                  <a:close/>
                </a:path>
                <a:path w="654685" h="189230">
                  <a:moveTo>
                    <a:pt x="530987" y="0"/>
                  </a:moveTo>
                  <a:lnTo>
                    <a:pt x="538896" y="37221"/>
                  </a:lnTo>
                  <a:lnTo>
                    <a:pt x="557530" y="33274"/>
                  </a:lnTo>
                  <a:lnTo>
                    <a:pt x="653407" y="33274"/>
                  </a:lnTo>
                  <a:lnTo>
                    <a:pt x="654685" y="32258"/>
                  </a:lnTo>
                  <a:lnTo>
                    <a:pt x="53098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62349" y="1801748"/>
              <a:ext cx="4974590" cy="1811020"/>
            </a:xfrm>
            <a:custGeom>
              <a:avLst/>
              <a:gdLst/>
              <a:ahLst/>
              <a:cxnLst/>
              <a:rect l="l" t="t" r="r" b="b"/>
              <a:pathLst>
                <a:path w="4974590" h="1811020">
                  <a:moveTo>
                    <a:pt x="4974082" y="0"/>
                  </a:moveTo>
                  <a:lnTo>
                    <a:pt x="0" y="0"/>
                  </a:lnTo>
                  <a:lnTo>
                    <a:pt x="0" y="1810765"/>
                  </a:lnTo>
                  <a:lnTo>
                    <a:pt x="4974082" y="1810765"/>
                  </a:lnTo>
                  <a:lnTo>
                    <a:pt x="4974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algn="ctr"/>
              <a:endParaRPr lang="en-US" sz="2400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2400" dirty="0">
                  <a:latin typeface="Arial" pitchFamily="34" charset="0"/>
                  <a:cs typeface="Arial" pitchFamily="34" charset="0"/>
                </a:rPr>
                <a:t>AB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nhận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cả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O, A, B, AB ;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chỉ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cho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được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2400" dirty="0">
                  <a:latin typeface="Arial" pitchFamily="34" charset="0"/>
                  <a:cs typeface="Arial" pitchFamily="34" charset="0"/>
                </a:rPr>
                <a:t> AB</a:t>
              </a:r>
              <a:endParaRPr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562349" y="1801748"/>
              <a:ext cx="4974590" cy="1811020"/>
            </a:xfrm>
            <a:custGeom>
              <a:avLst/>
              <a:gdLst/>
              <a:ahLst/>
              <a:cxnLst/>
              <a:rect l="l" t="t" r="r" b="b"/>
              <a:pathLst>
                <a:path w="4974590" h="1811020">
                  <a:moveTo>
                    <a:pt x="0" y="1810765"/>
                  </a:moveTo>
                  <a:lnTo>
                    <a:pt x="4974082" y="1810765"/>
                  </a:lnTo>
                  <a:lnTo>
                    <a:pt x="4974082" y="0"/>
                  </a:lnTo>
                  <a:lnTo>
                    <a:pt x="0" y="0"/>
                  </a:lnTo>
                  <a:lnTo>
                    <a:pt x="0" y="1810765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/>
          <p:nvPr/>
        </p:nvSpPr>
        <p:spPr>
          <a:xfrm>
            <a:off x="2881216" y="3984396"/>
            <a:ext cx="3311843" cy="1107440"/>
          </a:xfrm>
          <a:custGeom>
            <a:avLst/>
            <a:gdLst/>
            <a:ahLst/>
            <a:cxnLst/>
            <a:rect l="l" t="t" r="r" b="b"/>
            <a:pathLst>
              <a:path w="4415790" h="1107439">
                <a:moveTo>
                  <a:pt x="0" y="1106906"/>
                </a:moveTo>
                <a:lnTo>
                  <a:pt x="4415536" y="1106906"/>
                </a:lnTo>
                <a:lnTo>
                  <a:pt x="4415536" y="0"/>
                </a:lnTo>
                <a:lnTo>
                  <a:pt x="0" y="0"/>
                </a:lnTo>
                <a:lnTo>
                  <a:pt x="0" y="1106906"/>
                </a:lnTo>
                <a:close/>
              </a:path>
            </a:pathLst>
          </a:custGeom>
          <a:ln w="12700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029902" y="4149675"/>
            <a:ext cx="316315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spc="-14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spc="-6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cho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635" algn="ctr">
              <a:lnSpc>
                <a:spcPct val="1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spc="-13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h</a:t>
            </a:r>
            <a:r>
              <a:rPr lang="en-US" sz="2400" spc="-10" dirty="0" err="1">
                <a:latin typeface="Arial" pitchFamily="34" charset="0"/>
                <a:cs typeface="Arial" pitchFamily="34" charset="0"/>
              </a:rPr>
              <a:t>o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ặ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</a:t>
            </a:r>
            <a:r>
              <a:rPr lang="en-US" sz="2400" spc="-12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>
                <a:latin typeface="Arial" pitchFamily="34" charset="0"/>
                <a:cs typeface="Arial" pitchFamily="34" charset="0"/>
              </a:rPr>
              <a:t>AB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81216" y="5463311"/>
            <a:ext cx="3311843" cy="918841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405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spc="-1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0" dirty="0" err="1">
                <a:latin typeface="Arial" pitchFamily="34" charset="0"/>
                <a:cs typeface="Arial" pitchFamily="34" charset="0"/>
              </a:rPr>
              <a:t>chỉ</a:t>
            </a:r>
            <a:r>
              <a:rPr lang="en-US" sz="2400" spc="-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spc="-5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spc="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 err="1">
                <a:latin typeface="Arial" pitchFamily="34" charset="0"/>
                <a:cs typeface="Arial" pitchFamily="34" charset="0"/>
              </a:rPr>
              <a:t>cho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1905" algn="ctr">
              <a:lnSpc>
                <a:spcPct val="10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B</a:t>
            </a:r>
            <a:r>
              <a:rPr lang="en-US" sz="2400" spc="-3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10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2400" spc="-125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spc="-5" dirty="0">
                <a:latin typeface="Arial" pitchFamily="34" charset="0"/>
                <a:cs typeface="Arial" pitchFamily="34" charset="0"/>
              </a:rPr>
              <a:t>AB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169985" y="834771"/>
            <a:ext cx="4886801" cy="5182235"/>
          </a:xfrm>
          <a:custGeom>
            <a:avLst/>
            <a:gdLst/>
            <a:ahLst/>
            <a:cxnLst/>
            <a:rect l="l" t="t" r="r" b="b"/>
            <a:pathLst>
              <a:path w="6515734" h="5182235">
                <a:moveTo>
                  <a:pt x="970915" y="5056225"/>
                </a:moveTo>
                <a:lnTo>
                  <a:pt x="934427" y="5066931"/>
                </a:lnTo>
                <a:lnTo>
                  <a:pt x="85674" y="2172284"/>
                </a:lnTo>
                <a:lnTo>
                  <a:pt x="876528" y="3612108"/>
                </a:lnTo>
                <a:lnTo>
                  <a:pt x="843153" y="3630422"/>
                </a:lnTo>
                <a:lnTo>
                  <a:pt x="948309" y="3703066"/>
                </a:lnTo>
                <a:lnTo>
                  <a:pt x="945413" y="3628771"/>
                </a:lnTo>
                <a:lnTo>
                  <a:pt x="943356" y="3575431"/>
                </a:lnTo>
                <a:lnTo>
                  <a:pt x="909916" y="3593782"/>
                </a:lnTo>
                <a:lnTo>
                  <a:pt x="35052" y="2001012"/>
                </a:lnTo>
                <a:lnTo>
                  <a:pt x="18415" y="2010117"/>
                </a:lnTo>
                <a:lnTo>
                  <a:pt x="0" y="2015490"/>
                </a:lnTo>
                <a:lnTo>
                  <a:pt x="897851" y="5077663"/>
                </a:lnTo>
                <a:lnTo>
                  <a:pt x="861314" y="5088382"/>
                </a:lnTo>
                <a:lnTo>
                  <a:pt x="948309" y="5181993"/>
                </a:lnTo>
                <a:lnTo>
                  <a:pt x="963764" y="5095951"/>
                </a:lnTo>
                <a:lnTo>
                  <a:pt x="970915" y="5056225"/>
                </a:lnTo>
                <a:close/>
              </a:path>
              <a:path w="6515734" h="5182235">
                <a:moveTo>
                  <a:pt x="6515354" y="55118"/>
                </a:moveTo>
                <a:lnTo>
                  <a:pt x="6478943" y="37719"/>
                </a:lnTo>
                <a:lnTo>
                  <a:pt x="6400038" y="0"/>
                </a:lnTo>
                <a:lnTo>
                  <a:pt x="6400711" y="38061"/>
                </a:lnTo>
                <a:lnTo>
                  <a:pt x="5642737" y="51562"/>
                </a:lnTo>
                <a:lnTo>
                  <a:pt x="5643372" y="89662"/>
                </a:lnTo>
                <a:lnTo>
                  <a:pt x="6401384" y="76161"/>
                </a:lnTo>
                <a:lnTo>
                  <a:pt x="6402070" y="114300"/>
                </a:lnTo>
                <a:lnTo>
                  <a:pt x="6515354" y="55118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056501" y="226569"/>
            <a:ext cx="1943100" cy="1767150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287020" rIns="0" bIns="0" rtlCol="0">
            <a:spAutoFit/>
          </a:bodyPr>
          <a:lstStyle/>
          <a:p>
            <a:pPr marL="248920" marR="239395" indent="154940">
              <a:lnSpc>
                <a:spcPct val="100000"/>
              </a:lnSpc>
              <a:spcBef>
                <a:spcPts val="2260"/>
              </a:spcBef>
            </a:pP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NHÓM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MÁU </a:t>
            </a:r>
            <a:r>
              <a:rPr sz="24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CHUYÊN</a:t>
            </a:r>
            <a:r>
              <a:rPr sz="2400" b="1" spc="-3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CHO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2229" y="2651632"/>
            <a:ext cx="654368" cy="114300"/>
          </a:xfrm>
          <a:custGeom>
            <a:avLst/>
            <a:gdLst/>
            <a:ahLst/>
            <a:cxnLst/>
            <a:rect l="l" t="t" r="r" b="b"/>
            <a:pathLst>
              <a:path w="872490" h="114300">
                <a:moveTo>
                  <a:pt x="758020" y="76283"/>
                </a:moveTo>
                <a:lnTo>
                  <a:pt x="757936" y="114300"/>
                </a:lnTo>
                <a:lnTo>
                  <a:pt x="834476" y="76326"/>
                </a:lnTo>
                <a:lnTo>
                  <a:pt x="777113" y="76326"/>
                </a:lnTo>
                <a:lnTo>
                  <a:pt x="758020" y="76283"/>
                </a:lnTo>
                <a:close/>
              </a:path>
              <a:path w="872490" h="114300">
                <a:moveTo>
                  <a:pt x="758105" y="38183"/>
                </a:moveTo>
                <a:lnTo>
                  <a:pt x="758020" y="76283"/>
                </a:lnTo>
                <a:lnTo>
                  <a:pt x="777113" y="76326"/>
                </a:lnTo>
                <a:lnTo>
                  <a:pt x="777240" y="38226"/>
                </a:lnTo>
                <a:lnTo>
                  <a:pt x="758105" y="38183"/>
                </a:lnTo>
                <a:close/>
              </a:path>
              <a:path w="872490" h="114300">
                <a:moveTo>
                  <a:pt x="758190" y="0"/>
                </a:moveTo>
                <a:lnTo>
                  <a:pt x="758105" y="38183"/>
                </a:lnTo>
                <a:lnTo>
                  <a:pt x="777240" y="38226"/>
                </a:lnTo>
                <a:lnTo>
                  <a:pt x="777113" y="76326"/>
                </a:lnTo>
                <a:lnTo>
                  <a:pt x="834476" y="76326"/>
                </a:lnTo>
                <a:lnTo>
                  <a:pt x="872363" y="57530"/>
                </a:lnTo>
                <a:lnTo>
                  <a:pt x="758190" y="0"/>
                </a:lnTo>
                <a:close/>
              </a:path>
              <a:path w="872490" h="114300">
                <a:moveTo>
                  <a:pt x="126" y="36449"/>
                </a:moveTo>
                <a:lnTo>
                  <a:pt x="0" y="74549"/>
                </a:lnTo>
                <a:lnTo>
                  <a:pt x="758020" y="76283"/>
                </a:lnTo>
                <a:lnTo>
                  <a:pt x="758105" y="38183"/>
                </a:lnTo>
                <a:lnTo>
                  <a:pt x="126" y="36449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056501" y="2179713"/>
            <a:ext cx="1943100" cy="1631857"/>
          </a:xfrm>
          <a:prstGeom prst="rect">
            <a:avLst/>
          </a:prstGeom>
          <a:ln w="12700">
            <a:solidFill>
              <a:srgbClr val="6FAC46"/>
            </a:solidFill>
          </a:ln>
        </p:spPr>
        <p:txBody>
          <a:bodyPr vert="horz" wrap="square" lIns="0" tIns="153035" rIns="0" bIns="0" rtlCol="0">
            <a:spAutoFit/>
          </a:bodyPr>
          <a:lstStyle/>
          <a:p>
            <a:pPr marL="147955" marR="138430" indent="255904">
              <a:lnSpc>
                <a:spcPct val="100000"/>
              </a:lnSpc>
              <a:spcBef>
                <a:spcPts val="1205"/>
              </a:spcBef>
            </a:pP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NHÓM MÁU 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CHUYÊN</a:t>
            </a:r>
            <a:r>
              <a:rPr sz="2400"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NHẬN</a:t>
            </a:r>
            <a:endParaRPr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3983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5999" y="699655"/>
            <a:ext cx="6526183" cy="51744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lang="en-US" sz="32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Tỉ</a:t>
            </a:r>
            <a:r>
              <a:rPr lang="en-US" sz="3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lệ</a:t>
            </a:r>
            <a:r>
              <a:rPr lang="en-US" sz="3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3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spc="-1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Việt</a:t>
            </a:r>
            <a:r>
              <a:rPr lang="en-US" sz="32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Nam</a:t>
            </a:r>
            <a:endParaRPr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3336" y="1857178"/>
            <a:ext cx="8399664" cy="3763519"/>
            <a:chOff x="2609193" y="656081"/>
            <a:chExt cx="6306207" cy="3763519"/>
          </a:xfrm>
        </p:grpSpPr>
        <p:sp>
          <p:nvSpPr>
            <p:cNvPr id="4" name="object 4"/>
            <p:cNvSpPr/>
            <p:nvPr/>
          </p:nvSpPr>
          <p:spPr>
            <a:xfrm>
              <a:off x="2609193" y="656081"/>
              <a:ext cx="6306207" cy="3763519"/>
            </a:xfrm>
            <a:custGeom>
              <a:avLst/>
              <a:gdLst/>
              <a:ahLst/>
              <a:cxnLst/>
              <a:rect l="l" t="t" r="r" b="b"/>
              <a:pathLst>
                <a:path w="7340600" h="3937000">
                  <a:moveTo>
                    <a:pt x="0" y="3937000"/>
                  </a:moveTo>
                  <a:lnTo>
                    <a:pt x="7340600" y="3937000"/>
                  </a:lnTo>
                  <a:lnTo>
                    <a:pt x="7340600" y="0"/>
                  </a:lnTo>
                  <a:lnTo>
                    <a:pt x="0" y="0"/>
                  </a:lnTo>
                  <a:lnTo>
                    <a:pt x="0" y="3937000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2858450" y="656081"/>
              <a:ext cx="5371148" cy="1910138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55880" algn="just">
                <a:lnSpc>
                  <a:spcPct val="100000"/>
                </a:lnSpc>
                <a:spcBef>
                  <a:spcPts val="95"/>
                </a:spcBef>
              </a:pPr>
              <a:r>
                <a:rPr sz="2400" spc="-5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Ở </a:t>
              </a:r>
              <a:r>
                <a:rPr sz="2400" spc="-5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Việt </a:t>
              </a:r>
              <a:r>
                <a:rPr sz="2400" spc="-15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Nam, </a:t>
              </a:r>
              <a:r>
                <a:rPr sz="2400" spc="-5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tỷ lệ này là: </a:t>
              </a:r>
              <a:endParaRPr lang="en-US" sz="2400" spc="-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  <a:p>
              <a:pPr marL="12700" marR="5080" indent="55880" algn="just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spc="-5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400" spc="-5" dirty="0" err="1">
                  <a:latin typeface="Arial" pitchFamily="34" charset="0"/>
                  <a:cs typeface="Arial" pitchFamily="34" charset="0"/>
                </a:rPr>
                <a:t>N</a:t>
              </a:r>
              <a:r>
                <a:rPr sz="2400" spc="-5" dirty="0" err="1">
                  <a:latin typeface="Arial" pitchFamily="34" charset="0"/>
                  <a:cs typeface="Arial" pitchFamily="34" charset="0"/>
                </a:rPr>
                <a:t>hóm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 O khoảng 42,1%</a:t>
              </a:r>
              <a:r>
                <a:rPr lang="en-US" sz="2400" spc="-5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2700" marR="5080" indent="55880" algn="just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spc="-5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400" spc="-5" dirty="0" err="1">
                  <a:latin typeface="Arial" pitchFamily="34" charset="0"/>
                  <a:cs typeface="Arial" pitchFamily="34" charset="0"/>
                </a:rPr>
                <a:t>N</a:t>
              </a:r>
              <a:r>
                <a:rPr sz="2400" spc="-5" dirty="0" err="1">
                  <a:latin typeface="Arial" pitchFamily="34" charset="0"/>
                  <a:cs typeface="Arial" pitchFamily="34" charset="0"/>
                </a:rPr>
                <a:t>hóm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 B</a:t>
              </a:r>
              <a:r>
                <a:rPr sz="24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khoảng</a:t>
              </a:r>
              <a:r>
                <a:rPr sz="2400" spc="-1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30,1%</a:t>
              </a:r>
              <a:r>
                <a:rPr lang="en-US" sz="2400" spc="-5" dirty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pPr marL="12700" marR="5080" indent="55880" algn="just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400" dirty="0" err="1">
                  <a:latin typeface="Arial" pitchFamily="34" charset="0"/>
                  <a:cs typeface="Arial" pitchFamily="34" charset="0"/>
                </a:rPr>
                <a:t>N</a:t>
              </a:r>
              <a:r>
                <a:rPr sz="2400" dirty="0" err="1">
                  <a:latin typeface="Arial" pitchFamily="34" charset="0"/>
                  <a:cs typeface="Arial" pitchFamily="34" charset="0"/>
                </a:rPr>
                <a:t>hóm</a:t>
              </a:r>
              <a:r>
                <a:rPr sz="2400" spc="-17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A</a:t>
              </a:r>
              <a:r>
                <a:rPr sz="2400" spc="-14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khoảng</a:t>
              </a:r>
              <a:r>
                <a:rPr sz="2400" spc="-2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21,2%</a:t>
              </a:r>
              <a:r>
                <a:rPr sz="2400" spc="10" dirty="0">
                  <a:latin typeface="Arial" pitchFamily="34" charset="0"/>
                  <a:cs typeface="Arial" pitchFamily="34" charset="0"/>
                </a:rPr>
                <a:t> </a:t>
              </a:r>
              <a:endParaRPr lang="en-US" sz="2400" spc="10" dirty="0">
                <a:latin typeface="Arial" pitchFamily="34" charset="0"/>
                <a:cs typeface="Arial" pitchFamily="34" charset="0"/>
              </a:endParaRPr>
            </a:p>
            <a:p>
              <a:pPr marL="12700" marR="5080" indent="55880" algn="just">
                <a:lnSpc>
                  <a:spcPct val="100000"/>
                </a:lnSpc>
                <a:spcBef>
                  <a:spcPts val="95"/>
                </a:spcBef>
              </a:pPr>
              <a:r>
                <a:rPr lang="en-US" sz="2400" spc="-5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en-US" sz="2400" spc="-5" dirty="0" err="1">
                  <a:latin typeface="Arial" pitchFamily="34" charset="0"/>
                  <a:cs typeface="Arial" pitchFamily="34" charset="0"/>
                </a:rPr>
                <a:t>N</a:t>
              </a:r>
              <a:r>
                <a:rPr sz="2400" spc="-5" dirty="0" err="1">
                  <a:latin typeface="Arial" pitchFamily="34" charset="0"/>
                  <a:cs typeface="Arial" pitchFamily="34" charset="0"/>
                </a:rPr>
                <a:t>hóm</a:t>
              </a:r>
              <a:r>
                <a:rPr sz="2400" spc="-165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10" dirty="0">
                  <a:latin typeface="Arial" pitchFamily="34" charset="0"/>
                  <a:cs typeface="Arial" pitchFamily="34" charset="0"/>
                </a:rPr>
                <a:t>AB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 khoảng</a:t>
              </a:r>
              <a:r>
                <a:rPr sz="2400" spc="-10" dirty="0">
                  <a:latin typeface="Arial" pitchFamily="34" charset="0"/>
                  <a:cs typeface="Arial" pitchFamily="34" charset="0"/>
                </a:rPr>
                <a:t> </a:t>
              </a:r>
              <a:r>
                <a:rPr sz="2400" spc="-5" dirty="0">
                  <a:latin typeface="Arial" pitchFamily="34" charset="0"/>
                  <a:cs typeface="Arial" pitchFamily="34" charset="0"/>
                </a:rPr>
                <a:t>6,6%. </a:t>
              </a:r>
              <a:endParaRPr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721224" y="2772972"/>
              <a:ext cx="608907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Ngoài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4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máu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O, A, B, AB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thì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còn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</a:p>
            <a:p>
              <a:r>
                <a:rPr lang="fr-FR" sz="2400" i="1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máu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Rh</a:t>
              </a:r>
              <a:r>
                <a:rPr lang="fr-FR" sz="2400" i="1" baseline="30000" dirty="0">
                  <a:latin typeface="Arial" pitchFamily="34" charset="0"/>
                  <a:cs typeface="Arial" pitchFamily="34" charset="0"/>
                </a:rPr>
                <a:t>+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Việt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99,96%)</a:t>
              </a:r>
            </a:p>
            <a:p>
              <a:r>
                <a:rPr lang="fr-FR" sz="2400" i="1" dirty="0">
                  <a:latin typeface="Arial" pitchFamily="34" charset="0"/>
                  <a:cs typeface="Arial" pitchFamily="34" charset="0"/>
                </a:rPr>
                <a:t>+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máu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Rh</a:t>
              </a:r>
              <a:r>
                <a:rPr lang="fr-FR" sz="2400" i="1" baseline="30000" dirty="0">
                  <a:latin typeface="Arial" pitchFamily="34" charset="0"/>
                  <a:cs typeface="Arial" pitchFamily="34" charset="0"/>
                </a:rPr>
                <a:t>-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(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Việt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i="1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fr-FR" sz="2400" i="1" dirty="0">
                  <a:latin typeface="Arial" pitchFamily="34" charset="0"/>
                  <a:cs typeface="Arial" pitchFamily="34" charset="0"/>
                </a:rPr>
                <a:t> 0.04%). 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2808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817418"/>
            <a:ext cx="8915400" cy="203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bố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mẹ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AB,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gái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tai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nhiều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67000" y="76200"/>
            <a:ext cx="3657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vận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dụng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8553" y="3048000"/>
            <a:ext cx="626004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i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2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con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trai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bố</a:t>
            </a:r>
            <a:r>
              <a:rPr lang="en-US" sz="2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1638" y="498476"/>
            <a:ext cx="6481762" cy="930275"/>
          </a:xfr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b="1" dirty="0" err="1"/>
              <a:t>Trò</a:t>
            </a:r>
            <a:r>
              <a:rPr lang="en-US" b="1" dirty="0"/>
              <a:t> </a:t>
            </a:r>
            <a:r>
              <a:rPr lang="en-US" b="1" dirty="0" err="1"/>
              <a:t>chơi</a:t>
            </a:r>
            <a:r>
              <a:rPr lang="en-US" b="1" dirty="0"/>
              <a:t> “</a:t>
            </a:r>
            <a:r>
              <a:rPr lang="en-US" b="1" dirty="0" err="1"/>
              <a:t>Từ</a:t>
            </a:r>
            <a:r>
              <a:rPr lang="en-US" b="1" dirty="0"/>
              <a:t> </a:t>
            </a:r>
            <a:r>
              <a:rPr lang="en-US" b="1" dirty="0" err="1"/>
              <a:t>khóa</a:t>
            </a:r>
            <a:r>
              <a:rPr lang="en-US" b="1" dirty="0"/>
              <a:t> </a:t>
            </a:r>
            <a:r>
              <a:rPr lang="en-US" b="1" dirty="0" err="1"/>
              <a:t>bí</a:t>
            </a:r>
            <a:r>
              <a:rPr lang="en-US" b="1" dirty="0"/>
              <a:t> </a:t>
            </a:r>
            <a:r>
              <a:rPr lang="en-US" b="1" dirty="0" err="1"/>
              <a:t>mật</a:t>
            </a:r>
            <a:r>
              <a:rPr lang="en-US" b="1" dirty="0"/>
              <a:t> 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19250"/>
            <a:ext cx="8343900" cy="5067300"/>
          </a:xfrm>
          <a:solidFill>
            <a:srgbClr val="FFCCCC"/>
          </a:solidFill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HS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lựa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ứng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câu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mảnh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đ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ư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quyền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en-US" sz="24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ẩn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đằng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miếng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HS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đúng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điệp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bức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miếng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lật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phần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quà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đặc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biệt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trả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lời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miếng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ghép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mở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hết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điểm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62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0377" y="360710"/>
              <a:ext cx="3302635" cy="3601085"/>
            </a:xfrm>
            <a:custGeom>
              <a:avLst/>
              <a:gdLst/>
              <a:ahLst/>
              <a:cxnLst/>
              <a:rect l="l" t="t" r="r" b="b"/>
              <a:pathLst>
                <a:path w="3302635" h="3601085">
                  <a:moveTo>
                    <a:pt x="1656452" y="0"/>
                  </a:moveTo>
                  <a:lnTo>
                    <a:pt x="1610889" y="510"/>
                  </a:lnTo>
                  <a:lnTo>
                    <a:pt x="1565420" y="2236"/>
                  </a:lnTo>
                  <a:lnTo>
                    <a:pt x="1520070" y="5171"/>
                  </a:lnTo>
                  <a:lnTo>
                    <a:pt x="1474867" y="9307"/>
                  </a:lnTo>
                  <a:lnTo>
                    <a:pt x="1429837" y="14638"/>
                  </a:lnTo>
                  <a:lnTo>
                    <a:pt x="1385006" y="21156"/>
                  </a:lnTo>
                  <a:lnTo>
                    <a:pt x="1340401" y="28855"/>
                  </a:lnTo>
                  <a:lnTo>
                    <a:pt x="1296047" y="37726"/>
                  </a:lnTo>
                  <a:lnTo>
                    <a:pt x="1251972" y="47764"/>
                  </a:lnTo>
                  <a:lnTo>
                    <a:pt x="1208202" y="58960"/>
                  </a:lnTo>
                  <a:lnTo>
                    <a:pt x="1164762" y="71309"/>
                  </a:lnTo>
                  <a:lnTo>
                    <a:pt x="1121680" y="84802"/>
                  </a:lnTo>
                  <a:lnTo>
                    <a:pt x="1078982" y="99432"/>
                  </a:lnTo>
                  <a:lnTo>
                    <a:pt x="1036694" y="115193"/>
                  </a:lnTo>
                  <a:lnTo>
                    <a:pt x="994842" y="132077"/>
                  </a:lnTo>
                  <a:lnTo>
                    <a:pt x="953453" y="150077"/>
                  </a:lnTo>
                  <a:lnTo>
                    <a:pt x="912554" y="169186"/>
                  </a:lnTo>
                  <a:lnTo>
                    <a:pt x="872170" y="189397"/>
                  </a:lnTo>
                  <a:lnTo>
                    <a:pt x="832328" y="210703"/>
                  </a:lnTo>
                  <a:lnTo>
                    <a:pt x="793054" y="233096"/>
                  </a:lnTo>
                  <a:lnTo>
                    <a:pt x="754375" y="256570"/>
                  </a:lnTo>
                  <a:lnTo>
                    <a:pt x="716317" y="281117"/>
                  </a:lnTo>
                  <a:lnTo>
                    <a:pt x="678906" y="306731"/>
                  </a:lnTo>
                  <a:lnTo>
                    <a:pt x="642170" y="333404"/>
                  </a:lnTo>
                  <a:lnTo>
                    <a:pt x="606133" y="361128"/>
                  </a:lnTo>
                  <a:lnTo>
                    <a:pt x="570823" y="389898"/>
                  </a:lnTo>
                  <a:lnTo>
                    <a:pt x="536266" y="419705"/>
                  </a:lnTo>
                  <a:lnTo>
                    <a:pt x="502488" y="450543"/>
                  </a:lnTo>
                  <a:lnTo>
                    <a:pt x="469515" y="482404"/>
                  </a:lnTo>
                  <a:lnTo>
                    <a:pt x="437375" y="515282"/>
                  </a:lnTo>
                  <a:lnTo>
                    <a:pt x="406093" y="549169"/>
                  </a:lnTo>
                  <a:lnTo>
                    <a:pt x="375696" y="584058"/>
                  </a:lnTo>
                  <a:lnTo>
                    <a:pt x="346210" y="619942"/>
                  </a:lnTo>
                  <a:lnTo>
                    <a:pt x="317661" y="656814"/>
                  </a:lnTo>
                  <a:lnTo>
                    <a:pt x="290076" y="694667"/>
                  </a:lnTo>
                  <a:lnTo>
                    <a:pt x="263481" y="733494"/>
                  </a:lnTo>
                  <a:lnTo>
                    <a:pt x="237903" y="773287"/>
                  </a:lnTo>
                  <a:lnTo>
                    <a:pt x="213368" y="814039"/>
                  </a:lnTo>
                  <a:lnTo>
                    <a:pt x="189647" y="856225"/>
                  </a:lnTo>
                  <a:lnTo>
                    <a:pt x="167365" y="898794"/>
                  </a:lnTo>
                  <a:lnTo>
                    <a:pt x="146511" y="941717"/>
                  </a:lnTo>
                  <a:lnTo>
                    <a:pt x="127080" y="984969"/>
                  </a:lnTo>
                  <a:lnTo>
                    <a:pt x="109063" y="1028522"/>
                  </a:lnTo>
                  <a:lnTo>
                    <a:pt x="92452" y="1072349"/>
                  </a:lnTo>
                  <a:lnTo>
                    <a:pt x="77240" y="1116423"/>
                  </a:lnTo>
                  <a:lnTo>
                    <a:pt x="63419" y="1160718"/>
                  </a:lnTo>
                  <a:lnTo>
                    <a:pt x="50981" y="1205206"/>
                  </a:lnTo>
                  <a:lnTo>
                    <a:pt x="39918" y="1249860"/>
                  </a:lnTo>
                  <a:lnTo>
                    <a:pt x="30223" y="1294654"/>
                  </a:lnTo>
                  <a:lnTo>
                    <a:pt x="21888" y="1339560"/>
                  </a:lnTo>
                  <a:lnTo>
                    <a:pt x="14905" y="1384551"/>
                  </a:lnTo>
                  <a:lnTo>
                    <a:pt x="9266" y="1429601"/>
                  </a:lnTo>
                  <a:lnTo>
                    <a:pt x="4964" y="1474683"/>
                  </a:lnTo>
                  <a:lnTo>
                    <a:pt x="1990" y="1519769"/>
                  </a:lnTo>
                  <a:lnTo>
                    <a:pt x="338" y="1564832"/>
                  </a:lnTo>
                  <a:lnTo>
                    <a:pt x="0" y="1609846"/>
                  </a:lnTo>
                  <a:lnTo>
                    <a:pt x="966" y="1654784"/>
                  </a:lnTo>
                  <a:lnTo>
                    <a:pt x="3231" y="1699618"/>
                  </a:lnTo>
                  <a:lnTo>
                    <a:pt x="6786" y="1744322"/>
                  </a:lnTo>
                  <a:lnTo>
                    <a:pt x="11623" y="1788869"/>
                  </a:lnTo>
                  <a:lnTo>
                    <a:pt x="17735" y="1833231"/>
                  </a:lnTo>
                  <a:lnTo>
                    <a:pt x="25113" y="1877382"/>
                  </a:lnTo>
                  <a:lnTo>
                    <a:pt x="33751" y="1921295"/>
                  </a:lnTo>
                  <a:lnTo>
                    <a:pt x="43640" y="1964942"/>
                  </a:lnTo>
                  <a:lnTo>
                    <a:pt x="54772" y="2008298"/>
                  </a:lnTo>
                  <a:lnTo>
                    <a:pt x="67140" y="2051334"/>
                  </a:lnTo>
                  <a:lnTo>
                    <a:pt x="80737" y="2094024"/>
                  </a:lnTo>
                  <a:lnTo>
                    <a:pt x="95554" y="2136341"/>
                  </a:lnTo>
                  <a:lnTo>
                    <a:pt x="111583" y="2178258"/>
                  </a:lnTo>
                  <a:lnTo>
                    <a:pt x="128817" y="2219748"/>
                  </a:lnTo>
                  <a:lnTo>
                    <a:pt x="147248" y="2260784"/>
                  </a:lnTo>
                  <a:lnTo>
                    <a:pt x="166869" y="2301339"/>
                  </a:lnTo>
                  <a:lnTo>
                    <a:pt x="187671" y="2341386"/>
                  </a:lnTo>
                  <a:lnTo>
                    <a:pt x="209646" y="2380899"/>
                  </a:lnTo>
                  <a:lnTo>
                    <a:pt x="232788" y="2419849"/>
                  </a:lnTo>
                  <a:lnTo>
                    <a:pt x="257088" y="2458210"/>
                  </a:lnTo>
                  <a:lnTo>
                    <a:pt x="282539" y="2495956"/>
                  </a:lnTo>
                  <a:lnTo>
                    <a:pt x="309133" y="2533058"/>
                  </a:lnTo>
                  <a:lnTo>
                    <a:pt x="336861" y="2569491"/>
                  </a:lnTo>
                  <a:lnTo>
                    <a:pt x="365717" y="2605227"/>
                  </a:lnTo>
                  <a:lnTo>
                    <a:pt x="395692" y="2640240"/>
                  </a:lnTo>
                  <a:lnTo>
                    <a:pt x="426779" y="2674502"/>
                  </a:lnTo>
                  <a:lnTo>
                    <a:pt x="458970" y="2707986"/>
                  </a:lnTo>
                  <a:lnTo>
                    <a:pt x="492258" y="2740665"/>
                  </a:lnTo>
                  <a:lnTo>
                    <a:pt x="526634" y="2772513"/>
                  </a:lnTo>
                  <a:lnTo>
                    <a:pt x="562090" y="2803502"/>
                  </a:lnTo>
                  <a:lnTo>
                    <a:pt x="598620" y="2833606"/>
                  </a:lnTo>
                  <a:lnTo>
                    <a:pt x="636215" y="2862797"/>
                  </a:lnTo>
                  <a:lnTo>
                    <a:pt x="674867" y="2891049"/>
                  </a:lnTo>
                  <a:lnTo>
                    <a:pt x="714569" y="2918334"/>
                  </a:lnTo>
                  <a:lnTo>
                    <a:pt x="755314" y="2944626"/>
                  </a:lnTo>
                  <a:lnTo>
                    <a:pt x="797092" y="2969897"/>
                  </a:lnTo>
                  <a:lnTo>
                    <a:pt x="839897" y="2994121"/>
                  </a:lnTo>
                  <a:lnTo>
                    <a:pt x="963341" y="3600673"/>
                  </a:lnTo>
                  <a:lnTo>
                    <a:pt x="1437673" y="3187161"/>
                  </a:lnTo>
                  <a:lnTo>
                    <a:pt x="1487687" y="3192745"/>
                  </a:lnTo>
                  <a:lnTo>
                    <a:pt x="1537619" y="3196839"/>
                  </a:lnTo>
                  <a:lnTo>
                    <a:pt x="1587442" y="3199456"/>
                  </a:lnTo>
                  <a:lnTo>
                    <a:pt x="1637127" y="3200612"/>
                  </a:lnTo>
                  <a:lnTo>
                    <a:pt x="1686643" y="3200318"/>
                  </a:lnTo>
                  <a:lnTo>
                    <a:pt x="1735963" y="3198591"/>
                  </a:lnTo>
                  <a:lnTo>
                    <a:pt x="1785057" y="3195443"/>
                  </a:lnTo>
                  <a:lnTo>
                    <a:pt x="1833897" y="3190890"/>
                  </a:lnTo>
                  <a:lnTo>
                    <a:pt x="1882453" y="3184944"/>
                  </a:lnTo>
                  <a:lnTo>
                    <a:pt x="1930697" y="3177620"/>
                  </a:lnTo>
                  <a:lnTo>
                    <a:pt x="1978600" y="3168932"/>
                  </a:lnTo>
                  <a:lnTo>
                    <a:pt x="2026132" y="3158895"/>
                  </a:lnTo>
                  <a:lnTo>
                    <a:pt x="2073265" y="3147521"/>
                  </a:lnTo>
                  <a:lnTo>
                    <a:pt x="2119970" y="3134826"/>
                  </a:lnTo>
                  <a:lnTo>
                    <a:pt x="2166217" y="3120822"/>
                  </a:lnTo>
                  <a:lnTo>
                    <a:pt x="2211979" y="3105525"/>
                  </a:lnTo>
                  <a:lnTo>
                    <a:pt x="2257226" y="3088949"/>
                  </a:lnTo>
                  <a:lnTo>
                    <a:pt x="2301928" y="3071106"/>
                  </a:lnTo>
                  <a:lnTo>
                    <a:pt x="2346058" y="3052013"/>
                  </a:lnTo>
                  <a:lnTo>
                    <a:pt x="2389586" y="3031681"/>
                  </a:lnTo>
                  <a:lnTo>
                    <a:pt x="2432483" y="3010126"/>
                  </a:lnTo>
                  <a:lnTo>
                    <a:pt x="2474720" y="2987362"/>
                  </a:lnTo>
                  <a:lnTo>
                    <a:pt x="2516269" y="2963402"/>
                  </a:lnTo>
                  <a:lnTo>
                    <a:pt x="2557100" y="2938261"/>
                  </a:lnTo>
                  <a:lnTo>
                    <a:pt x="2597184" y="2911953"/>
                  </a:lnTo>
                  <a:lnTo>
                    <a:pt x="2636493" y="2884491"/>
                  </a:lnTo>
                  <a:lnTo>
                    <a:pt x="2674998" y="2855891"/>
                  </a:lnTo>
                  <a:lnTo>
                    <a:pt x="2712669" y="2826165"/>
                  </a:lnTo>
                  <a:lnTo>
                    <a:pt x="2749478" y="2795328"/>
                  </a:lnTo>
                  <a:lnTo>
                    <a:pt x="2785395" y="2763394"/>
                  </a:lnTo>
                  <a:lnTo>
                    <a:pt x="2820392" y="2730377"/>
                  </a:lnTo>
                  <a:lnTo>
                    <a:pt x="2854440" y="2696291"/>
                  </a:lnTo>
                  <a:lnTo>
                    <a:pt x="2887510" y="2661150"/>
                  </a:lnTo>
                  <a:lnTo>
                    <a:pt x="2919573" y="2624968"/>
                  </a:lnTo>
                  <a:lnTo>
                    <a:pt x="2950600" y="2587760"/>
                  </a:lnTo>
                  <a:lnTo>
                    <a:pt x="2980562" y="2549538"/>
                  </a:lnTo>
                  <a:lnTo>
                    <a:pt x="3009430" y="2510318"/>
                  </a:lnTo>
                  <a:lnTo>
                    <a:pt x="3037175" y="2470114"/>
                  </a:lnTo>
                  <a:lnTo>
                    <a:pt x="3063768" y="2428939"/>
                  </a:lnTo>
                  <a:lnTo>
                    <a:pt x="3089181" y="2386807"/>
                  </a:lnTo>
                  <a:lnTo>
                    <a:pt x="3112899" y="2344627"/>
                  </a:lnTo>
                  <a:lnTo>
                    <a:pt x="3135180" y="2302065"/>
                  </a:lnTo>
                  <a:lnTo>
                    <a:pt x="3156031" y="2259147"/>
                  </a:lnTo>
                  <a:lnTo>
                    <a:pt x="3175460" y="2215901"/>
                  </a:lnTo>
                  <a:lnTo>
                    <a:pt x="3193475" y="2172353"/>
                  </a:lnTo>
                  <a:lnTo>
                    <a:pt x="3210084" y="2128530"/>
                  </a:lnTo>
                  <a:lnTo>
                    <a:pt x="3225294" y="2084460"/>
                  </a:lnTo>
                  <a:lnTo>
                    <a:pt x="3239113" y="2040169"/>
                  </a:lnTo>
                  <a:lnTo>
                    <a:pt x="3251549" y="1995684"/>
                  </a:lnTo>
                  <a:lnTo>
                    <a:pt x="3262610" y="1951033"/>
                  </a:lnTo>
                  <a:lnTo>
                    <a:pt x="3272303" y="1906242"/>
                  </a:lnTo>
                  <a:lnTo>
                    <a:pt x="3280636" y="1861338"/>
                  </a:lnTo>
                  <a:lnTo>
                    <a:pt x="3287617" y="1816349"/>
                  </a:lnTo>
                  <a:lnTo>
                    <a:pt x="3293254" y="1771301"/>
                  </a:lnTo>
                  <a:lnTo>
                    <a:pt x="3297554" y="1726221"/>
                  </a:lnTo>
                  <a:lnTo>
                    <a:pt x="3300525" y="1681136"/>
                  </a:lnTo>
                  <a:lnTo>
                    <a:pt x="3302176" y="1636074"/>
                  </a:lnTo>
                  <a:lnTo>
                    <a:pt x="3302512" y="1591061"/>
                  </a:lnTo>
                  <a:lnTo>
                    <a:pt x="3301544" y="1546124"/>
                  </a:lnTo>
                  <a:lnTo>
                    <a:pt x="3299277" y="1501290"/>
                  </a:lnTo>
                  <a:lnTo>
                    <a:pt x="3295720" y="1456587"/>
                  </a:lnTo>
                  <a:lnTo>
                    <a:pt x="3290882" y="1412040"/>
                  </a:lnTo>
                  <a:lnTo>
                    <a:pt x="3284768" y="1367678"/>
                  </a:lnTo>
                  <a:lnTo>
                    <a:pt x="3277388" y="1323527"/>
                  </a:lnTo>
                  <a:lnTo>
                    <a:pt x="3268748" y="1279615"/>
                  </a:lnTo>
                  <a:lnTo>
                    <a:pt x="3258858" y="1235967"/>
                  </a:lnTo>
                  <a:lnTo>
                    <a:pt x="3247723" y="1192612"/>
                  </a:lnTo>
                  <a:lnTo>
                    <a:pt x="3235353" y="1149575"/>
                  </a:lnTo>
                  <a:lnTo>
                    <a:pt x="3221755" y="1106885"/>
                  </a:lnTo>
                  <a:lnTo>
                    <a:pt x="3206937" y="1064568"/>
                  </a:lnTo>
                  <a:lnTo>
                    <a:pt x="3190906" y="1022651"/>
                  </a:lnTo>
                  <a:lnTo>
                    <a:pt x="3173670" y="981161"/>
                  </a:lnTo>
                  <a:lnTo>
                    <a:pt x="3155237" y="940126"/>
                  </a:lnTo>
                  <a:lnTo>
                    <a:pt x="3135615" y="899571"/>
                  </a:lnTo>
                  <a:lnTo>
                    <a:pt x="3114812" y="859524"/>
                  </a:lnTo>
                  <a:lnTo>
                    <a:pt x="3092835" y="820013"/>
                  </a:lnTo>
                  <a:lnTo>
                    <a:pt x="3069691" y="781063"/>
                  </a:lnTo>
                  <a:lnTo>
                    <a:pt x="3045390" y="742703"/>
                  </a:lnTo>
                  <a:lnTo>
                    <a:pt x="3019938" y="704959"/>
                  </a:lnTo>
                  <a:lnTo>
                    <a:pt x="2993343" y="667857"/>
                  </a:lnTo>
                  <a:lnTo>
                    <a:pt x="2965613" y="631426"/>
                  </a:lnTo>
                  <a:lnTo>
                    <a:pt x="2936756" y="595691"/>
                  </a:lnTo>
                  <a:lnTo>
                    <a:pt x="2906779" y="560681"/>
                  </a:lnTo>
                  <a:lnTo>
                    <a:pt x="2875691" y="526422"/>
                  </a:lnTo>
                  <a:lnTo>
                    <a:pt x="2843499" y="492940"/>
                  </a:lnTo>
                  <a:lnTo>
                    <a:pt x="2810210" y="460264"/>
                  </a:lnTo>
                  <a:lnTo>
                    <a:pt x="2775833" y="428419"/>
                  </a:lnTo>
                  <a:lnTo>
                    <a:pt x="2740376" y="397434"/>
                  </a:lnTo>
                  <a:lnTo>
                    <a:pt x="2703845" y="367334"/>
                  </a:lnTo>
                  <a:lnTo>
                    <a:pt x="2666249" y="338147"/>
                  </a:lnTo>
                  <a:lnTo>
                    <a:pt x="2627596" y="309900"/>
                  </a:lnTo>
                  <a:lnTo>
                    <a:pt x="2587893" y="282620"/>
                  </a:lnTo>
                  <a:lnTo>
                    <a:pt x="2547148" y="256334"/>
                  </a:lnTo>
                  <a:lnTo>
                    <a:pt x="2505369" y="231069"/>
                  </a:lnTo>
                  <a:lnTo>
                    <a:pt x="2462563" y="206852"/>
                  </a:lnTo>
                  <a:lnTo>
                    <a:pt x="2419821" y="184258"/>
                  </a:lnTo>
                  <a:lnTo>
                    <a:pt x="2376698" y="163009"/>
                  </a:lnTo>
                  <a:lnTo>
                    <a:pt x="2333221" y="143096"/>
                  </a:lnTo>
                  <a:lnTo>
                    <a:pt x="2289416" y="124513"/>
                  </a:lnTo>
                  <a:lnTo>
                    <a:pt x="2245309" y="107253"/>
                  </a:lnTo>
                  <a:lnTo>
                    <a:pt x="2200926" y="91308"/>
                  </a:lnTo>
                  <a:lnTo>
                    <a:pt x="2156294" y="76673"/>
                  </a:lnTo>
                  <a:lnTo>
                    <a:pt x="2111440" y="63338"/>
                  </a:lnTo>
                  <a:lnTo>
                    <a:pt x="2066390" y="51298"/>
                  </a:lnTo>
                  <a:lnTo>
                    <a:pt x="2021169" y="40544"/>
                  </a:lnTo>
                  <a:lnTo>
                    <a:pt x="1975805" y="31071"/>
                  </a:lnTo>
                  <a:lnTo>
                    <a:pt x="1930324" y="22871"/>
                  </a:lnTo>
                  <a:lnTo>
                    <a:pt x="1884752" y="15936"/>
                  </a:lnTo>
                  <a:lnTo>
                    <a:pt x="1839116" y="10260"/>
                  </a:lnTo>
                  <a:lnTo>
                    <a:pt x="1793441" y="5835"/>
                  </a:lnTo>
                  <a:lnTo>
                    <a:pt x="1747755" y="2655"/>
                  </a:lnTo>
                  <a:lnTo>
                    <a:pt x="1702083" y="712"/>
                  </a:lnTo>
                  <a:lnTo>
                    <a:pt x="16564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40377" y="360710"/>
              <a:ext cx="3302635" cy="3601085"/>
            </a:xfrm>
            <a:custGeom>
              <a:avLst/>
              <a:gdLst/>
              <a:ahLst/>
              <a:cxnLst/>
              <a:rect l="l" t="t" r="r" b="b"/>
              <a:pathLst>
                <a:path w="3302635" h="3601085">
                  <a:moveTo>
                    <a:pt x="963341" y="3600673"/>
                  </a:moveTo>
                  <a:lnTo>
                    <a:pt x="839897" y="2994121"/>
                  </a:lnTo>
                  <a:lnTo>
                    <a:pt x="797092" y="2969897"/>
                  </a:lnTo>
                  <a:lnTo>
                    <a:pt x="755314" y="2944626"/>
                  </a:lnTo>
                  <a:lnTo>
                    <a:pt x="714569" y="2918334"/>
                  </a:lnTo>
                  <a:lnTo>
                    <a:pt x="674867" y="2891049"/>
                  </a:lnTo>
                  <a:lnTo>
                    <a:pt x="636215" y="2862797"/>
                  </a:lnTo>
                  <a:lnTo>
                    <a:pt x="598620" y="2833606"/>
                  </a:lnTo>
                  <a:lnTo>
                    <a:pt x="562090" y="2803502"/>
                  </a:lnTo>
                  <a:lnTo>
                    <a:pt x="526634" y="2772513"/>
                  </a:lnTo>
                  <a:lnTo>
                    <a:pt x="492258" y="2740665"/>
                  </a:lnTo>
                  <a:lnTo>
                    <a:pt x="458970" y="2707986"/>
                  </a:lnTo>
                  <a:lnTo>
                    <a:pt x="426779" y="2674502"/>
                  </a:lnTo>
                  <a:lnTo>
                    <a:pt x="395692" y="2640240"/>
                  </a:lnTo>
                  <a:lnTo>
                    <a:pt x="365717" y="2605227"/>
                  </a:lnTo>
                  <a:lnTo>
                    <a:pt x="336861" y="2569491"/>
                  </a:lnTo>
                  <a:lnTo>
                    <a:pt x="309133" y="2533058"/>
                  </a:lnTo>
                  <a:lnTo>
                    <a:pt x="282539" y="2495956"/>
                  </a:lnTo>
                  <a:lnTo>
                    <a:pt x="257088" y="2458210"/>
                  </a:lnTo>
                  <a:lnTo>
                    <a:pt x="232788" y="2419849"/>
                  </a:lnTo>
                  <a:lnTo>
                    <a:pt x="209646" y="2380899"/>
                  </a:lnTo>
                  <a:lnTo>
                    <a:pt x="187671" y="2341386"/>
                  </a:lnTo>
                  <a:lnTo>
                    <a:pt x="166869" y="2301339"/>
                  </a:lnTo>
                  <a:lnTo>
                    <a:pt x="147248" y="2260784"/>
                  </a:lnTo>
                  <a:lnTo>
                    <a:pt x="128817" y="2219748"/>
                  </a:lnTo>
                  <a:lnTo>
                    <a:pt x="111583" y="2178258"/>
                  </a:lnTo>
                  <a:lnTo>
                    <a:pt x="95554" y="2136341"/>
                  </a:lnTo>
                  <a:lnTo>
                    <a:pt x="80737" y="2094024"/>
                  </a:lnTo>
                  <a:lnTo>
                    <a:pt x="67140" y="2051334"/>
                  </a:lnTo>
                  <a:lnTo>
                    <a:pt x="54772" y="2008298"/>
                  </a:lnTo>
                  <a:lnTo>
                    <a:pt x="43640" y="1964942"/>
                  </a:lnTo>
                  <a:lnTo>
                    <a:pt x="33751" y="1921295"/>
                  </a:lnTo>
                  <a:lnTo>
                    <a:pt x="25113" y="1877382"/>
                  </a:lnTo>
                  <a:lnTo>
                    <a:pt x="17735" y="1833231"/>
                  </a:lnTo>
                  <a:lnTo>
                    <a:pt x="11623" y="1788869"/>
                  </a:lnTo>
                  <a:lnTo>
                    <a:pt x="6786" y="1744322"/>
                  </a:lnTo>
                  <a:lnTo>
                    <a:pt x="3231" y="1699618"/>
                  </a:lnTo>
                  <a:lnTo>
                    <a:pt x="966" y="1654784"/>
                  </a:lnTo>
                  <a:lnTo>
                    <a:pt x="0" y="1609846"/>
                  </a:lnTo>
                  <a:lnTo>
                    <a:pt x="338" y="1564832"/>
                  </a:lnTo>
                  <a:lnTo>
                    <a:pt x="1990" y="1519769"/>
                  </a:lnTo>
                  <a:lnTo>
                    <a:pt x="4964" y="1474683"/>
                  </a:lnTo>
                  <a:lnTo>
                    <a:pt x="9266" y="1429601"/>
                  </a:lnTo>
                  <a:lnTo>
                    <a:pt x="14905" y="1384551"/>
                  </a:lnTo>
                  <a:lnTo>
                    <a:pt x="21888" y="1339560"/>
                  </a:lnTo>
                  <a:lnTo>
                    <a:pt x="30223" y="1294654"/>
                  </a:lnTo>
                  <a:lnTo>
                    <a:pt x="39918" y="1249860"/>
                  </a:lnTo>
                  <a:lnTo>
                    <a:pt x="50981" y="1205206"/>
                  </a:lnTo>
                  <a:lnTo>
                    <a:pt x="63419" y="1160718"/>
                  </a:lnTo>
                  <a:lnTo>
                    <a:pt x="77240" y="1116423"/>
                  </a:lnTo>
                  <a:lnTo>
                    <a:pt x="92452" y="1072349"/>
                  </a:lnTo>
                  <a:lnTo>
                    <a:pt x="109063" y="1028522"/>
                  </a:lnTo>
                  <a:lnTo>
                    <a:pt x="127080" y="984969"/>
                  </a:lnTo>
                  <a:lnTo>
                    <a:pt x="146511" y="941717"/>
                  </a:lnTo>
                  <a:lnTo>
                    <a:pt x="167365" y="898794"/>
                  </a:lnTo>
                  <a:lnTo>
                    <a:pt x="189647" y="856225"/>
                  </a:lnTo>
                  <a:lnTo>
                    <a:pt x="213368" y="814039"/>
                  </a:lnTo>
                  <a:lnTo>
                    <a:pt x="237903" y="773287"/>
                  </a:lnTo>
                  <a:lnTo>
                    <a:pt x="263481" y="733494"/>
                  </a:lnTo>
                  <a:lnTo>
                    <a:pt x="290076" y="694667"/>
                  </a:lnTo>
                  <a:lnTo>
                    <a:pt x="317661" y="656814"/>
                  </a:lnTo>
                  <a:lnTo>
                    <a:pt x="346210" y="619942"/>
                  </a:lnTo>
                  <a:lnTo>
                    <a:pt x="375696" y="584058"/>
                  </a:lnTo>
                  <a:lnTo>
                    <a:pt x="406093" y="549169"/>
                  </a:lnTo>
                  <a:lnTo>
                    <a:pt x="437375" y="515282"/>
                  </a:lnTo>
                  <a:lnTo>
                    <a:pt x="469515" y="482404"/>
                  </a:lnTo>
                  <a:lnTo>
                    <a:pt x="502488" y="450543"/>
                  </a:lnTo>
                  <a:lnTo>
                    <a:pt x="536266" y="419705"/>
                  </a:lnTo>
                  <a:lnTo>
                    <a:pt x="570823" y="389898"/>
                  </a:lnTo>
                  <a:lnTo>
                    <a:pt x="606133" y="361128"/>
                  </a:lnTo>
                  <a:lnTo>
                    <a:pt x="642170" y="333404"/>
                  </a:lnTo>
                  <a:lnTo>
                    <a:pt x="678906" y="306731"/>
                  </a:lnTo>
                  <a:lnTo>
                    <a:pt x="716317" y="281117"/>
                  </a:lnTo>
                  <a:lnTo>
                    <a:pt x="754375" y="256570"/>
                  </a:lnTo>
                  <a:lnTo>
                    <a:pt x="793054" y="233096"/>
                  </a:lnTo>
                  <a:lnTo>
                    <a:pt x="832328" y="210703"/>
                  </a:lnTo>
                  <a:lnTo>
                    <a:pt x="872170" y="189397"/>
                  </a:lnTo>
                  <a:lnTo>
                    <a:pt x="912554" y="169186"/>
                  </a:lnTo>
                  <a:lnTo>
                    <a:pt x="953453" y="150077"/>
                  </a:lnTo>
                  <a:lnTo>
                    <a:pt x="994842" y="132077"/>
                  </a:lnTo>
                  <a:lnTo>
                    <a:pt x="1036694" y="115193"/>
                  </a:lnTo>
                  <a:lnTo>
                    <a:pt x="1078982" y="99432"/>
                  </a:lnTo>
                  <a:lnTo>
                    <a:pt x="1121680" y="84802"/>
                  </a:lnTo>
                  <a:lnTo>
                    <a:pt x="1164762" y="71309"/>
                  </a:lnTo>
                  <a:lnTo>
                    <a:pt x="1208202" y="58960"/>
                  </a:lnTo>
                  <a:lnTo>
                    <a:pt x="1251972" y="47764"/>
                  </a:lnTo>
                  <a:lnTo>
                    <a:pt x="1296047" y="37726"/>
                  </a:lnTo>
                  <a:lnTo>
                    <a:pt x="1340401" y="28855"/>
                  </a:lnTo>
                  <a:lnTo>
                    <a:pt x="1385006" y="21156"/>
                  </a:lnTo>
                  <a:lnTo>
                    <a:pt x="1429837" y="14638"/>
                  </a:lnTo>
                  <a:lnTo>
                    <a:pt x="1474867" y="9307"/>
                  </a:lnTo>
                  <a:lnTo>
                    <a:pt x="1520070" y="5171"/>
                  </a:lnTo>
                  <a:lnTo>
                    <a:pt x="1565420" y="2236"/>
                  </a:lnTo>
                  <a:lnTo>
                    <a:pt x="1610889" y="510"/>
                  </a:lnTo>
                  <a:lnTo>
                    <a:pt x="1656452" y="0"/>
                  </a:lnTo>
                  <a:lnTo>
                    <a:pt x="1702083" y="712"/>
                  </a:lnTo>
                  <a:lnTo>
                    <a:pt x="1747755" y="2655"/>
                  </a:lnTo>
                  <a:lnTo>
                    <a:pt x="1793441" y="5835"/>
                  </a:lnTo>
                  <a:lnTo>
                    <a:pt x="1839116" y="10260"/>
                  </a:lnTo>
                  <a:lnTo>
                    <a:pt x="1884752" y="15936"/>
                  </a:lnTo>
                  <a:lnTo>
                    <a:pt x="1930324" y="22871"/>
                  </a:lnTo>
                  <a:lnTo>
                    <a:pt x="1975805" y="31071"/>
                  </a:lnTo>
                  <a:lnTo>
                    <a:pt x="2021169" y="40544"/>
                  </a:lnTo>
                  <a:lnTo>
                    <a:pt x="2066390" y="51298"/>
                  </a:lnTo>
                  <a:lnTo>
                    <a:pt x="2111440" y="63338"/>
                  </a:lnTo>
                  <a:lnTo>
                    <a:pt x="2156294" y="76673"/>
                  </a:lnTo>
                  <a:lnTo>
                    <a:pt x="2200926" y="91308"/>
                  </a:lnTo>
                  <a:lnTo>
                    <a:pt x="2245309" y="107253"/>
                  </a:lnTo>
                  <a:lnTo>
                    <a:pt x="2289416" y="124513"/>
                  </a:lnTo>
                  <a:lnTo>
                    <a:pt x="2333221" y="143096"/>
                  </a:lnTo>
                  <a:lnTo>
                    <a:pt x="2376698" y="163009"/>
                  </a:lnTo>
                  <a:lnTo>
                    <a:pt x="2419821" y="184258"/>
                  </a:lnTo>
                  <a:lnTo>
                    <a:pt x="2462563" y="206852"/>
                  </a:lnTo>
                  <a:lnTo>
                    <a:pt x="2505369" y="231069"/>
                  </a:lnTo>
                  <a:lnTo>
                    <a:pt x="2547148" y="256334"/>
                  </a:lnTo>
                  <a:lnTo>
                    <a:pt x="2587893" y="282620"/>
                  </a:lnTo>
                  <a:lnTo>
                    <a:pt x="2627596" y="309900"/>
                  </a:lnTo>
                  <a:lnTo>
                    <a:pt x="2666249" y="338147"/>
                  </a:lnTo>
                  <a:lnTo>
                    <a:pt x="2703845" y="367334"/>
                  </a:lnTo>
                  <a:lnTo>
                    <a:pt x="2740376" y="397434"/>
                  </a:lnTo>
                  <a:lnTo>
                    <a:pt x="2775833" y="428419"/>
                  </a:lnTo>
                  <a:lnTo>
                    <a:pt x="2810210" y="460264"/>
                  </a:lnTo>
                  <a:lnTo>
                    <a:pt x="2843499" y="492940"/>
                  </a:lnTo>
                  <a:lnTo>
                    <a:pt x="2875691" y="526422"/>
                  </a:lnTo>
                  <a:lnTo>
                    <a:pt x="2906779" y="560681"/>
                  </a:lnTo>
                  <a:lnTo>
                    <a:pt x="2936756" y="595691"/>
                  </a:lnTo>
                  <a:lnTo>
                    <a:pt x="2965613" y="631426"/>
                  </a:lnTo>
                  <a:lnTo>
                    <a:pt x="2993343" y="667857"/>
                  </a:lnTo>
                  <a:lnTo>
                    <a:pt x="3019938" y="704959"/>
                  </a:lnTo>
                  <a:lnTo>
                    <a:pt x="3045390" y="742703"/>
                  </a:lnTo>
                  <a:lnTo>
                    <a:pt x="3069691" y="781063"/>
                  </a:lnTo>
                  <a:lnTo>
                    <a:pt x="3092835" y="820013"/>
                  </a:lnTo>
                  <a:lnTo>
                    <a:pt x="3114812" y="859524"/>
                  </a:lnTo>
                  <a:lnTo>
                    <a:pt x="3135615" y="899571"/>
                  </a:lnTo>
                  <a:lnTo>
                    <a:pt x="3155237" y="940126"/>
                  </a:lnTo>
                  <a:lnTo>
                    <a:pt x="3173670" y="981161"/>
                  </a:lnTo>
                  <a:lnTo>
                    <a:pt x="3190906" y="1022651"/>
                  </a:lnTo>
                  <a:lnTo>
                    <a:pt x="3206937" y="1064568"/>
                  </a:lnTo>
                  <a:lnTo>
                    <a:pt x="3221755" y="1106885"/>
                  </a:lnTo>
                  <a:lnTo>
                    <a:pt x="3235353" y="1149575"/>
                  </a:lnTo>
                  <a:lnTo>
                    <a:pt x="3247723" y="1192612"/>
                  </a:lnTo>
                  <a:lnTo>
                    <a:pt x="3258858" y="1235967"/>
                  </a:lnTo>
                  <a:lnTo>
                    <a:pt x="3268748" y="1279615"/>
                  </a:lnTo>
                  <a:lnTo>
                    <a:pt x="3277388" y="1323527"/>
                  </a:lnTo>
                  <a:lnTo>
                    <a:pt x="3284768" y="1367678"/>
                  </a:lnTo>
                  <a:lnTo>
                    <a:pt x="3290882" y="1412040"/>
                  </a:lnTo>
                  <a:lnTo>
                    <a:pt x="3295720" y="1456587"/>
                  </a:lnTo>
                  <a:lnTo>
                    <a:pt x="3299277" y="1501290"/>
                  </a:lnTo>
                  <a:lnTo>
                    <a:pt x="3301544" y="1546124"/>
                  </a:lnTo>
                  <a:lnTo>
                    <a:pt x="3302512" y="1591061"/>
                  </a:lnTo>
                  <a:lnTo>
                    <a:pt x="3302176" y="1636074"/>
                  </a:lnTo>
                  <a:lnTo>
                    <a:pt x="3300525" y="1681136"/>
                  </a:lnTo>
                  <a:lnTo>
                    <a:pt x="3297554" y="1726221"/>
                  </a:lnTo>
                  <a:lnTo>
                    <a:pt x="3293254" y="1771301"/>
                  </a:lnTo>
                  <a:lnTo>
                    <a:pt x="3287617" y="1816349"/>
                  </a:lnTo>
                  <a:lnTo>
                    <a:pt x="3280636" y="1861338"/>
                  </a:lnTo>
                  <a:lnTo>
                    <a:pt x="3272303" y="1906242"/>
                  </a:lnTo>
                  <a:lnTo>
                    <a:pt x="3262610" y="1951033"/>
                  </a:lnTo>
                  <a:lnTo>
                    <a:pt x="3251549" y="1995684"/>
                  </a:lnTo>
                  <a:lnTo>
                    <a:pt x="3239113" y="2040169"/>
                  </a:lnTo>
                  <a:lnTo>
                    <a:pt x="3225294" y="2084460"/>
                  </a:lnTo>
                  <a:lnTo>
                    <a:pt x="3210084" y="2128530"/>
                  </a:lnTo>
                  <a:lnTo>
                    <a:pt x="3193475" y="2172353"/>
                  </a:lnTo>
                  <a:lnTo>
                    <a:pt x="3175460" y="2215901"/>
                  </a:lnTo>
                  <a:lnTo>
                    <a:pt x="3156031" y="2259147"/>
                  </a:lnTo>
                  <a:lnTo>
                    <a:pt x="3135180" y="2302065"/>
                  </a:lnTo>
                  <a:lnTo>
                    <a:pt x="3112899" y="2344627"/>
                  </a:lnTo>
                  <a:lnTo>
                    <a:pt x="3089181" y="2386807"/>
                  </a:lnTo>
                  <a:lnTo>
                    <a:pt x="3063768" y="2428939"/>
                  </a:lnTo>
                  <a:lnTo>
                    <a:pt x="3037175" y="2470114"/>
                  </a:lnTo>
                  <a:lnTo>
                    <a:pt x="3009430" y="2510318"/>
                  </a:lnTo>
                  <a:lnTo>
                    <a:pt x="2980562" y="2549538"/>
                  </a:lnTo>
                  <a:lnTo>
                    <a:pt x="2950600" y="2587760"/>
                  </a:lnTo>
                  <a:lnTo>
                    <a:pt x="2919573" y="2624968"/>
                  </a:lnTo>
                  <a:lnTo>
                    <a:pt x="2887510" y="2661150"/>
                  </a:lnTo>
                  <a:lnTo>
                    <a:pt x="2854440" y="2696291"/>
                  </a:lnTo>
                  <a:lnTo>
                    <a:pt x="2820392" y="2730377"/>
                  </a:lnTo>
                  <a:lnTo>
                    <a:pt x="2785395" y="2763394"/>
                  </a:lnTo>
                  <a:lnTo>
                    <a:pt x="2749478" y="2795328"/>
                  </a:lnTo>
                  <a:lnTo>
                    <a:pt x="2712669" y="2826165"/>
                  </a:lnTo>
                  <a:lnTo>
                    <a:pt x="2674998" y="2855891"/>
                  </a:lnTo>
                  <a:lnTo>
                    <a:pt x="2636493" y="2884491"/>
                  </a:lnTo>
                  <a:lnTo>
                    <a:pt x="2597184" y="2911953"/>
                  </a:lnTo>
                  <a:lnTo>
                    <a:pt x="2557100" y="2938261"/>
                  </a:lnTo>
                  <a:lnTo>
                    <a:pt x="2516269" y="2963402"/>
                  </a:lnTo>
                  <a:lnTo>
                    <a:pt x="2474720" y="2987362"/>
                  </a:lnTo>
                  <a:lnTo>
                    <a:pt x="2432483" y="3010126"/>
                  </a:lnTo>
                  <a:lnTo>
                    <a:pt x="2389586" y="3031681"/>
                  </a:lnTo>
                  <a:lnTo>
                    <a:pt x="2346058" y="3052013"/>
                  </a:lnTo>
                  <a:lnTo>
                    <a:pt x="2301928" y="3071106"/>
                  </a:lnTo>
                  <a:lnTo>
                    <a:pt x="2257226" y="3088949"/>
                  </a:lnTo>
                  <a:lnTo>
                    <a:pt x="2211979" y="3105525"/>
                  </a:lnTo>
                  <a:lnTo>
                    <a:pt x="2166217" y="3120822"/>
                  </a:lnTo>
                  <a:lnTo>
                    <a:pt x="2119970" y="3134826"/>
                  </a:lnTo>
                  <a:lnTo>
                    <a:pt x="2073265" y="3147521"/>
                  </a:lnTo>
                  <a:lnTo>
                    <a:pt x="2026132" y="3158895"/>
                  </a:lnTo>
                  <a:lnTo>
                    <a:pt x="1978600" y="3168932"/>
                  </a:lnTo>
                  <a:lnTo>
                    <a:pt x="1930697" y="3177620"/>
                  </a:lnTo>
                  <a:lnTo>
                    <a:pt x="1882453" y="3184944"/>
                  </a:lnTo>
                  <a:lnTo>
                    <a:pt x="1833897" y="3190890"/>
                  </a:lnTo>
                  <a:lnTo>
                    <a:pt x="1785057" y="3195443"/>
                  </a:lnTo>
                  <a:lnTo>
                    <a:pt x="1735963" y="3198591"/>
                  </a:lnTo>
                  <a:lnTo>
                    <a:pt x="1686643" y="3200318"/>
                  </a:lnTo>
                  <a:lnTo>
                    <a:pt x="1637127" y="3200612"/>
                  </a:lnTo>
                  <a:lnTo>
                    <a:pt x="1587442" y="3199456"/>
                  </a:lnTo>
                  <a:lnTo>
                    <a:pt x="1537619" y="3196839"/>
                  </a:lnTo>
                  <a:lnTo>
                    <a:pt x="1487687" y="3192745"/>
                  </a:lnTo>
                  <a:lnTo>
                    <a:pt x="1437673" y="3187161"/>
                  </a:lnTo>
                  <a:lnTo>
                    <a:pt x="963341" y="3600673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51586" y="956385"/>
            <a:ext cx="1535429" cy="19832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HIẾN</a:t>
            </a:r>
            <a:r>
              <a:rPr sz="320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MÁU </a:t>
            </a:r>
            <a:r>
              <a:rPr sz="3200" b="0" spc="-7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20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NHÂN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0" dirty="0">
                <a:solidFill>
                  <a:srgbClr val="000000"/>
                </a:solidFill>
                <a:latin typeface="Times New Roman"/>
                <a:cs typeface="Times New Roman"/>
              </a:rPr>
              <a:t>ĐẠO</a:t>
            </a:r>
            <a:endParaRPr sz="32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0" y="0"/>
            <a:ext cx="9144000" cy="3200400"/>
            <a:chOff x="0" y="0"/>
            <a:chExt cx="12192000" cy="32004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404922" cy="32004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24548" y="0"/>
              <a:ext cx="5767450" cy="3200400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" y="3171316"/>
            <a:ext cx="9143999" cy="36866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1" y="0"/>
            <a:ext cx="4803691" cy="3200400"/>
            <a:chOff x="1" y="0"/>
            <a:chExt cx="4803691" cy="3200400"/>
          </a:xfrm>
        </p:grpSpPr>
        <p:sp>
          <p:nvSpPr>
            <p:cNvPr id="11" name="Rectangle 10">
              <a:hlinkClick r:id="" action="ppaction://hlinkshowjump?jump=nextslide"/>
            </p:cNvPr>
            <p:cNvSpPr/>
            <p:nvPr/>
          </p:nvSpPr>
          <p:spPr>
            <a:xfrm>
              <a:off x="1" y="0"/>
              <a:ext cx="4803691" cy="3200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Heart 12"/>
            <p:cNvSpPr/>
            <p:nvPr/>
          </p:nvSpPr>
          <p:spPr>
            <a:xfrm>
              <a:off x="180283" y="228600"/>
              <a:ext cx="922946" cy="792480"/>
            </a:xfrm>
            <a:prstGeom prst="heart">
              <a:avLst/>
            </a:prstGeom>
            <a:solidFill>
              <a:srgbClr val="FF00FF"/>
            </a:solidFill>
            <a:ln>
              <a:solidFill>
                <a:srgbClr val="DA00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18412" y="0"/>
            <a:ext cx="4325588" cy="3171316"/>
            <a:chOff x="4818412" y="0"/>
            <a:chExt cx="4325588" cy="3171316"/>
          </a:xfrm>
        </p:grpSpPr>
        <p:sp>
          <p:nvSpPr>
            <p:cNvPr id="14" name="Rectangle 13">
              <a:hlinkClick r:id="rId6" action="ppaction://hlinksldjump"/>
            </p:cNvPr>
            <p:cNvSpPr/>
            <p:nvPr/>
          </p:nvSpPr>
          <p:spPr>
            <a:xfrm>
              <a:off x="4818412" y="0"/>
              <a:ext cx="4325588" cy="317131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5" name="Heart 14"/>
            <p:cNvSpPr/>
            <p:nvPr/>
          </p:nvSpPr>
          <p:spPr>
            <a:xfrm>
              <a:off x="7794216" y="396240"/>
              <a:ext cx="922946" cy="792480"/>
            </a:xfrm>
            <a:prstGeom prst="heart">
              <a:avLst/>
            </a:prstGeom>
            <a:solidFill>
              <a:srgbClr val="FF00FF"/>
            </a:solidFill>
            <a:ln>
              <a:solidFill>
                <a:srgbClr val="DA00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3200400"/>
            <a:ext cx="4818411" cy="3657596"/>
            <a:chOff x="1" y="3200400"/>
            <a:chExt cx="4818411" cy="3657596"/>
          </a:xfrm>
        </p:grpSpPr>
        <p:sp>
          <p:nvSpPr>
            <p:cNvPr id="16" name="Rectangle 15">
              <a:hlinkClick r:id="rId7" action="ppaction://hlinksldjump"/>
            </p:cNvPr>
            <p:cNvSpPr/>
            <p:nvPr/>
          </p:nvSpPr>
          <p:spPr>
            <a:xfrm>
              <a:off x="1" y="3200400"/>
              <a:ext cx="4818411" cy="365759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Heart 17"/>
            <p:cNvSpPr/>
            <p:nvPr/>
          </p:nvSpPr>
          <p:spPr>
            <a:xfrm>
              <a:off x="180283" y="3388820"/>
              <a:ext cx="922946" cy="792480"/>
            </a:xfrm>
            <a:prstGeom prst="heart">
              <a:avLst/>
            </a:prstGeom>
            <a:solidFill>
              <a:srgbClr val="FF00FF"/>
            </a:solidFill>
            <a:ln>
              <a:solidFill>
                <a:srgbClr val="DA00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18412" y="3200400"/>
            <a:ext cx="4325588" cy="3657596"/>
            <a:chOff x="4818412" y="3200400"/>
            <a:chExt cx="4325588" cy="3657596"/>
          </a:xfrm>
        </p:grpSpPr>
        <p:sp>
          <p:nvSpPr>
            <p:cNvPr id="17" name="Rectangle 16">
              <a:hlinkClick r:id="rId8" action="ppaction://hlinksldjump"/>
            </p:cNvPr>
            <p:cNvSpPr/>
            <p:nvPr/>
          </p:nvSpPr>
          <p:spPr>
            <a:xfrm>
              <a:off x="4818412" y="3200400"/>
              <a:ext cx="4325588" cy="3657596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9" name="Heart 18"/>
            <p:cNvSpPr/>
            <p:nvPr/>
          </p:nvSpPr>
          <p:spPr>
            <a:xfrm>
              <a:off x="5181600" y="3416529"/>
              <a:ext cx="922946" cy="792480"/>
            </a:xfrm>
            <a:prstGeom prst="heart">
              <a:avLst/>
            </a:prstGeom>
            <a:solidFill>
              <a:srgbClr val="FF00FF"/>
            </a:solidFill>
            <a:ln>
              <a:solidFill>
                <a:srgbClr val="DA00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ight Arrow 24">
            <a:hlinkClick r:id="rId9" action="ppaction://hlinksldjump"/>
          </p:cNvPr>
          <p:cNvSpPr/>
          <p:nvPr/>
        </p:nvSpPr>
        <p:spPr>
          <a:xfrm>
            <a:off x="8717162" y="6476999"/>
            <a:ext cx="331992" cy="39138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9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288036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7315200" y="5961888"/>
            <a:ext cx="1536192" cy="7559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8993" y="207264"/>
            <a:ext cx="843239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lang="en-US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tế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bào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yếu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quá</a:t>
            </a:r>
            <a:r>
              <a:rPr lang="en-US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đông</a:t>
            </a:r>
            <a:r>
              <a:rPr lang="en-US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Hồng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				B. 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Tiểu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Bạch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				D.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Huyết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tương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914400" lvl="1" indent="-514350">
              <a:lnSpc>
                <a:spcPct val="120000"/>
              </a:lnSpc>
              <a:buFontTx/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marL="514350" indent="-514350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823085" y="1502664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8" y="3051338"/>
            <a:ext cx="5013144" cy="36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6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950070"/>
            <a:ext cx="9144000" cy="2908300"/>
            <a:chOff x="0" y="3950070"/>
            <a:chExt cx="12192000" cy="29083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950070"/>
              <a:ext cx="12192000" cy="29079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32492" y="4904232"/>
              <a:ext cx="1714500" cy="159562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084307" y="4917947"/>
              <a:ext cx="1610868" cy="1491995"/>
            </a:xfrm>
            <a:prstGeom prst="rect">
              <a:avLst/>
            </a:prstGeom>
          </p:spPr>
        </p:pic>
        <p:sp>
          <p:nvSpPr>
            <p:cNvPr id="6" name="object 6">
              <a:hlinkClick r:id="rId5" action="ppaction://hlinksldjump"/>
            </p:cNvPr>
            <p:cNvSpPr/>
            <p:nvPr/>
          </p:nvSpPr>
          <p:spPr>
            <a:xfrm>
              <a:off x="10315193" y="5147691"/>
              <a:ext cx="1150620" cy="1032510"/>
            </a:xfrm>
            <a:custGeom>
              <a:avLst/>
              <a:gdLst/>
              <a:ahLst/>
              <a:cxnLst/>
              <a:rect l="l" t="t" r="r" b="b"/>
              <a:pathLst>
                <a:path w="1150620" h="1032510">
                  <a:moveTo>
                    <a:pt x="575182" y="0"/>
                  </a:moveTo>
                  <a:lnTo>
                    <a:pt x="525559" y="1893"/>
                  </a:lnTo>
                  <a:lnTo>
                    <a:pt x="477106" y="7472"/>
                  </a:lnTo>
                  <a:lnTo>
                    <a:pt x="429998" y="16581"/>
                  </a:lnTo>
                  <a:lnTo>
                    <a:pt x="384406" y="29065"/>
                  </a:lnTo>
                  <a:lnTo>
                    <a:pt x="340503" y="44770"/>
                  </a:lnTo>
                  <a:lnTo>
                    <a:pt x="298463" y="63541"/>
                  </a:lnTo>
                  <a:lnTo>
                    <a:pt x="258458" y="85222"/>
                  </a:lnTo>
                  <a:lnTo>
                    <a:pt x="220660" y="109660"/>
                  </a:lnTo>
                  <a:lnTo>
                    <a:pt x="185243" y="136700"/>
                  </a:lnTo>
                  <a:lnTo>
                    <a:pt x="152379" y="166186"/>
                  </a:lnTo>
                  <a:lnTo>
                    <a:pt x="122241" y="197965"/>
                  </a:lnTo>
                  <a:lnTo>
                    <a:pt x="95001" y="231881"/>
                  </a:lnTo>
                  <a:lnTo>
                    <a:pt x="70833" y="267779"/>
                  </a:lnTo>
                  <a:lnTo>
                    <a:pt x="49909" y="305506"/>
                  </a:lnTo>
                  <a:lnTo>
                    <a:pt x="32402" y="344905"/>
                  </a:lnTo>
                  <a:lnTo>
                    <a:pt x="18485" y="385823"/>
                  </a:lnTo>
                  <a:lnTo>
                    <a:pt x="8331" y="428105"/>
                  </a:lnTo>
                  <a:lnTo>
                    <a:pt x="2111" y="471596"/>
                  </a:lnTo>
                  <a:lnTo>
                    <a:pt x="0" y="516140"/>
                  </a:lnTo>
                  <a:lnTo>
                    <a:pt x="2111" y="560680"/>
                  </a:lnTo>
                  <a:lnTo>
                    <a:pt x="8331" y="604167"/>
                  </a:lnTo>
                  <a:lnTo>
                    <a:pt x="18485" y="646448"/>
                  </a:lnTo>
                  <a:lnTo>
                    <a:pt x="32402" y="687366"/>
                  </a:lnTo>
                  <a:lnTo>
                    <a:pt x="49909" y="726767"/>
                  </a:lnTo>
                  <a:lnTo>
                    <a:pt x="70833" y="764496"/>
                  </a:lnTo>
                  <a:lnTo>
                    <a:pt x="95001" y="800398"/>
                  </a:lnTo>
                  <a:lnTo>
                    <a:pt x="122241" y="834319"/>
                  </a:lnTo>
                  <a:lnTo>
                    <a:pt x="152379" y="866102"/>
                  </a:lnTo>
                  <a:lnTo>
                    <a:pt x="185243" y="895594"/>
                  </a:lnTo>
                  <a:lnTo>
                    <a:pt x="220660" y="922640"/>
                  </a:lnTo>
                  <a:lnTo>
                    <a:pt x="258458" y="947083"/>
                  </a:lnTo>
                  <a:lnTo>
                    <a:pt x="298463" y="968771"/>
                  </a:lnTo>
                  <a:lnTo>
                    <a:pt x="340503" y="987547"/>
                  </a:lnTo>
                  <a:lnTo>
                    <a:pt x="384406" y="1003256"/>
                  </a:lnTo>
                  <a:lnTo>
                    <a:pt x="429998" y="1015744"/>
                  </a:lnTo>
                  <a:lnTo>
                    <a:pt x="477106" y="1024856"/>
                  </a:lnTo>
                  <a:lnTo>
                    <a:pt x="525559" y="1030437"/>
                  </a:lnTo>
                  <a:lnTo>
                    <a:pt x="575182" y="1032332"/>
                  </a:lnTo>
                  <a:lnTo>
                    <a:pt x="624806" y="1030437"/>
                  </a:lnTo>
                  <a:lnTo>
                    <a:pt x="673259" y="1024856"/>
                  </a:lnTo>
                  <a:lnTo>
                    <a:pt x="720367" y="1015744"/>
                  </a:lnTo>
                  <a:lnTo>
                    <a:pt x="765959" y="1003256"/>
                  </a:lnTo>
                  <a:lnTo>
                    <a:pt x="809862" y="987547"/>
                  </a:lnTo>
                  <a:lnTo>
                    <a:pt x="851902" y="968771"/>
                  </a:lnTo>
                  <a:lnTo>
                    <a:pt x="891907" y="947083"/>
                  </a:lnTo>
                  <a:lnTo>
                    <a:pt x="929705" y="922640"/>
                  </a:lnTo>
                  <a:lnTo>
                    <a:pt x="965122" y="895594"/>
                  </a:lnTo>
                  <a:lnTo>
                    <a:pt x="997986" y="866102"/>
                  </a:lnTo>
                  <a:lnTo>
                    <a:pt x="1028124" y="834319"/>
                  </a:lnTo>
                  <a:lnTo>
                    <a:pt x="1055364" y="800398"/>
                  </a:lnTo>
                  <a:lnTo>
                    <a:pt x="1079532" y="764496"/>
                  </a:lnTo>
                  <a:lnTo>
                    <a:pt x="1100456" y="726767"/>
                  </a:lnTo>
                  <a:lnTo>
                    <a:pt x="1117963" y="687366"/>
                  </a:lnTo>
                  <a:lnTo>
                    <a:pt x="1131880" y="646448"/>
                  </a:lnTo>
                  <a:lnTo>
                    <a:pt x="1142034" y="604167"/>
                  </a:lnTo>
                  <a:lnTo>
                    <a:pt x="1148254" y="560680"/>
                  </a:lnTo>
                  <a:lnTo>
                    <a:pt x="1150365" y="516140"/>
                  </a:lnTo>
                  <a:lnTo>
                    <a:pt x="1148254" y="471596"/>
                  </a:lnTo>
                  <a:lnTo>
                    <a:pt x="1142034" y="428105"/>
                  </a:lnTo>
                  <a:lnTo>
                    <a:pt x="1131880" y="385823"/>
                  </a:lnTo>
                  <a:lnTo>
                    <a:pt x="1117963" y="344905"/>
                  </a:lnTo>
                  <a:lnTo>
                    <a:pt x="1100456" y="305506"/>
                  </a:lnTo>
                  <a:lnTo>
                    <a:pt x="1079532" y="267779"/>
                  </a:lnTo>
                  <a:lnTo>
                    <a:pt x="1055364" y="231881"/>
                  </a:lnTo>
                  <a:lnTo>
                    <a:pt x="1028124" y="197965"/>
                  </a:lnTo>
                  <a:lnTo>
                    <a:pt x="997986" y="166186"/>
                  </a:lnTo>
                  <a:lnTo>
                    <a:pt x="965122" y="136700"/>
                  </a:lnTo>
                  <a:lnTo>
                    <a:pt x="929705" y="109660"/>
                  </a:lnTo>
                  <a:lnTo>
                    <a:pt x="891907" y="85222"/>
                  </a:lnTo>
                  <a:lnTo>
                    <a:pt x="851902" y="63541"/>
                  </a:lnTo>
                  <a:lnTo>
                    <a:pt x="809862" y="44770"/>
                  </a:lnTo>
                  <a:lnTo>
                    <a:pt x="765959" y="29065"/>
                  </a:lnTo>
                  <a:lnTo>
                    <a:pt x="720367" y="16581"/>
                  </a:lnTo>
                  <a:lnTo>
                    <a:pt x="673259" y="7472"/>
                  </a:lnTo>
                  <a:lnTo>
                    <a:pt x="624806" y="1893"/>
                  </a:lnTo>
                  <a:lnTo>
                    <a:pt x="575182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97208" y="731051"/>
            <a:ext cx="8201882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âu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2: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cho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cs typeface="Times New Roman"/>
              </a:rPr>
              <a:t>nhau</a:t>
            </a:r>
            <a:r>
              <a:rPr sz="3200" b="1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endParaRPr sz="3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588645" indent="-576580">
              <a:lnSpc>
                <a:spcPct val="100000"/>
              </a:lnSpc>
              <a:buAutoNum type="alphaUcPeriod"/>
              <a:tabLst>
                <a:tab pos="588645" algn="l"/>
                <a:tab pos="589280" algn="l"/>
              </a:tabLst>
            </a:pPr>
            <a:r>
              <a:rPr sz="3200" dirty="0">
                <a:latin typeface="Times New Roman"/>
                <a:cs typeface="Times New Roman"/>
              </a:rPr>
              <a:t>A</a:t>
            </a:r>
            <a:r>
              <a:rPr sz="3200" spc="-25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truyền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cho</a:t>
            </a:r>
            <a:r>
              <a:rPr lang="en-US" sz="32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</a:t>
            </a:r>
          </a:p>
          <a:p>
            <a:pPr marL="588645" indent="-576580">
              <a:lnSpc>
                <a:spcPct val="100000"/>
              </a:lnSpc>
              <a:buAutoNum type="alphaUcPeriod"/>
              <a:tabLst>
                <a:tab pos="588645" algn="l"/>
                <a:tab pos="589280" algn="l"/>
              </a:tabLst>
            </a:pPr>
            <a:r>
              <a:rPr sz="3200" dirty="0">
                <a:latin typeface="Times New Roman"/>
                <a:cs typeface="Times New Roman"/>
              </a:rPr>
              <a:t>B</a:t>
            </a:r>
            <a:r>
              <a:rPr sz="3200" spc="-85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truyền</a:t>
            </a:r>
            <a:r>
              <a:rPr lang="en-US" sz="3200" spc="-4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cho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</a:t>
            </a:r>
            <a:endParaRPr sz="3200" dirty="0">
              <a:latin typeface="Times New Roman"/>
              <a:cs typeface="Times New Roman"/>
            </a:endParaRPr>
          </a:p>
          <a:p>
            <a:pPr marL="567690" indent="-554990">
              <a:lnSpc>
                <a:spcPct val="100000"/>
              </a:lnSpc>
              <a:buAutoNum type="alphaUcPeriod"/>
              <a:tabLst>
                <a:tab pos="567055" algn="l"/>
                <a:tab pos="567690" algn="l"/>
              </a:tabLst>
            </a:pPr>
            <a:r>
              <a:rPr sz="3200" dirty="0">
                <a:latin typeface="Times New Roman"/>
                <a:cs typeface="Times New Roman"/>
              </a:rPr>
              <a:t>AB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truyền</a:t>
            </a:r>
            <a:r>
              <a:rPr lang="en-US" sz="3200" spc="-3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cho</a:t>
            </a:r>
            <a:r>
              <a:rPr lang="en-US"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</a:t>
            </a:r>
          </a:p>
          <a:p>
            <a:pPr marL="610235" indent="-598170">
              <a:lnSpc>
                <a:spcPct val="100000"/>
              </a:lnSpc>
              <a:spcBef>
                <a:spcPts val="5"/>
              </a:spcBef>
              <a:buAutoNum type="alphaUcPeriod"/>
              <a:tabLst>
                <a:tab pos="610235" algn="l"/>
                <a:tab pos="610870" algn="l"/>
              </a:tabLst>
            </a:pPr>
            <a:r>
              <a:rPr lang="en-US" sz="3200" dirty="0">
                <a:latin typeface="Times New Roman"/>
                <a:cs typeface="Times New Roman"/>
              </a:rPr>
              <a:t>B</a:t>
            </a:r>
            <a:r>
              <a:rPr sz="3200" spc="-75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truyền</a:t>
            </a:r>
            <a:r>
              <a:rPr lang="en-US" sz="3200" spc="-40" dirty="0">
                <a:latin typeface="Times New Roman"/>
                <a:cs typeface="Times New Roman"/>
              </a:rPr>
              <a:t> </a:t>
            </a:r>
            <a:r>
              <a:rPr lang="en-US" sz="3200" dirty="0" err="1">
                <a:latin typeface="Times New Roman"/>
                <a:cs typeface="Times New Roman"/>
              </a:rPr>
              <a:t>cho</a:t>
            </a:r>
            <a:r>
              <a:rPr lang="en-US" sz="3200" spc="-20" dirty="0">
                <a:latin typeface="Times New Roman"/>
                <a:cs typeface="Times New Roman"/>
              </a:rPr>
              <a:t> </a:t>
            </a:r>
            <a:r>
              <a:rPr lang="en-US" sz="3200" dirty="0">
                <a:latin typeface="Times New Roman"/>
                <a:cs typeface="Times New Roman"/>
              </a:rPr>
              <a:t>AB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062" y="3146310"/>
            <a:ext cx="527685" cy="598170"/>
          </a:xfrm>
          <a:custGeom>
            <a:avLst/>
            <a:gdLst/>
            <a:ahLst/>
            <a:cxnLst/>
            <a:rect l="l" t="t" r="r" b="b"/>
            <a:pathLst>
              <a:path w="703580" h="598170">
                <a:moveTo>
                  <a:pt x="0" y="298957"/>
                </a:moveTo>
                <a:lnTo>
                  <a:pt x="3813" y="254782"/>
                </a:lnTo>
                <a:lnTo>
                  <a:pt x="14891" y="212618"/>
                </a:lnTo>
                <a:lnTo>
                  <a:pt x="32690" y="172929"/>
                </a:lnTo>
                <a:lnTo>
                  <a:pt x="56663" y="136176"/>
                </a:lnTo>
                <a:lnTo>
                  <a:pt x="86268" y="102823"/>
                </a:lnTo>
                <a:lnTo>
                  <a:pt x="120960" y="73332"/>
                </a:lnTo>
                <a:lnTo>
                  <a:pt x="160194" y="48166"/>
                </a:lnTo>
                <a:lnTo>
                  <a:pt x="203425" y="27787"/>
                </a:lnTo>
                <a:lnTo>
                  <a:pt x="250110" y="12658"/>
                </a:lnTo>
                <a:lnTo>
                  <a:pt x="299704" y="3241"/>
                </a:lnTo>
                <a:lnTo>
                  <a:pt x="351662" y="0"/>
                </a:lnTo>
                <a:lnTo>
                  <a:pt x="403621" y="3241"/>
                </a:lnTo>
                <a:lnTo>
                  <a:pt x="453215" y="12658"/>
                </a:lnTo>
                <a:lnTo>
                  <a:pt x="499900" y="27787"/>
                </a:lnTo>
                <a:lnTo>
                  <a:pt x="543131" y="48166"/>
                </a:lnTo>
                <a:lnTo>
                  <a:pt x="582365" y="73332"/>
                </a:lnTo>
                <a:lnTo>
                  <a:pt x="617057" y="102823"/>
                </a:lnTo>
                <a:lnTo>
                  <a:pt x="646662" y="136176"/>
                </a:lnTo>
                <a:lnTo>
                  <a:pt x="670635" y="172929"/>
                </a:lnTo>
                <a:lnTo>
                  <a:pt x="688434" y="212618"/>
                </a:lnTo>
                <a:lnTo>
                  <a:pt x="699512" y="254782"/>
                </a:lnTo>
                <a:lnTo>
                  <a:pt x="703326" y="298957"/>
                </a:lnTo>
                <a:lnTo>
                  <a:pt x="699512" y="343133"/>
                </a:lnTo>
                <a:lnTo>
                  <a:pt x="688434" y="385297"/>
                </a:lnTo>
                <a:lnTo>
                  <a:pt x="670635" y="424986"/>
                </a:lnTo>
                <a:lnTo>
                  <a:pt x="646662" y="461739"/>
                </a:lnTo>
                <a:lnTo>
                  <a:pt x="617057" y="495092"/>
                </a:lnTo>
                <a:lnTo>
                  <a:pt x="582365" y="524583"/>
                </a:lnTo>
                <a:lnTo>
                  <a:pt x="543131" y="549749"/>
                </a:lnTo>
                <a:lnTo>
                  <a:pt x="499900" y="570128"/>
                </a:lnTo>
                <a:lnTo>
                  <a:pt x="453215" y="585257"/>
                </a:lnTo>
                <a:lnTo>
                  <a:pt x="403621" y="594674"/>
                </a:lnTo>
                <a:lnTo>
                  <a:pt x="351662" y="597915"/>
                </a:lnTo>
                <a:lnTo>
                  <a:pt x="299704" y="594674"/>
                </a:lnTo>
                <a:lnTo>
                  <a:pt x="250110" y="585257"/>
                </a:lnTo>
                <a:lnTo>
                  <a:pt x="203425" y="570128"/>
                </a:lnTo>
                <a:lnTo>
                  <a:pt x="160194" y="549749"/>
                </a:lnTo>
                <a:lnTo>
                  <a:pt x="120960" y="524583"/>
                </a:lnTo>
                <a:lnTo>
                  <a:pt x="86268" y="495092"/>
                </a:lnTo>
                <a:lnTo>
                  <a:pt x="56663" y="461739"/>
                </a:lnTo>
                <a:lnTo>
                  <a:pt x="32690" y="424986"/>
                </a:lnTo>
                <a:lnTo>
                  <a:pt x="14891" y="385297"/>
                </a:lnTo>
                <a:lnTo>
                  <a:pt x="3813" y="343133"/>
                </a:lnTo>
                <a:lnTo>
                  <a:pt x="0" y="298957"/>
                </a:lnTo>
                <a:close/>
              </a:path>
            </a:pathLst>
          </a:custGeom>
          <a:ln w="57150">
            <a:solidFill>
              <a:srgbClr val="2E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34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1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500" y="1642805"/>
            <a:ext cx="8058150" cy="151066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19" rIns="0" bIns="0" rtlCol="0">
            <a:spAutoFit/>
          </a:bodyPr>
          <a:lstStyle/>
          <a:p>
            <a:pPr marL="91440" marR="82550" algn="just">
              <a:lnSpc>
                <a:spcPct val="100000"/>
              </a:lnSpc>
              <a:spcBef>
                <a:spcPts val="259"/>
              </a:spcBef>
            </a:pPr>
            <a:r>
              <a:rPr lang="en-US" sz="2400" b="1" dirty="0" err="1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400" b="1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24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400" b="1" spc="-17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spc="-1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con. </a:t>
            </a:r>
            <a:r>
              <a:rPr lang="en-US" sz="24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7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spc="-1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7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spc="-1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B, </a:t>
            </a:r>
            <a:r>
              <a:rPr lang="en-US" sz="2400" b="1" spc="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7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spc="-1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24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O. </a:t>
            </a:r>
            <a:r>
              <a:rPr lang="en-US" sz="2400" b="1" spc="-17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spc="-1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4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lang="en-US" sz="24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pc="-55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spc="-5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mẹ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r>
              <a:rPr lang="en-US" sz="2400" b="1" spc="-6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vì</a:t>
            </a:r>
            <a:r>
              <a:rPr lang="en-US" sz="2400" b="1" spc="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sao</a:t>
            </a:r>
            <a:r>
              <a:rPr lang="en-U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1501" y="3902203"/>
            <a:ext cx="7965281" cy="10182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434340">
              <a:lnSpc>
                <a:spcPct val="100000"/>
              </a:lnSpc>
              <a:spcBef>
                <a:spcPts val="260"/>
              </a:spcBef>
            </a:pPr>
            <a:r>
              <a:rPr sz="3200" b="1" spc="-5" dirty="0">
                <a:solidFill>
                  <a:schemeClr val="accent1"/>
                </a:solidFill>
                <a:latin typeface="Times New Roman"/>
                <a:cs typeface="Times New Roman"/>
              </a:rPr>
              <a:t>Đáp </a:t>
            </a:r>
            <a:r>
              <a:rPr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án:</a:t>
            </a:r>
            <a:r>
              <a:rPr sz="3200" b="1" spc="-2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25" dirty="0" err="1">
                <a:solidFill>
                  <a:schemeClr val="accent1"/>
                </a:solidFill>
                <a:latin typeface="Times New Roman"/>
                <a:cs typeface="Times New Roman"/>
              </a:rPr>
              <a:t>Người</a:t>
            </a:r>
            <a:r>
              <a:rPr lang="en-US" sz="3200" b="1" spc="-25" dirty="0">
                <a:solidFill>
                  <a:schemeClr val="accent1"/>
                </a:solidFill>
                <a:latin typeface="Times New Roman"/>
                <a:cs typeface="Times New Roman"/>
              </a:rPr>
              <a:t> con </a:t>
            </a:r>
            <a:r>
              <a:rPr lang="en-US" sz="3200" b="1" spc="-25" dirty="0" err="1">
                <a:solidFill>
                  <a:schemeClr val="accent1"/>
                </a:solidFill>
                <a:latin typeface="Times New Roman"/>
                <a:cs typeface="Times New Roman"/>
              </a:rPr>
              <a:t>có</a:t>
            </a:r>
            <a:r>
              <a:rPr lang="en-US" sz="3200" b="1" spc="-2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25" dirty="0" err="1">
                <a:solidFill>
                  <a:schemeClr val="accent1"/>
                </a:solidFill>
                <a:latin typeface="Times New Roman"/>
                <a:cs typeface="Times New Roman"/>
              </a:rPr>
              <a:t>n</a:t>
            </a:r>
            <a:r>
              <a:rPr sz="32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hóm</a:t>
            </a:r>
            <a:r>
              <a:rPr sz="3200" b="1" spc="-19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195" dirty="0" err="1">
                <a:solidFill>
                  <a:schemeClr val="accent1"/>
                </a:solidFill>
                <a:latin typeface="Times New Roman"/>
                <a:cs typeface="Times New Roman"/>
              </a:rPr>
              <a:t>máu</a:t>
            </a:r>
            <a:r>
              <a:rPr lang="en-US" sz="3200" b="1" spc="-19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O</a:t>
            </a:r>
            <a:r>
              <a:rPr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vì</a:t>
            </a:r>
            <a:r>
              <a:rPr sz="3200" b="1" spc="-19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195" dirty="0" err="1">
                <a:solidFill>
                  <a:schemeClr val="accent1"/>
                </a:solidFill>
                <a:latin typeface="Times New Roman"/>
                <a:cs typeface="Times New Roman"/>
              </a:rPr>
              <a:t>mẹ</a:t>
            </a:r>
            <a:r>
              <a:rPr lang="en-US" sz="3200" b="1" spc="-19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-195" dirty="0" err="1">
                <a:solidFill>
                  <a:schemeClr val="accent1"/>
                </a:solidFill>
                <a:latin typeface="Times New Roman"/>
                <a:cs typeface="Times New Roman"/>
              </a:rPr>
              <a:t>nhóm</a:t>
            </a:r>
            <a:r>
              <a:rPr lang="en-US" sz="3200" b="1" spc="-195" dirty="0">
                <a:solidFill>
                  <a:schemeClr val="accent1"/>
                </a:solidFill>
                <a:latin typeface="Times New Roman"/>
                <a:cs typeface="Times New Roman"/>
              </a:rPr>
              <a:t> O</a:t>
            </a:r>
            <a:r>
              <a:rPr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 chỉ có</a:t>
            </a:r>
            <a:r>
              <a:rPr sz="3200" b="1" spc="-1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sz="32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thể</a:t>
            </a:r>
            <a:r>
              <a:rPr sz="3200" b="1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chemeClr val="accent1"/>
                </a:solidFill>
                <a:latin typeface="Times New Roman"/>
                <a:cs typeface="Times New Roman"/>
              </a:rPr>
              <a:t>nhận</a:t>
            </a:r>
            <a:r>
              <a:rPr sz="3200" b="1" spc="-2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5" dirty="0" err="1">
                <a:solidFill>
                  <a:schemeClr val="accent1"/>
                </a:solidFill>
                <a:latin typeface="Times New Roman"/>
                <a:cs typeface="Times New Roman"/>
              </a:rPr>
              <a:t>từ</a:t>
            </a:r>
            <a:r>
              <a:rPr lang="en-US" sz="3200" b="1" spc="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5" dirty="0" err="1">
                <a:solidFill>
                  <a:schemeClr val="accent1"/>
                </a:solidFill>
                <a:latin typeface="Times New Roman"/>
                <a:cs typeface="Times New Roman"/>
              </a:rPr>
              <a:t>nhóm</a:t>
            </a:r>
            <a:r>
              <a:rPr lang="en-US" sz="3200" b="1" spc="5" dirty="0">
                <a:solidFill>
                  <a:schemeClr val="accent1"/>
                </a:solidFill>
                <a:latin typeface="Times New Roman"/>
                <a:cs typeface="Times New Roman"/>
              </a:rPr>
              <a:t> </a:t>
            </a:r>
            <a:r>
              <a:rPr lang="en-US" sz="3200" b="1" spc="5" dirty="0" err="1">
                <a:solidFill>
                  <a:schemeClr val="accent1"/>
                </a:solidFill>
                <a:latin typeface="Times New Roman"/>
                <a:cs typeface="Times New Roman"/>
              </a:rPr>
              <a:t>máu</a:t>
            </a:r>
            <a:r>
              <a:rPr lang="en-US" sz="3200" b="1" spc="5" dirty="0">
                <a:solidFill>
                  <a:schemeClr val="accent1"/>
                </a:solidFill>
                <a:latin typeface="Times New Roman"/>
                <a:cs typeface="Times New Roman"/>
              </a:rPr>
              <a:t> O.</a:t>
            </a:r>
            <a:endParaRPr sz="3200" b="1" dirty="0">
              <a:solidFill>
                <a:schemeClr val="accent1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0044" y="5158741"/>
            <a:ext cx="1285875" cy="1595755"/>
            <a:chOff x="480059" y="5158740"/>
            <a:chExt cx="1714500" cy="159575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0059" y="5158740"/>
              <a:ext cx="1714500" cy="159562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1875" y="5172456"/>
              <a:ext cx="1610868" cy="1491996"/>
            </a:xfrm>
            <a:prstGeom prst="rect">
              <a:avLst/>
            </a:prstGeom>
          </p:spPr>
        </p:pic>
        <p:sp>
          <p:nvSpPr>
            <p:cNvPr id="8" name="object 8">
              <a:hlinkClick r:id="rId5" action="ppaction://hlinksldjump"/>
            </p:cNvPr>
            <p:cNvSpPr/>
            <p:nvPr/>
          </p:nvSpPr>
          <p:spPr>
            <a:xfrm>
              <a:off x="762000" y="5402580"/>
              <a:ext cx="1150620" cy="1032510"/>
            </a:xfrm>
            <a:custGeom>
              <a:avLst/>
              <a:gdLst/>
              <a:ahLst/>
              <a:cxnLst/>
              <a:rect l="l" t="t" r="r" b="b"/>
              <a:pathLst>
                <a:path w="1150620" h="1032510">
                  <a:moveTo>
                    <a:pt x="575183" y="0"/>
                  </a:moveTo>
                  <a:lnTo>
                    <a:pt x="525553" y="1894"/>
                  </a:lnTo>
                  <a:lnTo>
                    <a:pt x="477097" y="7474"/>
                  </a:lnTo>
                  <a:lnTo>
                    <a:pt x="429985" y="16584"/>
                  </a:lnTo>
                  <a:lnTo>
                    <a:pt x="384391" y="29071"/>
                  </a:lnTo>
                  <a:lnTo>
                    <a:pt x="340487" y="44778"/>
                  </a:lnTo>
                  <a:lnTo>
                    <a:pt x="298446" y="63551"/>
                  </a:lnTo>
                  <a:lnTo>
                    <a:pt x="258441" y="85236"/>
                  </a:lnTo>
                  <a:lnTo>
                    <a:pt x="220644" y="109677"/>
                  </a:lnTo>
                  <a:lnTo>
                    <a:pt x="185228" y="136719"/>
                  </a:lnTo>
                  <a:lnTo>
                    <a:pt x="152365" y="166208"/>
                  </a:lnTo>
                  <a:lnTo>
                    <a:pt x="122229" y="197989"/>
                  </a:lnTo>
                  <a:lnTo>
                    <a:pt x="94991" y="231906"/>
                  </a:lnTo>
                  <a:lnTo>
                    <a:pt x="70825" y="267806"/>
                  </a:lnTo>
                  <a:lnTo>
                    <a:pt x="49904" y="305533"/>
                  </a:lnTo>
                  <a:lnTo>
                    <a:pt x="32398" y="344932"/>
                  </a:lnTo>
                  <a:lnTo>
                    <a:pt x="18483" y="385848"/>
                  </a:lnTo>
                  <a:lnTo>
                    <a:pt x="8329" y="428127"/>
                  </a:lnTo>
                  <a:lnTo>
                    <a:pt x="2111" y="471614"/>
                  </a:lnTo>
                  <a:lnTo>
                    <a:pt x="0" y="516153"/>
                  </a:lnTo>
                  <a:lnTo>
                    <a:pt x="2111" y="560693"/>
                  </a:lnTo>
                  <a:lnTo>
                    <a:pt x="8329" y="604180"/>
                  </a:lnTo>
                  <a:lnTo>
                    <a:pt x="18483" y="646460"/>
                  </a:lnTo>
                  <a:lnTo>
                    <a:pt x="32398" y="687378"/>
                  </a:lnTo>
                  <a:lnTo>
                    <a:pt x="49904" y="726780"/>
                  </a:lnTo>
                  <a:lnTo>
                    <a:pt x="70825" y="764509"/>
                  </a:lnTo>
                  <a:lnTo>
                    <a:pt x="94991" y="800411"/>
                  </a:lnTo>
                  <a:lnTo>
                    <a:pt x="122229" y="834331"/>
                  </a:lnTo>
                  <a:lnTo>
                    <a:pt x="152365" y="866115"/>
                  </a:lnTo>
                  <a:lnTo>
                    <a:pt x="185228" y="895607"/>
                  </a:lnTo>
                  <a:lnTo>
                    <a:pt x="220644" y="922652"/>
                  </a:lnTo>
                  <a:lnTo>
                    <a:pt x="258441" y="947096"/>
                  </a:lnTo>
                  <a:lnTo>
                    <a:pt x="298446" y="968783"/>
                  </a:lnTo>
                  <a:lnTo>
                    <a:pt x="340487" y="987559"/>
                  </a:lnTo>
                  <a:lnTo>
                    <a:pt x="384391" y="1003269"/>
                  </a:lnTo>
                  <a:lnTo>
                    <a:pt x="429985" y="1015757"/>
                  </a:lnTo>
                  <a:lnTo>
                    <a:pt x="477097" y="1024869"/>
                  </a:lnTo>
                  <a:lnTo>
                    <a:pt x="525553" y="1030450"/>
                  </a:lnTo>
                  <a:lnTo>
                    <a:pt x="575183" y="1032344"/>
                  </a:lnTo>
                  <a:lnTo>
                    <a:pt x="624806" y="1030450"/>
                  </a:lnTo>
                  <a:lnTo>
                    <a:pt x="673259" y="1024869"/>
                  </a:lnTo>
                  <a:lnTo>
                    <a:pt x="720367" y="1015757"/>
                  </a:lnTo>
                  <a:lnTo>
                    <a:pt x="765959" y="1003269"/>
                  </a:lnTo>
                  <a:lnTo>
                    <a:pt x="809862" y="987559"/>
                  </a:lnTo>
                  <a:lnTo>
                    <a:pt x="851902" y="968783"/>
                  </a:lnTo>
                  <a:lnTo>
                    <a:pt x="891907" y="947096"/>
                  </a:lnTo>
                  <a:lnTo>
                    <a:pt x="929705" y="922652"/>
                  </a:lnTo>
                  <a:lnTo>
                    <a:pt x="965122" y="895607"/>
                  </a:lnTo>
                  <a:lnTo>
                    <a:pt x="997986" y="866115"/>
                  </a:lnTo>
                  <a:lnTo>
                    <a:pt x="1028124" y="834331"/>
                  </a:lnTo>
                  <a:lnTo>
                    <a:pt x="1055364" y="800411"/>
                  </a:lnTo>
                  <a:lnTo>
                    <a:pt x="1079532" y="764509"/>
                  </a:lnTo>
                  <a:lnTo>
                    <a:pt x="1100456" y="726780"/>
                  </a:lnTo>
                  <a:lnTo>
                    <a:pt x="1117963" y="687378"/>
                  </a:lnTo>
                  <a:lnTo>
                    <a:pt x="1131880" y="646460"/>
                  </a:lnTo>
                  <a:lnTo>
                    <a:pt x="1142034" y="604180"/>
                  </a:lnTo>
                  <a:lnTo>
                    <a:pt x="1148254" y="560693"/>
                  </a:lnTo>
                  <a:lnTo>
                    <a:pt x="1150366" y="516153"/>
                  </a:lnTo>
                  <a:lnTo>
                    <a:pt x="1148254" y="471614"/>
                  </a:lnTo>
                  <a:lnTo>
                    <a:pt x="1142034" y="428127"/>
                  </a:lnTo>
                  <a:lnTo>
                    <a:pt x="1131880" y="385848"/>
                  </a:lnTo>
                  <a:lnTo>
                    <a:pt x="1117963" y="344932"/>
                  </a:lnTo>
                  <a:lnTo>
                    <a:pt x="1100456" y="305533"/>
                  </a:lnTo>
                  <a:lnTo>
                    <a:pt x="1079532" y="267806"/>
                  </a:lnTo>
                  <a:lnTo>
                    <a:pt x="1055364" y="231906"/>
                  </a:lnTo>
                  <a:lnTo>
                    <a:pt x="1028124" y="197989"/>
                  </a:lnTo>
                  <a:lnTo>
                    <a:pt x="997986" y="166208"/>
                  </a:lnTo>
                  <a:lnTo>
                    <a:pt x="965122" y="136719"/>
                  </a:lnTo>
                  <a:lnTo>
                    <a:pt x="929705" y="109677"/>
                  </a:lnTo>
                  <a:lnTo>
                    <a:pt x="891907" y="85236"/>
                  </a:lnTo>
                  <a:lnTo>
                    <a:pt x="851902" y="63551"/>
                  </a:lnTo>
                  <a:lnTo>
                    <a:pt x="809862" y="44778"/>
                  </a:lnTo>
                  <a:lnTo>
                    <a:pt x="765959" y="29071"/>
                  </a:lnTo>
                  <a:lnTo>
                    <a:pt x="720367" y="16584"/>
                  </a:lnTo>
                  <a:lnTo>
                    <a:pt x="673259" y="7474"/>
                  </a:lnTo>
                  <a:lnTo>
                    <a:pt x="624806" y="1894"/>
                  </a:lnTo>
                  <a:lnTo>
                    <a:pt x="57518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2572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2536" y="2333083"/>
            <a:ext cx="8637746" cy="101822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 marR="81280">
              <a:lnSpc>
                <a:spcPct val="100000"/>
              </a:lnSpc>
              <a:spcBef>
                <a:spcPts val="260"/>
              </a:spcBef>
              <a:tabLst>
                <a:tab pos="2475230" algn="l"/>
              </a:tabLst>
            </a:pPr>
            <a:r>
              <a:rPr lang="vi-VN" sz="3200" b="1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Câu hỏi</a:t>
            </a:r>
            <a:r>
              <a:rPr lang="vi-VN" sz="3200" b="1" spc="-10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001F5F"/>
                </a:solidFill>
                <a:latin typeface="Arial" pitchFamily="34" charset="0"/>
                <a:cs typeface="Arial" pitchFamily="34" charset="0"/>
              </a:rPr>
              <a:t>4.	</a:t>
            </a:r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vi-VN" sz="3200" b="1" spc="-1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vi-VN" sz="3200" b="1" spc="-1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quyết</a:t>
            </a:r>
            <a:r>
              <a:rPr lang="vi-VN" sz="3200" b="1" spc="-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huyết</a:t>
            </a:r>
            <a:r>
              <a:rPr lang="vi-VN" sz="3200" b="1" spc="-7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spc="-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thống </a:t>
            </a:r>
            <a:r>
              <a:rPr lang="vi-VN" sz="3200" b="1" spc="-78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spc="-95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hay</a:t>
            </a:r>
            <a:r>
              <a:rPr lang="vi-VN" sz="3200" b="1" spc="-14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không?</a:t>
            </a:r>
            <a:endParaRPr lang="vi-VN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652" y="3856991"/>
            <a:ext cx="8314373" cy="151131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3655" rIns="0" bIns="0" rtlCol="0">
            <a:spAutoFit/>
          </a:bodyPr>
          <a:lstStyle/>
          <a:p>
            <a:pPr marL="91440" marR="83820">
              <a:lnSpc>
                <a:spcPct val="100000"/>
              </a:lnSpc>
              <a:spcBef>
                <a:spcPts val="265"/>
              </a:spcBef>
            </a:pPr>
            <a:r>
              <a:rPr sz="3200" b="1" dirty="0">
                <a:solidFill>
                  <a:srgbClr val="1F3863"/>
                </a:solidFill>
                <a:latin typeface="Times New Roman"/>
                <a:cs typeface="Times New Roman"/>
              </a:rPr>
              <a:t>Đáp</a:t>
            </a:r>
            <a:r>
              <a:rPr sz="3200" b="1" spc="2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1F3863"/>
                </a:solidFill>
                <a:latin typeface="Times New Roman"/>
                <a:cs typeface="Times New Roman"/>
              </a:rPr>
              <a:t>án:</a:t>
            </a:r>
            <a:r>
              <a:rPr sz="3200" b="1" spc="35" dirty="0">
                <a:solidFill>
                  <a:srgbClr val="1F3863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Không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vì</a:t>
            </a:r>
            <a:r>
              <a:rPr sz="3200" spc="25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những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spc="-95" dirty="0" err="1">
                <a:latin typeface="Times New Roman"/>
                <a:cs typeface="Times New Roman"/>
              </a:rPr>
              <a:t>ng</a:t>
            </a:r>
            <a:r>
              <a:rPr lang="en-US" sz="3200" spc="-95" dirty="0" err="1">
                <a:latin typeface="Times New Roman"/>
                <a:cs typeface="Times New Roman"/>
              </a:rPr>
              <a:t>ư</a:t>
            </a:r>
            <a:r>
              <a:rPr sz="3200" spc="-95" dirty="0" err="1">
                <a:latin typeface="Times New Roman"/>
                <a:cs typeface="Times New Roman"/>
              </a:rPr>
              <a:t>ời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cùng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nhóm</a:t>
            </a:r>
            <a:r>
              <a:rPr sz="3200" spc="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máu</a:t>
            </a:r>
            <a:r>
              <a:rPr sz="3200" spc="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vẫn</a:t>
            </a:r>
            <a:r>
              <a:rPr sz="3200" spc="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có</a:t>
            </a:r>
            <a:r>
              <a:rPr sz="3200" spc="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thể</a:t>
            </a:r>
            <a:r>
              <a:rPr sz="3200" spc="45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truyền </a:t>
            </a:r>
            <a:r>
              <a:rPr sz="3200" spc="-785" dirty="0">
                <a:latin typeface="Times New Roman"/>
                <a:cs typeface="Times New Roman"/>
              </a:rPr>
              <a:t> </a:t>
            </a:r>
            <a:r>
              <a:rPr sz="3200" spc="5" dirty="0" err="1">
                <a:latin typeface="Times New Roman"/>
                <a:cs typeface="Times New Roman"/>
              </a:rPr>
              <a:t>cho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 err="1">
                <a:latin typeface="Times New Roman"/>
                <a:cs typeface="Times New Roman"/>
              </a:rPr>
              <a:t>ng</a:t>
            </a:r>
            <a:r>
              <a:rPr lang="en-US" sz="3200" dirty="0" err="1">
                <a:latin typeface="Times New Roman"/>
                <a:cs typeface="Times New Roman"/>
              </a:rPr>
              <a:t>ười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khác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mà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không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có</a:t>
            </a:r>
            <a:r>
              <a:rPr sz="3200" spc="-1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quan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hệ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họ </a:t>
            </a:r>
            <a:r>
              <a:rPr sz="3200" spc="5" dirty="0">
                <a:latin typeface="Times New Roman"/>
                <a:cs typeface="Times New Roman"/>
              </a:rPr>
              <a:t>hàng.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186041" y="5135878"/>
            <a:ext cx="1285875" cy="1597660"/>
            <a:chOff x="9581388" y="5135878"/>
            <a:chExt cx="1714500" cy="159766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81388" y="5135878"/>
              <a:ext cx="1714500" cy="15971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33204" y="5149596"/>
              <a:ext cx="1610868" cy="1493519"/>
            </a:xfrm>
            <a:prstGeom prst="rect">
              <a:avLst/>
            </a:prstGeom>
          </p:spPr>
        </p:pic>
        <p:sp>
          <p:nvSpPr>
            <p:cNvPr id="8" name="object 8">
              <a:hlinkClick r:id="rId5" action="ppaction://hlinksldjump"/>
            </p:cNvPr>
            <p:cNvSpPr/>
            <p:nvPr/>
          </p:nvSpPr>
          <p:spPr>
            <a:xfrm>
              <a:off x="9863709" y="5379974"/>
              <a:ext cx="1150620" cy="1032510"/>
            </a:xfrm>
            <a:custGeom>
              <a:avLst/>
              <a:gdLst/>
              <a:ahLst/>
              <a:cxnLst/>
              <a:rect l="l" t="t" r="r" b="b"/>
              <a:pathLst>
                <a:path w="1150620" h="1032510">
                  <a:moveTo>
                    <a:pt x="575183" y="0"/>
                  </a:moveTo>
                  <a:lnTo>
                    <a:pt x="525559" y="1894"/>
                  </a:lnTo>
                  <a:lnTo>
                    <a:pt x="477106" y="7474"/>
                  </a:lnTo>
                  <a:lnTo>
                    <a:pt x="429998" y="16585"/>
                  </a:lnTo>
                  <a:lnTo>
                    <a:pt x="384406" y="29072"/>
                  </a:lnTo>
                  <a:lnTo>
                    <a:pt x="340503" y="44780"/>
                  </a:lnTo>
                  <a:lnTo>
                    <a:pt x="298463" y="63554"/>
                  </a:lnTo>
                  <a:lnTo>
                    <a:pt x="258458" y="85239"/>
                  </a:lnTo>
                  <a:lnTo>
                    <a:pt x="220660" y="109681"/>
                  </a:lnTo>
                  <a:lnTo>
                    <a:pt x="185243" y="136724"/>
                  </a:lnTo>
                  <a:lnTo>
                    <a:pt x="152379" y="166213"/>
                  </a:lnTo>
                  <a:lnTo>
                    <a:pt x="122241" y="197994"/>
                  </a:lnTo>
                  <a:lnTo>
                    <a:pt x="95001" y="231912"/>
                  </a:lnTo>
                  <a:lnTo>
                    <a:pt x="70833" y="267812"/>
                  </a:lnTo>
                  <a:lnTo>
                    <a:pt x="49909" y="305538"/>
                  </a:lnTo>
                  <a:lnTo>
                    <a:pt x="32402" y="344937"/>
                  </a:lnTo>
                  <a:lnTo>
                    <a:pt x="18485" y="385852"/>
                  </a:lnTo>
                  <a:lnTo>
                    <a:pt x="8331" y="428130"/>
                  </a:lnTo>
                  <a:lnTo>
                    <a:pt x="2111" y="471615"/>
                  </a:lnTo>
                  <a:lnTo>
                    <a:pt x="0" y="516153"/>
                  </a:lnTo>
                  <a:lnTo>
                    <a:pt x="2111" y="560693"/>
                  </a:lnTo>
                  <a:lnTo>
                    <a:pt x="8331" y="604180"/>
                  </a:lnTo>
                  <a:lnTo>
                    <a:pt x="18485" y="646460"/>
                  </a:lnTo>
                  <a:lnTo>
                    <a:pt x="32402" y="687378"/>
                  </a:lnTo>
                  <a:lnTo>
                    <a:pt x="49909" y="726780"/>
                  </a:lnTo>
                  <a:lnTo>
                    <a:pt x="70833" y="764509"/>
                  </a:lnTo>
                  <a:lnTo>
                    <a:pt x="95001" y="800411"/>
                  </a:lnTo>
                  <a:lnTo>
                    <a:pt x="122241" y="834331"/>
                  </a:lnTo>
                  <a:lnTo>
                    <a:pt x="152379" y="866115"/>
                  </a:lnTo>
                  <a:lnTo>
                    <a:pt x="185243" y="895607"/>
                  </a:lnTo>
                  <a:lnTo>
                    <a:pt x="220660" y="922652"/>
                  </a:lnTo>
                  <a:lnTo>
                    <a:pt x="258458" y="947096"/>
                  </a:lnTo>
                  <a:lnTo>
                    <a:pt x="298463" y="968783"/>
                  </a:lnTo>
                  <a:lnTo>
                    <a:pt x="340503" y="987559"/>
                  </a:lnTo>
                  <a:lnTo>
                    <a:pt x="384406" y="1003269"/>
                  </a:lnTo>
                  <a:lnTo>
                    <a:pt x="429998" y="1015757"/>
                  </a:lnTo>
                  <a:lnTo>
                    <a:pt x="477106" y="1024869"/>
                  </a:lnTo>
                  <a:lnTo>
                    <a:pt x="525559" y="1030450"/>
                  </a:lnTo>
                  <a:lnTo>
                    <a:pt x="575183" y="1032344"/>
                  </a:lnTo>
                  <a:lnTo>
                    <a:pt x="624806" y="1030450"/>
                  </a:lnTo>
                  <a:lnTo>
                    <a:pt x="673259" y="1024869"/>
                  </a:lnTo>
                  <a:lnTo>
                    <a:pt x="720367" y="1015757"/>
                  </a:lnTo>
                  <a:lnTo>
                    <a:pt x="765959" y="1003269"/>
                  </a:lnTo>
                  <a:lnTo>
                    <a:pt x="809862" y="987559"/>
                  </a:lnTo>
                  <a:lnTo>
                    <a:pt x="851902" y="968783"/>
                  </a:lnTo>
                  <a:lnTo>
                    <a:pt x="891907" y="947096"/>
                  </a:lnTo>
                  <a:lnTo>
                    <a:pt x="929705" y="922652"/>
                  </a:lnTo>
                  <a:lnTo>
                    <a:pt x="965122" y="895607"/>
                  </a:lnTo>
                  <a:lnTo>
                    <a:pt x="997986" y="866115"/>
                  </a:lnTo>
                  <a:lnTo>
                    <a:pt x="1028124" y="834331"/>
                  </a:lnTo>
                  <a:lnTo>
                    <a:pt x="1055364" y="800411"/>
                  </a:lnTo>
                  <a:lnTo>
                    <a:pt x="1079532" y="764509"/>
                  </a:lnTo>
                  <a:lnTo>
                    <a:pt x="1100456" y="726780"/>
                  </a:lnTo>
                  <a:lnTo>
                    <a:pt x="1117963" y="687378"/>
                  </a:lnTo>
                  <a:lnTo>
                    <a:pt x="1131880" y="646460"/>
                  </a:lnTo>
                  <a:lnTo>
                    <a:pt x="1142034" y="604180"/>
                  </a:lnTo>
                  <a:lnTo>
                    <a:pt x="1148254" y="560693"/>
                  </a:lnTo>
                  <a:lnTo>
                    <a:pt x="1150366" y="516153"/>
                  </a:lnTo>
                  <a:lnTo>
                    <a:pt x="1148254" y="471615"/>
                  </a:lnTo>
                  <a:lnTo>
                    <a:pt x="1142034" y="428130"/>
                  </a:lnTo>
                  <a:lnTo>
                    <a:pt x="1131880" y="385852"/>
                  </a:lnTo>
                  <a:lnTo>
                    <a:pt x="1117963" y="344937"/>
                  </a:lnTo>
                  <a:lnTo>
                    <a:pt x="1100456" y="305538"/>
                  </a:lnTo>
                  <a:lnTo>
                    <a:pt x="1079532" y="267812"/>
                  </a:lnTo>
                  <a:lnTo>
                    <a:pt x="1055364" y="231912"/>
                  </a:lnTo>
                  <a:lnTo>
                    <a:pt x="1028124" y="197994"/>
                  </a:lnTo>
                  <a:lnTo>
                    <a:pt x="997986" y="166213"/>
                  </a:lnTo>
                  <a:lnTo>
                    <a:pt x="965122" y="136724"/>
                  </a:lnTo>
                  <a:lnTo>
                    <a:pt x="929705" y="109681"/>
                  </a:lnTo>
                  <a:lnTo>
                    <a:pt x="891907" y="85239"/>
                  </a:lnTo>
                  <a:lnTo>
                    <a:pt x="851902" y="63554"/>
                  </a:lnTo>
                  <a:lnTo>
                    <a:pt x="809862" y="44780"/>
                  </a:lnTo>
                  <a:lnTo>
                    <a:pt x="765959" y="29072"/>
                  </a:lnTo>
                  <a:lnTo>
                    <a:pt x="720367" y="16585"/>
                  </a:lnTo>
                  <a:lnTo>
                    <a:pt x="673259" y="7474"/>
                  </a:lnTo>
                  <a:lnTo>
                    <a:pt x="624806" y="1894"/>
                  </a:lnTo>
                  <a:lnTo>
                    <a:pt x="575183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8232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 descr="hienm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738" y="1143000"/>
            <a:ext cx="42672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9" descr="9b9e6dda-cbb7-411d-a89e-fca2bc3b4c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1143000"/>
            <a:ext cx="4732338" cy="30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-132918" y="-26551"/>
            <a:ext cx="9067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Ở </a:t>
            </a:r>
            <a:r>
              <a:rPr lang="en-US" altLang="vi-VN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Việt</a:t>
            </a:r>
            <a:r>
              <a:rPr lang="en-US" alt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altLang="vi-VN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lấy</a:t>
            </a:r>
            <a:r>
              <a:rPr lang="en-US" alt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vi-VN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ngày</a:t>
            </a:r>
            <a:r>
              <a:rPr lang="en-US" alt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altLang="vi-VN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tháng</a:t>
            </a:r>
            <a:r>
              <a:rPr lang="en-US" alt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4  là </a:t>
            </a:r>
            <a:r>
              <a:rPr lang="en-US" altLang="vi-VN" sz="2400" b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ngày</a:t>
            </a:r>
            <a:r>
              <a:rPr lang="en-US" altLang="vi-VN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vi-VN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HIẾN MÁU NHÂN ĐẠO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4" y="4152900"/>
            <a:ext cx="4766974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29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3494" y="2514603"/>
            <a:ext cx="8801129" cy="4246203"/>
            <a:chOff x="337224" y="0"/>
            <a:chExt cx="1185481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7224" y="57"/>
              <a:ext cx="11854723" cy="667603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67118" y="5331714"/>
              <a:ext cx="1085215" cy="1085215"/>
            </a:xfrm>
            <a:custGeom>
              <a:avLst/>
              <a:gdLst/>
              <a:ahLst/>
              <a:cxnLst/>
              <a:rect l="l" t="t" r="r" b="b"/>
              <a:pathLst>
                <a:path w="1085214" h="1085214">
                  <a:moveTo>
                    <a:pt x="1084973" y="542429"/>
                  </a:moveTo>
                  <a:lnTo>
                    <a:pt x="542480" y="0"/>
                  </a:lnTo>
                  <a:lnTo>
                    <a:pt x="0" y="542429"/>
                  </a:lnTo>
                  <a:lnTo>
                    <a:pt x="542480" y="1084910"/>
                  </a:lnTo>
                  <a:lnTo>
                    <a:pt x="666915" y="960475"/>
                  </a:lnTo>
                  <a:lnTo>
                    <a:pt x="791349" y="1084910"/>
                  </a:lnTo>
                  <a:lnTo>
                    <a:pt x="1033030" y="843203"/>
                  </a:lnTo>
                  <a:lnTo>
                    <a:pt x="908608" y="718781"/>
                  </a:lnTo>
                  <a:lnTo>
                    <a:pt x="1084973" y="542429"/>
                  </a:lnTo>
                  <a:close/>
                </a:path>
              </a:pathLst>
            </a:custGeom>
            <a:solidFill>
              <a:srgbClr val="FFC000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953125" y="441325"/>
              <a:ext cx="5975350" cy="5975350"/>
            </a:xfrm>
            <a:custGeom>
              <a:avLst/>
              <a:gdLst/>
              <a:ahLst/>
              <a:cxnLst/>
              <a:rect l="l" t="t" r="r" b="b"/>
              <a:pathLst>
                <a:path w="5975350" h="5975350">
                  <a:moveTo>
                    <a:pt x="2987675" y="0"/>
                  </a:moveTo>
                  <a:lnTo>
                    <a:pt x="0" y="2987675"/>
                  </a:lnTo>
                  <a:lnTo>
                    <a:pt x="2987675" y="5975299"/>
                  </a:lnTo>
                  <a:lnTo>
                    <a:pt x="5975223" y="2987675"/>
                  </a:lnTo>
                  <a:lnTo>
                    <a:pt x="29876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65470" y="0"/>
              <a:ext cx="7026909" cy="6858000"/>
            </a:xfrm>
            <a:custGeom>
              <a:avLst/>
              <a:gdLst/>
              <a:ahLst/>
              <a:cxnLst/>
              <a:rect l="l" t="t" r="r" b="b"/>
              <a:pathLst>
                <a:path w="7026909" h="6858000">
                  <a:moveTo>
                    <a:pt x="7026529" y="3861943"/>
                  </a:moveTo>
                  <a:lnTo>
                    <a:pt x="4030472" y="6857997"/>
                  </a:lnTo>
                  <a:lnTo>
                    <a:pt x="4143755" y="6857997"/>
                  </a:lnTo>
                  <a:lnTo>
                    <a:pt x="7026529" y="3975227"/>
                  </a:lnTo>
                  <a:lnTo>
                    <a:pt x="7026529" y="3861943"/>
                  </a:lnTo>
                  <a:close/>
                </a:path>
                <a:path w="7026909" h="6858000">
                  <a:moveTo>
                    <a:pt x="4141088" y="0"/>
                  </a:moveTo>
                  <a:lnTo>
                    <a:pt x="4027804" y="0"/>
                  </a:lnTo>
                  <a:lnTo>
                    <a:pt x="7026529" y="2998724"/>
                  </a:lnTo>
                  <a:lnTo>
                    <a:pt x="7026529" y="2885440"/>
                  </a:lnTo>
                  <a:lnTo>
                    <a:pt x="4141088" y="0"/>
                  </a:lnTo>
                  <a:close/>
                </a:path>
                <a:path w="7026909" h="6858000">
                  <a:moveTo>
                    <a:pt x="3543554" y="0"/>
                  </a:moveTo>
                  <a:lnTo>
                    <a:pt x="3430270" y="0"/>
                  </a:lnTo>
                  <a:lnTo>
                    <a:pt x="0" y="3430270"/>
                  </a:lnTo>
                  <a:lnTo>
                    <a:pt x="3427602" y="6857997"/>
                  </a:lnTo>
                  <a:lnTo>
                    <a:pt x="3540886" y="6857997"/>
                  </a:lnTo>
                  <a:lnTo>
                    <a:pt x="113283" y="3430270"/>
                  </a:lnTo>
                  <a:lnTo>
                    <a:pt x="3543554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3492" y="152400"/>
            <a:ext cx="8864860" cy="225061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spcBef>
                <a:spcPts val="270"/>
              </a:spcBef>
            </a:pPr>
            <a:r>
              <a:rPr lang="vi-VN" sz="36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CHỦ ĐỀ: TUẦN HOÀN</a:t>
            </a:r>
            <a:br>
              <a:rPr lang="vi-VN" sz="3600" b="1" spc="-1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vi-VN" sz="3600" b="1" spc="-1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TIẾT 15 - </a:t>
            </a:r>
            <a:r>
              <a:rPr lang="en-US" sz="3600" b="1" spc="-1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BÀI 15:  </a:t>
            </a:r>
            <a:br>
              <a:rPr lang="en-US" sz="3600" b="1" spc="-1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sz="3600" b="1" spc="-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ĐÔNG MÁU </a:t>
            </a:r>
            <a:r>
              <a:rPr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1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NGUYÊN</a:t>
            </a:r>
            <a:r>
              <a:rPr lang="en-US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TẮC</a:t>
            </a:r>
            <a:r>
              <a:rPr sz="3600" b="1" spc="-10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en-US" sz="3600" b="1" spc="-10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</a:br>
            <a:r>
              <a:rPr sz="3600" b="1" spc="-1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TRUYỀN</a:t>
            </a:r>
            <a:r>
              <a:rPr sz="3600" b="1" spc="-5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3600" b="1" spc="-1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MÁU</a:t>
            </a:r>
            <a:endParaRPr sz="36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03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" descr="C:\Users\Phi\Downloads\13. Lớp 8 - SINH - BAI 15 DONG MAU VA GUYEN TAC TRUYEN MAU-01_result_20210817111150.jpg">
            <a:extLst>
              <a:ext uri="{FF2B5EF4-FFF2-40B4-BE49-F238E27FC236}">
                <a16:creationId xmlns:a16="http://schemas.microsoft.com/office/drawing/2014/main" id="{FCD3894A-C41E-4CE6-88D2-83D6442FB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b="3798"/>
          <a:stretch/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15016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500063" y="1620838"/>
            <a:ext cx="8339137" cy="43402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defRPr/>
            </a:pP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SGK</a:t>
            </a:r>
            <a:r>
              <a:rPr lang="en-US" sz="5400" b="1" u="none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T50</a:t>
            </a:r>
          </a:p>
          <a:p>
            <a:pPr eaLnBrk="0" hangingPunct="0">
              <a:defRPr/>
            </a:pP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eaLnBrk="0" hangingPunct="0">
              <a:defRPr/>
            </a:pP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u="none" baseline="2000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none" baseline="2000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5400" b="1" u="none" baseline="2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5400" b="1" u="none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</a:rPr>
              <a:t>B</a:t>
            </a:r>
            <a:r>
              <a:rPr lang="en-US" sz="3600" b="1" u="none" dirty="0" err="1">
                <a:latin typeface="Times New Roman" pitchFamily="18" charset="0"/>
              </a:rPr>
              <a:t>ài</a:t>
            </a:r>
            <a:r>
              <a:rPr lang="en-US" sz="3600" b="1" u="none" dirty="0">
                <a:latin typeface="Times New Roman" pitchFamily="18" charset="0"/>
              </a:rPr>
              <a:t> 16: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Tuần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hoàn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máu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và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lưu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thông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bạch</a:t>
            </a:r>
            <a:r>
              <a:rPr lang="en-US" sz="3600" b="1" u="none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chemeClr val="tx2"/>
                </a:solidFill>
                <a:latin typeface="Times New Roman" pitchFamily="18" charset="0"/>
              </a:rPr>
              <a:t>huyết</a:t>
            </a:r>
            <a:r>
              <a:rPr lang="en-US" sz="3600" b="1" u="none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  <a:p>
            <a:pPr eaLnBrk="0" hangingPunct="0">
              <a:defRPr/>
            </a:pP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-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Xem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lại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kiến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thức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tuần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hoàn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của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lớp</a:t>
            </a:r>
            <a:r>
              <a:rPr lang="en-US" sz="3600" b="1" u="none" dirty="0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en-US" sz="3600" b="1" u="none" dirty="0" err="1">
                <a:solidFill>
                  <a:srgbClr val="FF3300"/>
                </a:solidFill>
                <a:latin typeface="Times New Roman" pitchFamily="18" charset="0"/>
              </a:rPr>
              <a:t>thú</a:t>
            </a:r>
            <a:endParaRPr lang="en-US" sz="3600" b="1" u="none" dirty="0">
              <a:solidFill>
                <a:srgbClr val="FF3300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en-US" sz="3600" b="1" u="none" dirty="0">
              <a:solidFill>
                <a:srgbClr val="0000FF"/>
              </a:solidFill>
              <a:latin typeface="Times New Roman" pitchFamily="18" charset="0"/>
            </a:endParaRPr>
          </a:p>
          <a:p>
            <a:pPr eaLnBrk="0" hangingPunct="0">
              <a:defRPr/>
            </a:pPr>
            <a:endParaRPr lang="en-US" sz="3600" b="1" baseline="2000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Picture 10" descr="ch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4313"/>
            <a:ext cx="15430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12" descr="hocbai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3" y="4800600"/>
            <a:ext cx="21717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9568" y="214352"/>
            <a:ext cx="8610600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H</a:t>
            </a:r>
            <a:r>
              <a:rPr lang="en-US" sz="4400" b="1" i="1" spc="50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ư</a:t>
            </a:r>
            <a:r>
              <a:rPr lang="en-US" sz="6600" b="1" spc="50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­íng </a:t>
            </a:r>
            <a:r>
              <a:rPr lang="en-US" sz="6600" b="1" spc="50" err="1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dÉn</a:t>
            </a:r>
            <a:r>
              <a:rPr lang="en-US" sz="6600" b="1" spc="50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 </a:t>
            </a:r>
            <a:r>
              <a:rPr lang="en-US" sz="6600" b="1" spc="50" err="1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vÒ</a:t>
            </a:r>
            <a:r>
              <a:rPr lang="en-US" sz="6600" b="1" spc="50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 </a:t>
            </a:r>
            <a:r>
              <a:rPr lang="en-US" sz="6600" b="1" spc="50" err="1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nh</a:t>
            </a:r>
            <a:r>
              <a:rPr lang="en-US" sz="6600" b="1" spc="50">
                <a:ln w="12700" cmpd="sng">
                  <a:solidFill>
                    <a:srgbClr val="FFFE0E"/>
                  </a:solidFill>
                  <a:prstDash val="solid"/>
                </a:ln>
                <a:solidFill>
                  <a:srgbClr val="0000FF"/>
                </a:solidFill>
                <a:effectLst>
                  <a:reflection blurRad="6350" stA="55000" endA="50" endPos="85000" dir="5400000" sy="-100000" algn="bl" rotWithShape="0"/>
                </a:effectLst>
                <a:latin typeface=".VnAristote" pitchFamily="34" charset="0"/>
              </a:rPr>
              <a:t>µ</a:t>
            </a:r>
          </a:p>
        </p:txBody>
      </p:sp>
    </p:spTree>
    <p:extLst>
      <p:ext uri="{BB962C8B-B14F-4D97-AF65-F5344CB8AC3E}">
        <p14:creationId xmlns:p14="http://schemas.microsoft.com/office/powerpoint/2010/main" val="875494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79" t="18888" r="8055" b="18056"/>
          <a:stretch/>
        </p:blipFill>
        <p:spPr>
          <a:xfrm>
            <a:off x="1" y="-711200"/>
            <a:ext cx="9163070" cy="9152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229" y="2781602"/>
            <a:ext cx="6252612" cy="216738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Trân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trọng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cảm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ơn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thầy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40944532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04800" y="0"/>
                <a:ext cx="8534400" cy="5563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Em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hãy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dựa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vào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bảng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kết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quả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thí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nghiệm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của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Lanstaynơ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và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thông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tin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trong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SGK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trang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49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trả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lời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câu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hỏi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: </a:t>
                </a:r>
                <a:endParaRPr lang="fr-FR" sz="2400" i="1" dirty="0"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Hồng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cầu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những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loại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nguyên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nào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 marL="342900" indent="-342900">
                  <a:lnSpc>
                    <a:spcPct val="150000"/>
                  </a:lnSpc>
                  <a:buChar char=" "/>
                </a:pPr>
                <a:r>
                  <a:rPr lang="fr-FR" sz="240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2"/>
                </a:pP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Huyết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tương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những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loại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thể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nào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Chúng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gây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kết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dính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với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các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nguyên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không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 marL="342900" indent="-342900">
                  <a:lnSpc>
                    <a:spcPct val="150000"/>
                  </a:lnSpc>
                  <a:buChar char=" "/>
                </a:pPr>
                <a:r>
                  <a:rPr lang="fr-FR" sz="240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i="1" dirty="0">
                  <a:solidFill>
                    <a:schemeClr val="accent1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Char char=" 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3. Ở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mấy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nhóm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chính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Ở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người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nhóm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máu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chính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là: A, B, O, AB. 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chemeClr val="accent1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0"/>
                <a:ext cx="8534400" cy="5563831"/>
              </a:xfrm>
              <a:prstGeom prst="rect">
                <a:avLst/>
              </a:prstGeom>
              <a:blipFill>
                <a:blip r:embed="rId2"/>
                <a:stretch>
                  <a:fillRect l="-1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04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04800" y="0"/>
                <a:ext cx="8534400" cy="6195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Em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hãy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dựa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vào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bảng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kết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quả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thí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nghiệm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của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Lanstaynơ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và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thông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tin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trong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SGK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trang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49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trả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lời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câu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hỏi</a:t>
                </a:r>
                <a:r>
                  <a:rPr lang="fr-FR" sz="2400" i="1" dirty="0">
                    <a:solidFill>
                      <a:srgbClr val="FF0000"/>
                    </a:solidFill>
                    <a:latin typeface="Arial" pitchFamily="34" charset="0"/>
                    <a:ea typeface="Times New Roman"/>
                    <a:cs typeface="Arial" pitchFamily="34" charset="0"/>
                  </a:rPr>
                  <a:t>: </a:t>
                </a:r>
                <a:endParaRPr lang="fr-FR" sz="2400" i="1" dirty="0"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/>
                </a:pP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Hồng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cầu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những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loại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nguyên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nào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loại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kháng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nguyên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trên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hồng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cầu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 A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B.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2"/>
                </a:pP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Huyết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tương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những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loại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thể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nào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Chúng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gây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kết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dính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với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các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kháng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nguyên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không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Huyết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tương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2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loại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kháng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thể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là: </a:t>
                </a:r>
                <a:r>
                  <a:rPr lang="pt-B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8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𝛼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gây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kết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dính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A)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và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400" i="1" dirty="0">
                  <a:solidFill>
                    <a:schemeClr val="accent1"/>
                  </a:solidFill>
                  <a:latin typeface="Cambria Math"/>
                  <a:ea typeface="Cambria Math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fr-FR" sz="2400" i="1" smtClean="0">
                        <a:solidFill>
                          <a:schemeClr val="accent1"/>
                        </a:solidFill>
                        <a:latin typeface="Cambria Math"/>
                        <a:ea typeface="Cambria Math"/>
                        <a:cs typeface="Arial" pitchFamily="34" charset="0"/>
                      </a:rPr>
                      <m:t>𝛽</m:t>
                    </m:r>
                  </m:oMath>
                </a14:m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(</a:t>
                </a:r>
                <a:r>
                  <a:rPr lang="en-US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gây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kết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dính</a:t>
                </a:r>
                <a:r>
                  <a:rPr lang="en-US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B)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ea typeface="Times New Roman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3. Ở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người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có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mấy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nhóm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máu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 </a:t>
                </a:r>
                <a:r>
                  <a:rPr lang="fr-FR" sz="2400" i="1" dirty="0" err="1">
                    <a:latin typeface="Arial" pitchFamily="34" charset="0"/>
                    <a:ea typeface="Times New Roman"/>
                    <a:cs typeface="Arial" pitchFamily="34" charset="0"/>
                  </a:rPr>
                  <a:t>chính</a:t>
                </a:r>
                <a:r>
                  <a:rPr lang="fr-FR" sz="2400" i="1" dirty="0">
                    <a:latin typeface="Arial" pitchFamily="34" charset="0"/>
                    <a:ea typeface="Times New Roman"/>
                    <a:cs typeface="Arial" pitchFamily="34" charset="0"/>
                  </a:rPr>
                  <a:t> ?</a:t>
                </a:r>
              </a:p>
              <a:p>
                <a:pPr>
                  <a:lnSpc>
                    <a:spcPct val="150000"/>
                  </a:lnSpc>
                </a:pP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Ở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người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có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4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nhóm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máu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fr-FR" sz="2400" dirty="0" err="1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chính</a:t>
                </a:r>
                <a:r>
                  <a:rPr lang="fr-FR" sz="2400" dirty="0">
                    <a:solidFill>
                      <a:schemeClr val="accent1"/>
                    </a:solidFill>
                    <a:latin typeface="Arial" pitchFamily="34" charset="0"/>
                    <a:cs typeface="Arial" pitchFamily="34" charset="0"/>
                  </a:rPr>
                  <a:t> là: A, B, O, AB. </a:t>
                </a:r>
                <a:endParaRPr lang="en-US" sz="2400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400" dirty="0">
                  <a:solidFill>
                    <a:schemeClr val="accent1"/>
                  </a:solidFill>
                  <a:effectLst/>
                  <a:latin typeface="Arial" pitchFamily="34" charset="0"/>
                  <a:ea typeface="Times New Roman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0"/>
                <a:ext cx="8534400" cy="6195286"/>
              </a:xfrm>
              <a:prstGeom prst="rect">
                <a:avLst/>
              </a:prstGeom>
              <a:blipFill rotWithShape="1">
                <a:blip r:embed="rId2"/>
                <a:stretch>
                  <a:fillRect l="-1071" b="-1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00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6" y="1828800"/>
            <a:ext cx="5581687" cy="28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1" y="176753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Nghiên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tin SGK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49,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ánh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dấu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mũi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ánh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mối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giữa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dính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hồng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cầu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03:00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7391400" y="1371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4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56" y="1828800"/>
            <a:ext cx="5581687" cy="287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1" y="176753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itchFamily="34" charset="0"/>
                <a:cs typeface="Arial" pitchFamily="34" charset="0"/>
              </a:rPr>
              <a:t>Nghiên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tin SGK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49,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ánh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dấu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chiều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mũi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tên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phản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ánh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mối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quan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hệ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cho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nhận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giữa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nhóm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máu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không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gây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kết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dính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hồng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cầu</a:t>
            </a:r>
            <a:r>
              <a:rPr lang="en-US" sz="24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1100" dirty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03:00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val 7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Oval 8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val 8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Oval 8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Oval 9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Oval 9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Oval 9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Oval 9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Oval 10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Oval 10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Oval 10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Oval 11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Oval 11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Oval 11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Oval 11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Oval 11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Oval 11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Oval 12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Oval 12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Oval 12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Oval 12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Oval 12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Oval 12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Oval 12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Oval 12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Oval 12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01:00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Oval 13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Oval 13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Oval 13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Oval 13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Oval 13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Oval 13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Oval 13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Oval 13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Oval 13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Oval 13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00:50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Oval 14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Oval 14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Oval 14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Oval 14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Oval 14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Oval 14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Oval 14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Oval 14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Oval 14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00:40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Oval 15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Oval 15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Oval 15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Oval 15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Oval 15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Oval 15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Oval 15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Oval 15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Oval 15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Oval 15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00:30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Oval 16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Oval 16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Oval 16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Oval 16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Oval 16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Oval 16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Oval 16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00:20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Oval 17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Oval 17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Oval 17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Oval 17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Oval 17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Oval 17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Oval 17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Oval 17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Oval 17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00:10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Oval 180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00:09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Oval 181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00:08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Oval 182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00:07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Oval 183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00:06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Oval 184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00:05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Oval 185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00:04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Oval 186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00:03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Oval 187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00:02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Oval 188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00:01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Oval 189"/>
          <p:cNvSpPr/>
          <p:nvPr/>
        </p:nvSpPr>
        <p:spPr>
          <a:xfrm>
            <a:off x="7391400" y="6096000"/>
            <a:ext cx="1447800" cy="60960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00:00</a:t>
            </a:r>
            <a:endParaRPr lang="en-US" sz="24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14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000"/>
                            </p:stCondLst>
                            <p:childTnLst>
                              <p:par>
                                <p:cTn id="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8000"/>
                            </p:stCondLst>
                            <p:childTnLst>
                              <p:par>
                                <p:cTn id="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9000"/>
                            </p:stCondLst>
                            <p:childTnLst>
                              <p:par>
                                <p:cTn id="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1000"/>
                            </p:stCondLst>
                            <p:childTnLst>
                              <p:par>
                                <p:cTn id="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2000"/>
                            </p:stCondLst>
                            <p:childTnLst>
                              <p:par>
                                <p:cTn id="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3000"/>
                            </p:stCondLst>
                            <p:childTnLst>
                              <p:par>
                                <p:cTn id="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4000"/>
                            </p:stCondLst>
                            <p:childTnLst>
                              <p:par>
                                <p:cTn id="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0"/>
                            </p:stCondLst>
                            <p:childTnLst>
                              <p:par>
                                <p:cTn id="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000"/>
                            </p:stCondLst>
                            <p:childTnLst>
                              <p:par>
                                <p:cTn id="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8000"/>
                            </p:stCondLst>
                            <p:childTnLst>
                              <p:par>
                                <p:cTn id="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9000"/>
                            </p:stCondLst>
                            <p:childTnLst>
                              <p:par>
                                <p:cTn id="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0"/>
                            </p:stCondLst>
                            <p:childTnLst>
                              <p:par>
                                <p:cTn id="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1000"/>
                            </p:stCondLst>
                            <p:childTnLst>
                              <p:par>
                                <p:cTn id="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3000"/>
                            </p:stCondLst>
                            <p:childTnLst>
                              <p:par>
                                <p:cTn id="1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7000"/>
                            </p:stCondLst>
                            <p:childTnLst>
                              <p:par>
                                <p:cTn id="1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8000"/>
                            </p:stCondLst>
                            <p:childTnLst>
                              <p:par>
                                <p:cTn id="1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0"/>
                            </p:stCondLst>
                            <p:childTnLst>
                              <p:par>
                                <p:cTn id="1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00"/>
                            </p:stCondLst>
                            <p:childTnLst>
                              <p:par>
                                <p:cTn id="1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0"/>
                            </p:stCondLst>
                            <p:childTnLst>
                              <p:par>
                                <p:cTn id="1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7000"/>
                            </p:stCondLst>
                            <p:childTnLst>
                              <p:par>
                                <p:cTn id="1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8000"/>
                            </p:stCondLst>
                            <p:childTnLst>
                              <p:par>
                                <p:cTn id="1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0"/>
                            </p:stCondLst>
                            <p:childTnLst>
                              <p:par>
                                <p:cTn id="1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1000"/>
                            </p:stCondLst>
                            <p:childTnLst>
                              <p:par>
                                <p:cTn id="1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3000"/>
                            </p:stCondLst>
                            <p:childTnLst>
                              <p:par>
                                <p:cTn id="1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4000"/>
                            </p:stCondLst>
                            <p:childTnLst>
                              <p:par>
                                <p:cTn id="1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7000"/>
                            </p:stCondLst>
                            <p:childTnLst>
                              <p:par>
                                <p:cTn id="1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8000"/>
                            </p:stCondLst>
                            <p:childTnLst>
                              <p:par>
                                <p:cTn id="1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60000"/>
                            </p:stCondLst>
                            <p:childTnLst>
                              <p:par>
                                <p:cTn id="1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61000"/>
                            </p:stCondLst>
                            <p:childTnLst>
                              <p:par>
                                <p:cTn id="1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62000"/>
                            </p:stCondLst>
                            <p:childTnLst>
                              <p:par>
                                <p:cTn id="1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63000"/>
                            </p:stCondLst>
                            <p:childTnLst>
                              <p:par>
                                <p:cTn id="1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64000"/>
                            </p:stCondLst>
                            <p:childTnLst>
                              <p:par>
                                <p:cTn id="1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6000"/>
                            </p:stCondLst>
                            <p:childTnLst>
                              <p:par>
                                <p:cTn id="2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67000"/>
                            </p:stCondLst>
                            <p:childTnLst>
                              <p:par>
                                <p:cTn id="2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68000"/>
                            </p:stCondLst>
                            <p:childTnLst>
                              <p:par>
                                <p:cTn id="2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9000"/>
                            </p:stCondLst>
                            <p:childTnLst>
                              <p:par>
                                <p:cTn id="2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0000"/>
                            </p:stCondLst>
                            <p:childTnLst>
                              <p:par>
                                <p:cTn id="2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71000"/>
                            </p:stCondLst>
                            <p:childTnLst>
                              <p:par>
                                <p:cTn id="2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72000"/>
                            </p:stCondLst>
                            <p:childTnLst>
                              <p:par>
                                <p:cTn id="2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3000"/>
                            </p:stCondLst>
                            <p:childTnLst>
                              <p:par>
                                <p:cTn id="2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74000"/>
                            </p:stCondLst>
                            <p:childTnLst>
                              <p:par>
                                <p:cTn id="2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75000"/>
                            </p:stCondLst>
                            <p:childTnLst>
                              <p:par>
                                <p:cTn id="2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76000"/>
                            </p:stCondLst>
                            <p:childTnLst>
                              <p:par>
                                <p:cTn id="2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77000"/>
                            </p:stCondLst>
                            <p:childTnLst>
                              <p:par>
                                <p:cTn id="2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78000"/>
                            </p:stCondLst>
                            <p:childTnLst>
                              <p:par>
                                <p:cTn id="2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79000"/>
                            </p:stCondLst>
                            <p:childTnLst>
                              <p:par>
                                <p:cTn id="2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80000"/>
                            </p:stCondLst>
                            <p:childTnLst>
                              <p:par>
                                <p:cTn id="2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81000"/>
                            </p:stCondLst>
                            <p:childTnLst>
                              <p:par>
                                <p:cTn id="2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82000"/>
                            </p:stCondLst>
                            <p:childTnLst>
                              <p:par>
                                <p:cTn id="2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83000"/>
                            </p:stCondLst>
                            <p:childTnLst>
                              <p:par>
                                <p:cTn id="2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84000"/>
                            </p:stCondLst>
                            <p:childTnLst>
                              <p:par>
                                <p:cTn id="2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85000"/>
                            </p:stCondLst>
                            <p:childTnLst>
                              <p:par>
                                <p:cTn id="2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86000"/>
                            </p:stCondLst>
                            <p:childTnLst>
                              <p:par>
                                <p:cTn id="2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87000"/>
                            </p:stCondLst>
                            <p:childTnLst>
                              <p:par>
                                <p:cTn id="2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" fill="hold">
                            <p:stCondLst>
                              <p:cond delay="88000"/>
                            </p:stCondLst>
                            <p:childTnLst>
                              <p:par>
                                <p:cTn id="2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89000"/>
                            </p:stCondLst>
                            <p:childTnLst>
                              <p:par>
                                <p:cTn id="2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90000"/>
                            </p:stCondLst>
                            <p:childTnLst>
                              <p:par>
                                <p:cTn id="2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91000"/>
                            </p:stCondLst>
                            <p:childTnLst>
                              <p:par>
                                <p:cTn id="2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92000"/>
                            </p:stCondLst>
                            <p:childTnLst>
                              <p:par>
                                <p:cTn id="2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93000"/>
                            </p:stCondLst>
                            <p:childTnLst>
                              <p:par>
                                <p:cTn id="2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94000"/>
                            </p:stCondLst>
                            <p:childTnLst>
                              <p:par>
                                <p:cTn id="2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95000"/>
                            </p:stCondLst>
                            <p:childTnLst>
                              <p:par>
                                <p:cTn id="2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96000"/>
                            </p:stCondLst>
                            <p:childTnLst>
                              <p:par>
                                <p:cTn id="2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97000"/>
                            </p:stCondLst>
                            <p:childTnLst>
                              <p:par>
                                <p:cTn id="2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98000"/>
                            </p:stCondLst>
                            <p:childTnLst>
                              <p:par>
                                <p:cTn id="2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99000"/>
                            </p:stCondLst>
                            <p:childTnLst>
                              <p:par>
                                <p:cTn id="3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1000"/>
                            </p:stCondLst>
                            <p:childTnLst>
                              <p:par>
                                <p:cTn id="3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" fill="hold">
                            <p:stCondLst>
                              <p:cond delay="122000"/>
                            </p:stCondLst>
                            <p:childTnLst>
                              <p:par>
                                <p:cTn id="3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3000"/>
                            </p:stCondLst>
                            <p:childTnLst>
                              <p:par>
                                <p:cTn id="3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" fill="hold">
                            <p:stCondLst>
                              <p:cond delay="124000"/>
                            </p:stCondLst>
                            <p:childTnLst>
                              <p:par>
                                <p:cTn id="3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3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" fill="hold">
                            <p:stCondLst>
                              <p:cond delay="126000"/>
                            </p:stCondLst>
                            <p:childTnLst>
                              <p:par>
                                <p:cTn id="3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127000"/>
                            </p:stCondLst>
                            <p:childTnLst>
                              <p:par>
                                <p:cTn id="3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" fill="hold">
                            <p:stCondLst>
                              <p:cond delay="128000"/>
                            </p:stCondLst>
                            <p:childTnLst>
                              <p:par>
                                <p:cTn id="3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29000"/>
                            </p:stCondLst>
                            <p:childTnLst>
                              <p:par>
                                <p:cTn id="3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" fill="hold">
                            <p:stCondLst>
                              <p:cond delay="130000"/>
                            </p:stCondLst>
                            <p:childTnLst>
                              <p:par>
                                <p:cTn id="3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131000"/>
                            </p:stCondLst>
                            <p:childTnLst>
                              <p:par>
                                <p:cTn id="3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" fill="hold">
                            <p:stCondLst>
                              <p:cond delay="132000"/>
                            </p:stCondLst>
                            <p:childTnLst>
                              <p:par>
                                <p:cTn id="4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133000"/>
                            </p:stCondLst>
                            <p:childTnLst>
                              <p:par>
                                <p:cTn id="4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" fill="hold">
                            <p:stCondLst>
                              <p:cond delay="134000"/>
                            </p:stCondLst>
                            <p:childTnLst>
                              <p:par>
                                <p:cTn id="4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4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" fill="hold">
                            <p:stCondLst>
                              <p:cond delay="136000"/>
                            </p:stCondLst>
                            <p:childTnLst>
                              <p:par>
                                <p:cTn id="4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137000"/>
                            </p:stCondLst>
                            <p:childTnLst>
                              <p:par>
                                <p:cTn id="4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" fill="hold">
                            <p:stCondLst>
                              <p:cond delay="138000"/>
                            </p:stCondLst>
                            <p:childTnLst>
                              <p:par>
                                <p:cTn id="4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39000"/>
                            </p:stCondLst>
                            <p:childTnLst>
                              <p:par>
                                <p:cTn id="4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140000"/>
                            </p:stCondLst>
                            <p:childTnLst>
                              <p:par>
                                <p:cTn id="4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" fill="hold">
                            <p:stCondLst>
                              <p:cond delay="141000"/>
                            </p:stCondLst>
                            <p:childTnLst>
                              <p:par>
                                <p:cTn id="4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" fill="hold">
                            <p:stCondLst>
                              <p:cond delay="142000"/>
                            </p:stCondLst>
                            <p:childTnLst>
                              <p:par>
                                <p:cTn id="4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43000"/>
                            </p:stCondLst>
                            <p:childTnLst>
                              <p:par>
                                <p:cTn id="4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" fill="hold">
                            <p:stCondLst>
                              <p:cond delay="144000"/>
                            </p:stCondLst>
                            <p:childTnLst>
                              <p:par>
                                <p:cTn id="4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145000"/>
                            </p:stCondLst>
                            <p:childTnLst>
                              <p:par>
                                <p:cTn id="4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" fill="hold">
                            <p:stCondLst>
                              <p:cond delay="146000"/>
                            </p:stCondLst>
                            <p:childTnLst>
                              <p:par>
                                <p:cTn id="4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47000"/>
                            </p:stCondLst>
                            <p:childTnLst>
                              <p:par>
                                <p:cTn id="4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148000"/>
                            </p:stCondLst>
                            <p:childTnLst>
                              <p:par>
                                <p:cTn id="4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" fill="hold">
                            <p:stCondLst>
                              <p:cond delay="149000"/>
                            </p:stCondLst>
                            <p:childTnLst>
                              <p:par>
                                <p:cTn id="4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" fill="hold">
                            <p:stCondLst>
                              <p:cond delay="150000"/>
                            </p:stCondLst>
                            <p:childTnLst>
                              <p:par>
                                <p:cTn id="4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51000"/>
                            </p:stCondLst>
                            <p:childTnLst>
                              <p:par>
                                <p:cTn id="4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" fill="hold">
                            <p:stCondLst>
                              <p:cond delay="152000"/>
                            </p:stCondLst>
                            <p:childTnLst>
                              <p:par>
                                <p:cTn id="4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3000"/>
                            </p:stCondLst>
                            <p:childTnLst>
                              <p:par>
                                <p:cTn id="4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154000"/>
                            </p:stCondLst>
                            <p:childTnLst>
                              <p:par>
                                <p:cTn id="4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55000"/>
                            </p:stCondLst>
                            <p:childTnLst>
                              <p:par>
                                <p:cTn id="4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" fill="hold">
                            <p:stCondLst>
                              <p:cond delay="156000"/>
                            </p:stCondLst>
                            <p:childTnLst>
                              <p:par>
                                <p:cTn id="4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" fill="hold">
                            <p:stCondLst>
                              <p:cond delay="157000"/>
                            </p:stCondLst>
                            <p:childTnLst>
                              <p:par>
                                <p:cTn id="4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" fill="hold">
                            <p:stCondLst>
                              <p:cond delay="158000"/>
                            </p:stCondLst>
                            <p:childTnLst>
                              <p:par>
                                <p:cTn id="4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59000"/>
                            </p:stCondLst>
                            <p:childTnLst>
                              <p:par>
                                <p:cTn id="4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" fill="hold">
                            <p:stCondLst>
                              <p:cond delay="160000"/>
                            </p:stCondLst>
                            <p:childTnLst>
                              <p:par>
                                <p:cTn id="4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" fill="hold">
                            <p:stCondLst>
                              <p:cond delay="161000"/>
                            </p:stCondLst>
                            <p:childTnLst>
                              <p:par>
                                <p:cTn id="4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" fill="hold">
                            <p:stCondLst>
                              <p:cond delay="162000"/>
                            </p:stCondLst>
                            <p:childTnLst>
                              <p:par>
                                <p:cTn id="4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63000"/>
                            </p:stCondLst>
                            <p:childTnLst>
                              <p:par>
                                <p:cTn id="4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" fill="hold">
                            <p:stCondLst>
                              <p:cond delay="164000"/>
                            </p:stCondLst>
                            <p:childTnLst>
                              <p:par>
                                <p:cTn id="4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" fill="hold">
                            <p:stCondLst>
                              <p:cond delay="165000"/>
                            </p:stCondLst>
                            <p:childTnLst>
                              <p:par>
                                <p:cTn id="5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" fill="hold">
                            <p:stCondLst>
                              <p:cond delay="166000"/>
                            </p:stCondLst>
                            <p:childTnLst>
                              <p:par>
                                <p:cTn id="5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67000"/>
                            </p:stCondLst>
                            <p:childTnLst>
                              <p:par>
                                <p:cTn id="5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" fill="hold">
                            <p:stCondLst>
                              <p:cond delay="168000"/>
                            </p:stCondLst>
                            <p:childTnLst>
                              <p:par>
                                <p:cTn id="5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" fill="hold">
                            <p:stCondLst>
                              <p:cond delay="169000"/>
                            </p:stCondLst>
                            <p:childTnLst>
                              <p:par>
                                <p:cTn id="5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" fill="hold">
                            <p:stCondLst>
                              <p:cond delay="170000"/>
                            </p:stCondLst>
                            <p:childTnLst>
                              <p:par>
                                <p:cTn id="5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71000"/>
                            </p:stCondLst>
                            <p:childTnLst>
                              <p:par>
                                <p:cTn id="5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" fill="hold">
                            <p:stCondLst>
                              <p:cond delay="172000"/>
                            </p:stCondLst>
                            <p:childTnLst>
                              <p:par>
                                <p:cTn id="5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" fill="hold">
                            <p:stCondLst>
                              <p:cond delay="173000"/>
                            </p:stCondLst>
                            <p:childTnLst>
                              <p:par>
                                <p:cTn id="5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" fill="hold">
                            <p:stCondLst>
                              <p:cond delay="174000"/>
                            </p:stCondLst>
                            <p:childTnLst>
                              <p:par>
                                <p:cTn id="5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75000"/>
                            </p:stCondLst>
                            <p:childTnLst>
                              <p:par>
                                <p:cTn id="5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" fill="hold">
                            <p:stCondLst>
                              <p:cond delay="176000"/>
                            </p:stCondLst>
                            <p:childTnLst>
                              <p:par>
                                <p:cTn id="5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" fill="hold">
                            <p:stCondLst>
                              <p:cond delay="177000"/>
                            </p:stCondLst>
                            <p:childTnLst>
                              <p:par>
                                <p:cTn id="5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" fill="hold">
                            <p:stCondLst>
                              <p:cond delay="178000"/>
                            </p:stCondLst>
                            <p:childTnLst>
                              <p:par>
                                <p:cTn id="5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79000"/>
                            </p:stCondLst>
                            <p:childTnLst>
                              <p:par>
                                <p:cTn id="5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" fill="hold">
                            <p:stCondLst>
                              <p:cond delay="180000"/>
                            </p:stCondLst>
                            <p:childTnLst>
                              <p:par>
                                <p:cTn id="5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288036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7315200" y="5961888"/>
            <a:ext cx="1536192" cy="7559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8993" y="207264"/>
            <a:ext cx="843239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lang="en-US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tế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bào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yếu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quá</a:t>
            </a:r>
            <a:r>
              <a:rPr lang="en-US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đông</a:t>
            </a:r>
            <a:r>
              <a:rPr lang="en-US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Hồng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				B. 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Tiểu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Bạch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				D.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Huyết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tương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914400" lvl="1" indent="-514350">
              <a:lnSpc>
                <a:spcPct val="120000"/>
              </a:lnSpc>
              <a:buFontTx/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marL="514350" indent="-514350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823085" y="13716000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8" y="3051338"/>
            <a:ext cx="5013144" cy="36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31648" y="207264"/>
            <a:ext cx="8619744" cy="2880360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entagon 5">
            <a:hlinkClick r:id="rId2" action="ppaction://hlinksldjump"/>
          </p:cNvPr>
          <p:cNvSpPr/>
          <p:nvPr/>
        </p:nvSpPr>
        <p:spPr>
          <a:xfrm flipH="1">
            <a:off x="7315200" y="5961888"/>
            <a:ext cx="1536192" cy="755904"/>
          </a:xfrm>
          <a:prstGeom prst="homePlat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18993" y="207264"/>
            <a:ext cx="8432399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Câu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1:</a:t>
            </a:r>
            <a:r>
              <a:rPr lang="en-US" b="1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tế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bào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tham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gia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chủ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yếu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175" dirty="0" err="1">
                <a:solidFill>
                  <a:srgbClr val="FF0000"/>
                </a:solidFill>
                <a:latin typeface="Times New Roman"/>
                <a:cs typeface="Times New Roman"/>
              </a:rPr>
              <a:t>vào</a:t>
            </a:r>
            <a:r>
              <a:rPr lang="en-US" b="1" spc="-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quá</a:t>
            </a:r>
            <a:r>
              <a:rPr lang="en-US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spc="-7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đông</a:t>
            </a:r>
            <a:r>
              <a:rPr lang="en-US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/>
                <a:cs typeface="Times New Roman"/>
              </a:rPr>
              <a:t>máu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?</a:t>
            </a:r>
            <a:r>
              <a:rPr lang="en-US" b="1" dirty="0">
                <a:solidFill>
                  <a:srgbClr val="FF0000"/>
                </a:solidFill>
                <a:latin typeface="Calibri"/>
              </a:rPr>
              <a:t> </a:t>
            </a: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A.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Hồng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				B. 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Tiểu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</a:t>
            </a: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C.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Bạch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cầu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				D.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Huyết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en-US" b="1" dirty="0" err="1">
                <a:solidFill>
                  <a:sysClr val="windowText" lastClr="000000"/>
                </a:solidFill>
                <a:latin typeface="Calibri"/>
              </a:rPr>
              <a:t>tương</a:t>
            </a:r>
            <a:r>
              <a:rPr lang="en-US" b="1" dirty="0">
                <a:solidFill>
                  <a:sysClr val="windowText" lastClr="000000"/>
                </a:solidFill>
                <a:latin typeface="Calibri"/>
              </a:rPr>
              <a:t>.</a:t>
            </a:r>
          </a:p>
          <a:p>
            <a:pPr marL="400050" lvl="1" indent="0">
              <a:lnSpc>
                <a:spcPct val="120000"/>
              </a:lnSpc>
              <a:buFont typeface="Arial" charset="0"/>
              <a:buNone/>
              <a:defRPr/>
            </a:pPr>
            <a:endParaRPr lang="en-US" sz="2000" b="1" dirty="0">
              <a:solidFill>
                <a:sysClr val="windowText" lastClr="000000"/>
              </a:solidFill>
              <a:latin typeface="Calibri"/>
            </a:endParaRPr>
          </a:p>
          <a:p>
            <a:pPr marL="914400" lvl="1" indent="-514350">
              <a:lnSpc>
                <a:spcPct val="120000"/>
              </a:lnSpc>
              <a:buFontTx/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  <a:p>
            <a:pPr marL="514350" indent="-514350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823085" y="1502664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sz="2400" b="1" i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1648" y="3051338"/>
            <a:ext cx="5013144" cy="366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70165" y="166254"/>
            <a:ext cx="834043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</a:t>
            </a:r>
            <a:r>
              <a:rPr lang="en-US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32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 VÀ NGUYÊN TẮC TRUYỀN MÁU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855" y="97229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I.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Đông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máu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521" y="16331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itchFamily="34" charset="0"/>
                <a:cs typeface="Arial" pitchFamily="34" charset="0"/>
              </a:rPr>
              <a:t>Quan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sát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video “</a:t>
            </a:r>
            <a:r>
              <a:rPr lang="en-US" sz="2200" dirty="0" err="1">
                <a:latin typeface="Arial" pitchFamily="34" charset="0"/>
                <a:cs typeface="Arial" pitchFamily="34" charset="0"/>
                <a:hlinkClick r:id="rId2" action="ppaction://hlinkfile"/>
              </a:rPr>
              <a:t>quá</a:t>
            </a:r>
            <a:r>
              <a:rPr lang="en-US" sz="2200" dirty="0">
                <a:latin typeface="Arial" pitchFamily="34" charset="0"/>
                <a:cs typeface="Arial" pitchFamily="34" charset="0"/>
                <a:hlinkClick r:id="rId2" action="ppaction://hlinkfile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  <a:hlinkClick r:id="rId2" action="ppaction://hlinkfile"/>
              </a:rPr>
              <a:t>trình</a:t>
            </a:r>
            <a:r>
              <a:rPr lang="en-US" sz="2200" dirty="0">
                <a:latin typeface="Arial" pitchFamily="34" charset="0"/>
                <a:cs typeface="Arial" pitchFamily="34" charset="0"/>
                <a:hlinkClick r:id="rId2" action="ppaction://hlinkfile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  <a:hlinkClick r:id="rId2" action="ppaction://hlinkfile"/>
              </a:rPr>
              <a:t>đông</a:t>
            </a:r>
            <a:r>
              <a:rPr lang="en-US" sz="2200" dirty="0">
                <a:latin typeface="Arial" pitchFamily="34" charset="0"/>
                <a:cs typeface="Arial" pitchFamily="34" charset="0"/>
                <a:hlinkClick r:id="rId2" action="ppaction://hlinkfile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  <a:hlinkClick r:id="rId2" action="ppaction://hlinkfile"/>
              </a:rPr>
              <a:t>máu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”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kết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nghiên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latin typeface="Arial" pitchFamily="34" charset="0"/>
                <a:cs typeface="Arial" pitchFamily="34" charset="0"/>
              </a:rPr>
              <a:t>cứu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SGK</a:t>
            </a:r>
            <a:r>
              <a:rPr lang="vi-VN" sz="2200" dirty="0">
                <a:latin typeface="Arial" pitchFamily="34" charset="0"/>
                <a:cs typeface="Arial" pitchFamily="34" charset="0"/>
              </a:rPr>
              <a:t> trả lời câu hỏi: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28F24-CDC4-401F-A0F0-902208C52A2B}"/>
              </a:ext>
            </a:extLst>
          </p:cNvPr>
          <p:cNvSpPr txBox="1"/>
          <p:nvPr/>
        </p:nvSpPr>
        <p:spPr>
          <a:xfrm>
            <a:off x="381000" y="2440288"/>
            <a:ext cx="8686800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t-BR" sz="2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Ý nghĩa của sự đông máu đối với cơ thể 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Sự đông máu liên quan đến yếu tố nào của máu? Máu không chảy ra khỏi mạch nữa nhờ đâu ?</a:t>
            </a:r>
          </a:p>
          <a:p>
            <a:pPr>
              <a:lnSpc>
                <a:spcPct val="150000"/>
              </a:lnSpc>
            </a:pPr>
            <a:endParaRPr lang="pt-BR" sz="2400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Trình bày cơ chế đông máu ?</a:t>
            </a:r>
          </a:p>
        </p:txBody>
      </p:sp>
    </p:spTree>
    <p:extLst>
      <p:ext uri="{BB962C8B-B14F-4D97-AF65-F5344CB8AC3E}">
        <p14:creationId xmlns:p14="http://schemas.microsoft.com/office/powerpoint/2010/main" val="5842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708" y="0"/>
            <a:ext cx="93448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8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pt-BR" sz="2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Ý nghĩa của sự đông máu đối với cơ thể ?</a:t>
            </a:r>
            <a:endParaRPr lang="en-US" sz="24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Giúp cho cơ thể không bị mất nhiều máu khi bị thương</a:t>
            </a:r>
            <a:r>
              <a:rPr lang="pt-BR" sz="2400" i="1" dirty="0">
                <a:latin typeface="Arial" pitchFamily="34" charset="0"/>
                <a:cs typeface="Arial" pitchFamily="34" charset="0"/>
              </a:rPr>
              <a:t>.</a:t>
            </a:r>
            <a:endParaRPr lang="pt-BR" sz="2000" i="1" dirty="0">
              <a:latin typeface="Arial" pitchFamily="34" charset="0"/>
              <a:cs typeface="Arial" pitchFamily="34" charset="0"/>
            </a:endParaRPr>
          </a:p>
          <a:p>
            <a:r>
              <a:rPr lang="pt-BR" sz="2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2. Sự đông máu liên quan đến yếu tố nào của máu? Máu không chảy ra khỏi mạch nữa nhờ đâu ?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Đông máu liên quan đến hoạt động của tiểu cầu là chủ yếu.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- Máu không chảy ra khỏi mạch nữa là nhờ búi tơ máu được hình thành ôm giữ các tế bào máu làm thành khối máu đông bịt kín vết thương.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3. Trình bày cơ chế đông máu ?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+ Khi thành mạch máu bị rách tiểu cầu vỡ giải phóng enzim và ion Ca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+ Enzim, ion Ca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và nhiều chất khác đã biến chất sinh tơ máu thành tơ máu.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+ Tơ máu kết thành mạng lưới neo giữ các tế bào máu hình thành khối máu đông.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9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93677" y="3027363"/>
            <a:ext cx="1635125" cy="1635125"/>
          </a:xfrm>
          <a:prstGeom prst="ellipse">
            <a:avLst/>
          </a:prstGeom>
          <a:solidFill>
            <a:srgbClr val="FFFF99"/>
          </a:solidFill>
          <a:ln w="9525">
            <a:solidFill>
              <a:srgbClr val="FFFF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>
            <a:off x="847727" y="3092450"/>
            <a:ext cx="327025" cy="4587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520700" y="3551238"/>
            <a:ext cx="457200" cy="26035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1235075" y="3302004"/>
            <a:ext cx="331788" cy="447675"/>
          </a:xfrm>
          <a:custGeom>
            <a:avLst/>
            <a:gdLst/>
            <a:ahLst/>
            <a:cxnLst>
              <a:cxn ang="0">
                <a:pos x="0" y="314"/>
              </a:cxn>
              <a:cxn ang="0">
                <a:pos x="38" y="173"/>
              </a:cxn>
              <a:cxn ang="0">
                <a:pos x="64" y="70"/>
              </a:cxn>
              <a:cxn ang="0">
                <a:pos x="77" y="32"/>
              </a:cxn>
              <a:cxn ang="0">
                <a:pos x="115" y="19"/>
              </a:cxn>
              <a:cxn ang="0">
                <a:pos x="218" y="32"/>
              </a:cxn>
              <a:cxn ang="0">
                <a:pos x="205" y="237"/>
              </a:cxn>
              <a:cxn ang="0">
                <a:pos x="179" y="275"/>
              </a:cxn>
              <a:cxn ang="0">
                <a:pos x="102" y="301"/>
              </a:cxn>
              <a:cxn ang="0">
                <a:pos x="64" y="326"/>
              </a:cxn>
              <a:cxn ang="0">
                <a:pos x="0" y="314"/>
              </a:cxn>
            </a:cxnLst>
            <a:rect l="0" t="0" r="r" b="b"/>
            <a:pathLst>
              <a:path w="244" h="329">
                <a:moveTo>
                  <a:pt x="0" y="314"/>
                </a:moveTo>
                <a:cubicBezTo>
                  <a:pt x="47" y="175"/>
                  <a:pt x="10" y="297"/>
                  <a:pt x="38" y="173"/>
                </a:cubicBezTo>
                <a:cubicBezTo>
                  <a:pt x="46" y="138"/>
                  <a:pt x="53" y="104"/>
                  <a:pt x="64" y="70"/>
                </a:cubicBezTo>
                <a:cubicBezTo>
                  <a:pt x="68" y="57"/>
                  <a:pt x="68" y="41"/>
                  <a:pt x="77" y="32"/>
                </a:cubicBezTo>
                <a:cubicBezTo>
                  <a:pt x="86" y="23"/>
                  <a:pt x="102" y="23"/>
                  <a:pt x="115" y="19"/>
                </a:cubicBezTo>
                <a:cubicBezTo>
                  <a:pt x="149" y="23"/>
                  <a:pt x="205" y="0"/>
                  <a:pt x="218" y="32"/>
                </a:cubicBezTo>
                <a:cubicBezTo>
                  <a:pt x="244" y="95"/>
                  <a:pt x="216" y="169"/>
                  <a:pt x="205" y="237"/>
                </a:cubicBezTo>
                <a:cubicBezTo>
                  <a:pt x="203" y="252"/>
                  <a:pt x="192" y="267"/>
                  <a:pt x="179" y="275"/>
                </a:cubicBezTo>
                <a:cubicBezTo>
                  <a:pt x="156" y="289"/>
                  <a:pt x="128" y="292"/>
                  <a:pt x="102" y="301"/>
                </a:cubicBezTo>
                <a:cubicBezTo>
                  <a:pt x="88" y="306"/>
                  <a:pt x="79" y="324"/>
                  <a:pt x="64" y="326"/>
                </a:cubicBezTo>
                <a:cubicBezTo>
                  <a:pt x="42" y="329"/>
                  <a:pt x="21" y="318"/>
                  <a:pt x="0" y="314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55614" y="3746504"/>
            <a:ext cx="588962" cy="588963"/>
            <a:chOff x="1019" y="3216"/>
            <a:chExt cx="433" cy="432"/>
          </a:xfrm>
        </p:grpSpPr>
        <p:sp>
          <p:nvSpPr>
            <p:cNvPr id="9224" name="Freeform 8" descr="10%"/>
            <p:cNvSpPr>
              <a:spLocks/>
            </p:cNvSpPr>
            <p:nvPr/>
          </p:nvSpPr>
          <p:spPr bwMode="auto">
            <a:xfrm>
              <a:off x="1019" y="3216"/>
              <a:ext cx="433" cy="432"/>
            </a:xfrm>
            <a:custGeom>
              <a:avLst/>
              <a:gdLst/>
              <a:ahLst/>
              <a:cxnLst>
                <a:cxn ang="0">
                  <a:pos x="363" y="35"/>
                </a:cxn>
                <a:cxn ang="0">
                  <a:pos x="82" y="22"/>
                </a:cxn>
                <a:cxn ang="0">
                  <a:pos x="43" y="48"/>
                </a:cxn>
                <a:cxn ang="0">
                  <a:pos x="18" y="125"/>
                </a:cxn>
                <a:cxn ang="0">
                  <a:pos x="43" y="330"/>
                </a:cxn>
                <a:cxn ang="0">
                  <a:pos x="82" y="355"/>
                </a:cxn>
                <a:cxn ang="0">
                  <a:pos x="235" y="432"/>
                </a:cxn>
                <a:cxn ang="0">
                  <a:pos x="325" y="419"/>
                </a:cxn>
                <a:cxn ang="0">
                  <a:pos x="351" y="381"/>
                </a:cxn>
                <a:cxn ang="0">
                  <a:pos x="415" y="304"/>
                </a:cxn>
                <a:cxn ang="0">
                  <a:pos x="402" y="125"/>
                </a:cxn>
                <a:cxn ang="0">
                  <a:pos x="376" y="86"/>
                </a:cxn>
                <a:cxn ang="0">
                  <a:pos x="338" y="61"/>
                </a:cxn>
                <a:cxn ang="0">
                  <a:pos x="363" y="35"/>
                </a:cxn>
              </a:cxnLst>
              <a:rect l="0" t="0" r="r" b="b"/>
              <a:pathLst>
                <a:path w="433" h="432">
                  <a:moveTo>
                    <a:pt x="363" y="35"/>
                  </a:moveTo>
                  <a:cubicBezTo>
                    <a:pt x="260" y="0"/>
                    <a:pt x="202" y="14"/>
                    <a:pt x="82" y="22"/>
                  </a:cubicBezTo>
                  <a:cubicBezTo>
                    <a:pt x="69" y="31"/>
                    <a:pt x="51" y="35"/>
                    <a:pt x="43" y="48"/>
                  </a:cubicBezTo>
                  <a:cubicBezTo>
                    <a:pt x="29" y="71"/>
                    <a:pt x="18" y="125"/>
                    <a:pt x="18" y="125"/>
                  </a:cubicBezTo>
                  <a:cubicBezTo>
                    <a:pt x="23" y="194"/>
                    <a:pt x="0" y="276"/>
                    <a:pt x="43" y="330"/>
                  </a:cubicBezTo>
                  <a:cubicBezTo>
                    <a:pt x="53" y="342"/>
                    <a:pt x="70" y="345"/>
                    <a:pt x="82" y="355"/>
                  </a:cubicBezTo>
                  <a:cubicBezTo>
                    <a:pt x="145" y="408"/>
                    <a:pt x="147" y="417"/>
                    <a:pt x="235" y="432"/>
                  </a:cubicBezTo>
                  <a:cubicBezTo>
                    <a:pt x="265" y="428"/>
                    <a:pt x="297" y="431"/>
                    <a:pt x="325" y="419"/>
                  </a:cubicBezTo>
                  <a:cubicBezTo>
                    <a:pt x="339" y="413"/>
                    <a:pt x="341" y="393"/>
                    <a:pt x="351" y="381"/>
                  </a:cubicBezTo>
                  <a:cubicBezTo>
                    <a:pt x="433" y="282"/>
                    <a:pt x="351" y="398"/>
                    <a:pt x="415" y="304"/>
                  </a:cubicBezTo>
                  <a:cubicBezTo>
                    <a:pt x="411" y="244"/>
                    <a:pt x="413" y="184"/>
                    <a:pt x="402" y="125"/>
                  </a:cubicBezTo>
                  <a:cubicBezTo>
                    <a:pt x="399" y="110"/>
                    <a:pt x="387" y="97"/>
                    <a:pt x="376" y="86"/>
                  </a:cubicBezTo>
                  <a:cubicBezTo>
                    <a:pt x="365" y="75"/>
                    <a:pt x="342" y="76"/>
                    <a:pt x="338" y="61"/>
                  </a:cubicBezTo>
                  <a:cubicBezTo>
                    <a:pt x="335" y="49"/>
                    <a:pt x="355" y="44"/>
                    <a:pt x="363" y="35"/>
                  </a:cubicBezTo>
                  <a:close/>
                </a:path>
              </a:pathLst>
            </a:custGeom>
            <a:pattFill prst="pct10">
              <a:fgClr>
                <a:srgbClr val="FF0000"/>
              </a:fgClr>
              <a:bgClr>
                <a:schemeClr val="bg1"/>
              </a:bgClr>
            </a:pattFill>
            <a:ln w="3175" cmpd="sng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1091" y="3264"/>
              <a:ext cx="287" cy="289"/>
            </a:xfrm>
            <a:custGeom>
              <a:avLst/>
              <a:gdLst/>
              <a:ahLst/>
              <a:cxnLst>
                <a:cxn ang="0">
                  <a:pos x="363" y="35"/>
                </a:cxn>
                <a:cxn ang="0">
                  <a:pos x="82" y="22"/>
                </a:cxn>
                <a:cxn ang="0">
                  <a:pos x="43" y="48"/>
                </a:cxn>
                <a:cxn ang="0">
                  <a:pos x="18" y="125"/>
                </a:cxn>
                <a:cxn ang="0">
                  <a:pos x="43" y="330"/>
                </a:cxn>
                <a:cxn ang="0">
                  <a:pos x="82" y="355"/>
                </a:cxn>
                <a:cxn ang="0">
                  <a:pos x="235" y="432"/>
                </a:cxn>
                <a:cxn ang="0">
                  <a:pos x="325" y="419"/>
                </a:cxn>
                <a:cxn ang="0">
                  <a:pos x="351" y="381"/>
                </a:cxn>
                <a:cxn ang="0">
                  <a:pos x="415" y="304"/>
                </a:cxn>
                <a:cxn ang="0">
                  <a:pos x="402" y="125"/>
                </a:cxn>
                <a:cxn ang="0">
                  <a:pos x="376" y="86"/>
                </a:cxn>
                <a:cxn ang="0">
                  <a:pos x="338" y="61"/>
                </a:cxn>
                <a:cxn ang="0">
                  <a:pos x="363" y="35"/>
                </a:cxn>
              </a:cxnLst>
              <a:rect l="0" t="0" r="r" b="b"/>
              <a:pathLst>
                <a:path w="433" h="432">
                  <a:moveTo>
                    <a:pt x="363" y="35"/>
                  </a:moveTo>
                  <a:cubicBezTo>
                    <a:pt x="260" y="0"/>
                    <a:pt x="202" y="14"/>
                    <a:pt x="82" y="22"/>
                  </a:cubicBezTo>
                  <a:cubicBezTo>
                    <a:pt x="69" y="31"/>
                    <a:pt x="51" y="35"/>
                    <a:pt x="43" y="48"/>
                  </a:cubicBezTo>
                  <a:cubicBezTo>
                    <a:pt x="29" y="71"/>
                    <a:pt x="18" y="125"/>
                    <a:pt x="18" y="125"/>
                  </a:cubicBezTo>
                  <a:cubicBezTo>
                    <a:pt x="23" y="194"/>
                    <a:pt x="0" y="276"/>
                    <a:pt x="43" y="330"/>
                  </a:cubicBezTo>
                  <a:cubicBezTo>
                    <a:pt x="53" y="342"/>
                    <a:pt x="70" y="345"/>
                    <a:pt x="82" y="355"/>
                  </a:cubicBezTo>
                  <a:cubicBezTo>
                    <a:pt x="145" y="408"/>
                    <a:pt x="147" y="417"/>
                    <a:pt x="235" y="432"/>
                  </a:cubicBezTo>
                  <a:cubicBezTo>
                    <a:pt x="265" y="428"/>
                    <a:pt x="297" y="431"/>
                    <a:pt x="325" y="419"/>
                  </a:cubicBezTo>
                  <a:cubicBezTo>
                    <a:pt x="339" y="413"/>
                    <a:pt x="341" y="393"/>
                    <a:pt x="351" y="381"/>
                  </a:cubicBezTo>
                  <a:cubicBezTo>
                    <a:pt x="433" y="282"/>
                    <a:pt x="351" y="398"/>
                    <a:pt x="415" y="304"/>
                  </a:cubicBezTo>
                  <a:cubicBezTo>
                    <a:pt x="411" y="244"/>
                    <a:pt x="413" y="184"/>
                    <a:pt x="402" y="125"/>
                  </a:cubicBezTo>
                  <a:cubicBezTo>
                    <a:pt x="399" y="110"/>
                    <a:pt x="387" y="97"/>
                    <a:pt x="376" y="86"/>
                  </a:cubicBezTo>
                  <a:cubicBezTo>
                    <a:pt x="365" y="75"/>
                    <a:pt x="342" y="76"/>
                    <a:pt x="338" y="61"/>
                  </a:cubicBezTo>
                  <a:cubicBezTo>
                    <a:pt x="335" y="49"/>
                    <a:pt x="355" y="44"/>
                    <a:pt x="363" y="35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6" name="Oval 10"/>
            <p:cNvSpPr>
              <a:spLocks noChangeArrowheads="1"/>
            </p:cNvSpPr>
            <p:nvPr/>
          </p:nvSpPr>
          <p:spPr bwMode="auto">
            <a:xfrm>
              <a:off x="1152" y="3408"/>
              <a:ext cx="48" cy="48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90588" y="3865567"/>
            <a:ext cx="715962" cy="617537"/>
            <a:chOff x="2702" y="3387"/>
            <a:chExt cx="526" cy="453"/>
          </a:xfrm>
        </p:grpSpPr>
        <p:sp>
          <p:nvSpPr>
            <p:cNvPr id="9228" name="Freeform 12" descr="10%"/>
            <p:cNvSpPr>
              <a:spLocks/>
            </p:cNvSpPr>
            <p:nvPr/>
          </p:nvSpPr>
          <p:spPr bwMode="auto">
            <a:xfrm>
              <a:off x="2702" y="3387"/>
              <a:ext cx="526" cy="453"/>
            </a:xfrm>
            <a:custGeom>
              <a:avLst/>
              <a:gdLst/>
              <a:ahLst/>
              <a:cxnLst>
                <a:cxn ang="0">
                  <a:pos x="421" y="543"/>
                </a:cxn>
                <a:cxn ang="0">
                  <a:pos x="242" y="530"/>
                </a:cxn>
                <a:cxn ang="0">
                  <a:pos x="165" y="504"/>
                </a:cxn>
                <a:cxn ang="0">
                  <a:pos x="88" y="402"/>
                </a:cxn>
                <a:cxn ang="0">
                  <a:pos x="37" y="325"/>
                </a:cxn>
                <a:cxn ang="0">
                  <a:pos x="12" y="248"/>
                </a:cxn>
                <a:cxn ang="0">
                  <a:pos x="127" y="5"/>
                </a:cxn>
                <a:cxn ang="0">
                  <a:pos x="460" y="56"/>
                </a:cxn>
                <a:cxn ang="0">
                  <a:pos x="524" y="210"/>
                </a:cxn>
                <a:cxn ang="0">
                  <a:pos x="511" y="427"/>
                </a:cxn>
                <a:cxn ang="0">
                  <a:pos x="472" y="453"/>
                </a:cxn>
                <a:cxn ang="0">
                  <a:pos x="421" y="543"/>
                </a:cxn>
              </a:cxnLst>
              <a:rect l="0" t="0" r="r" b="b"/>
              <a:pathLst>
                <a:path w="526" h="558">
                  <a:moveTo>
                    <a:pt x="421" y="543"/>
                  </a:moveTo>
                  <a:cubicBezTo>
                    <a:pt x="361" y="539"/>
                    <a:pt x="301" y="539"/>
                    <a:pt x="242" y="530"/>
                  </a:cubicBezTo>
                  <a:cubicBezTo>
                    <a:pt x="215" y="526"/>
                    <a:pt x="165" y="504"/>
                    <a:pt x="165" y="504"/>
                  </a:cubicBezTo>
                  <a:cubicBezTo>
                    <a:pt x="129" y="449"/>
                    <a:pt x="145" y="439"/>
                    <a:pt x="88" y="402"/>
                  </a:cubicBezTo>
                  <a:cubicBezTo>
                    <a:pt x="61" y="288"/>
                    <a:pt x="101" y="403"/>
                    <a:pt x="37" y="325"/>
                  </a:cubicBezTo>
                  <a:cubicBezTo>
                    <a:pt x="34" y="322"/>
                    <a:pt x="13" y="252"/>
                    <a:pt x="12" y="248"/>
                  </a:cubicBezTo>
                  <a:cubicBezTo>
                    <a:pt x="24" y="117"/>
                    <a:pt x="0" y="47"/>
                    <a:pt x="127" y="5"/>
                  </a:cubicBezTo>
                  <a:cubicBezTo>
                    <a:pt x="224" y="12"/>
                    <a:pt x="372" y="0"/>
                    <a:pt x="460" y="56"/>
                  </a:cubicBezTo>
                  <a:cubicBezTo>
                    <a:pt x="525" y="155"/>
                    <a:pt x="506" y="103"/>
                    <a:pt x="524" y="210"/>
                  </a:cubicBezTo>
                  <a:cubicBezTo>
                    <a:pt x="520" y="282"/>
                    <a:pt x="526" y="356"/>
                    <a:pt x="511" y="427"/>
                  </a:cubicBezTo>
                  <a:cubicBezTo>
                    <a:pt x="508" y="442"/>
                    <a:pt x="480" y="440"/>
                    <a:pt x="472" y="453"/>
                  </a:cubicBezTo>
                  <a:cubicBezTo>
                    <a:pt x="407" y="558"/>
                    <a:pt x="484" y="511"/>
                    <a:pt x="421" y="543"/>
                  </a:cubicBezTo>
                  <a:close/>
                </a:path>
              </a:pathLst>
            </a:custGeom>
            <a:pattFill prst="pct10">
              <a:fgClr>
                <a:srgbClr val="FF7C80"/>
              </a:fgClr>
              <a:bgClr>
                <a:schemeClr val="bg1"/>
              </a:bgClr>
            </a:pattFill>
            <a:ln w="9525">
              <a:pattFill prst="pct90">
                <a:fgClr>
                  <a:srgbClr val="0099CC"/>
                </a:fgClr>
                <a:bgClr>
                  <a:srgbClr val="FFFFFF"/>
                </a:bgClr>
              </a:patt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29" name="Freeform 13"/>
            <p:cNvSpPr>
              <a:spLocks/>
            </p:cNvSpPr>
            <p:nvPr/>
          </p:nvSpPr>
          <p:spPr bwMode="auto">
            <a:xfrm rot="864001">
              <a:off x="2749" y="3425"/>
              <a:ext cx="448" cy="305"/>
            </a:xfrm>
            <a:custGeom>
              <a:avLst/>
              <a:gdLst/>
              <a:ahLst/>
              <a:cxnLst>
                <a:cxn ang="0">
                  <a:pos x="352" y="256"/>
                </a:cxn>
                <a:cxn ang="0">
                  <a:pos x="256" y="400"/>
                </a:cxn>
                <a:cxn ang="0">
                  <a:pos x="64" y="352"/>
                </a:cxn>
                <a:cxn ang="0">
                  <a:pos x="64" y="160"/>
                </a:cxn>
                <a:cxn ang="0">
                  <a:pos x="448" y="16"/>
                </a:cxn>
                <a:cxn ang="0">
                  <a:pos x="544" y="64"/>
                </a:cxn>
                <a:cxn ang="0">
                  <a:pos x="592" y="256"/>
                </a:cxn>
                <a:cxn ang="0">
                  <a:pos x="592" y="352"/>
                </a:cxn>
                <a:cxn ang="0">
                  <a:pos x="352" y="256"/>
                </a:cxn>
              </a:cxnLst>
              <a:rect l="0" t="0" r="r" b="b"/>
              <a:pathLst>
                <a:path w="624" h="416">
                  <a:moveTo>
                    <a:pt x="352" y="256"/>
                  </a:moveTo>
                  <a:cubicBezTo>
                    <a:pt x="296" y="264"/>
                    <a:pt x="304" y="384"/>
                    <a:pt x="256" y="400"/>
                  </a:cubicBezTo>
                  <a:cubicBezTo>
                    <a:pt x="208" y="416"/>
                    <a:pt x="96" y="392"/>
                    <a:pt x="64" y="352"/>
                  </a:cubicBezTo>
                  <a:cubicBezTo>
                    <a:pt x="32" y="312"/>
                    <a:pt x="0" y="216"/>
                    <a:pt x="64" y="160"/>
                  </a:cubicBezTo>
                  <a:cubicBezTo>
                    <a:pt x="128" y="104"/>
                    <a:pt x="368" y="32"/>
                    <a:pt x="448" y="16"/>
                  </a:cubicBezTo>
                  <a:cubicBezTo>
                    <a:pt x="528" y="0"/>
                    <a:pt x="520" y="24"/>
                    <a:pt x="544" y="64"/>
                  </a:cubicBezTo>
                  <a:cubicBezTo>
                    <a:pt x="568" y="104"/>
                    <a:pt x="584" y="208"/>
                    <a:pt x="592" y="256"/>
                  </a:cubicBezTo>
                  <a:cubicBezTo>
                    <a:pt x="600" y="304"/>
                    <a:pt x="624" y="344"/>
                    <a:pt x="592" y="352"/>
                  </a:cubicBezTo>
                  <a:cubicBezTo>
                    <a:pt x="560" y="360"/>
                    <a:pt x="408" y="248"/>
                    <a:pt x="352" y="256"/>
                  </a:cubicBezTo>
                  <a:close/>
                </a:path>
              </a:pathLst>
            </a:custGeom>
            <a:solidFill>
              <a:srgbClr val="00297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88925" y="3810004"/>
            <a:ext cx="196850" cy="327025"/>
            <a:chOff x="2173" y="3037"/>
            <a:chExt cx="144" cy="240"/>
          </a:xfrm>
        </p:grpSpPr>
        <p:sp>
          <p:nvSpPr>
            <p:cNvPr id="9231" name="Freeform 15"/>
            <p:cNvSpPr>
              <a:spLocks/>
            </p:cNvSpPr>
            <p:nvPr/>
          </p:nvSpPr>
          <p:spPr bwMode="auto">
            <a:xfrm>
              <a:off x="2173" y="3037"/>
              <a:ext cx="144" cy="240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44" y="0"/>
                </a:cxn>
                <a:cxn ang="0">
                  <a:pos x="48" y="240"/>
                </a:cxn>
                <a:cxn ang="0">
                  <a:pos x="0" y="144"/>
                </a:cxn>
              </a:cxnLst>
              <a:rect l="0" t="0" r="r" b="b"/>
              <a:pathLst>
                <a:path w="144" h="240">
                  <a:moveTo>
                    <a:pt x="0" y="144"/>
                  </a:moveTo>
                  <a:lnTo>
                    <a:pt x="144" y="0"/>
                  </a:lnTo>
                  <a:lnTo>
                    <a:pt x="48" y="24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rgbClr val="00CC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2" name="Oval 16"/>
            <p:cNvSpPr>
              <a:spLocks noChangeArrowheads="1"/>
            </p:cNvSpPr>
            <p:nvPr/>
          </p:nvSpPr>
          <p:spPr bwMode="auto">
            <a:xfrm flipH="1">
              <a:off x="2195" y="3133"/>
              <a:ext cx="46" cy="63"/>
            </a:xfrm>
            <a:prstGeom prst="ellipse">
              <a:avLst/>
            </a:prstGeom>
            <a:solidFill>
              <a:srgbClr val="00297A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860425" y="4300538"/>
            <a:ext cx="261938" cy="260350"/>
            <a:chOff x="1440" y="3744"/>
            <a:chExt cx="192" cy="192"/>
          </a:xfrm>
        </p:grpSpPr>
        <p:sp>
          <p:nvSpPr>
            <p:cNvPr id="9234" name="Oval 18"/>
            <p:cNvSpPr>
              <a:spLocks noChangeArrowheads="1"/>
            </p:cNvSpPr>
            <p:nvPr/>
          </p:nvSpPr>
          <p:spPr bwMode="auto">
            <a:xfrm>
              <a:off x="1488" y="3792"/>
              <a:ext cx="98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5" name="Line 19"/>
            <p:cNvSpPr>
              <a:spLocks noChangeShapeType="1"/>
            </p:cNvSpPr>
            <p:nvPr/>
          </p:nvSpPr>
          <p:spPr bwMode="auto">
            <a:xfrm flipV="1">
              <a:off x="1440" y="3744"/>
              <a:ext cx="192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36" name="Line 20"/>
            <p:cNvSpPr>
              <a:spLocks noChangeShapeType="1"/>
            </p:cNvSpPr>
            <p:nvPr/>
          </p:nvSpPr>
          <p:spPr bwMode="auto">
            <a:xfrm>
              <a:off x="1440" y="3744"/>
              <a:ext cx="192" cy="192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0" y="4648200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Máu lỏng</a:t>
            </a:r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V="1">
            <a:off x="762000" y="18288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39" name="Line 23"/>
          <p:cNvSpPr>
            <a:spLocks noChangeShapeType="1"/>
          </p:cNvSpPr>
          <p:nvPr/>
        </p:nvSpPr>
        <p:spPr bwMode="auto">
          <a:xfrm>
            <a:off x="914400" y="4419600"/>
            <a:ext cx="762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1524000" y="16208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Tế bào máu</a:t>
            </a: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1295400" y="53340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Huyết tương</a:t>
            </a:r>
          </a:p>
        </p:txBody>
      </p:sp>
      <p:grpSp>
        <p:nvGrpSpPr>
          <p:cNvPr id="6" name="Group 26"/>
          <p:cNvGrpSpPr>
            <a:grpSpLocks/>
          </p:cNvGrpSpPr>
          <p:nvPr/>
        </p:nvGrpSpPr>
        <p:grpSpPr bwMode="auto">
          <a:xfrm>
            <a:off x="4654552" y="1620841"/>
            <a:ext cx="601663" cy="484187"/>
            <a:chOff x="2208" y="3341"/>
            <a:chExt cx="442" cy="355"/>
          </a:xfrm>
        </p:grpSpPr>
        <p:sp>
          <p:nvSpPr>
            <p:cNvPr id="9243" name="Freeform 27" descr="Large confetti"/>
            <p:cNvSpPr>
              <a:spLocks/>
            </p:cNvSpPr>
            <p:nvPr/>
          </p:nvSpPr>
          <p:spPr bwMode="auto">
            <a:xfrm>
              <a:off x="2208" y="3341"/>
              <a:ext cx="442" cy="355"/>
            </a:xfrm>
            <a:custGeom>
              <a:avLst/>
              <a:gdLst/>
              <a:ahLst/>
              <a:cxnLst>
                <a:cxn ang="0">
                  <a:pos x="165" y="89"/>
                </a:cxn>
                <a:cxn ang="0">
                  <a:pos x="37" y="141"/>
                </a:cxn>
                <a:cxn ang="0">
                  <a:pos x="37" y="307"/>
                </a:cxn>
                <a:cxn ang="0">
                  <a:pos x="152" y="371"/>
                </a:cxn>
                <a:cxn ang="0">
                  <a:pos x="255" y="397"/>
                </a:cxn>
                <a:cxn ang="0">
                  <a:pos x="549" y="384"/>
                </a:cxn>
                <a:cxn ang="0">
                  <a:pos x="575" y="307"/>
                </a:cxn>
                <a:cxn ang="0">
                  <a:pos x="562" y="166"/>
                </a:cxn>
                <a:cxn ang="0">
                  <a:pos x="370" y="0"/>
                </a:cxn>
                <a:cxn ang="0">
                  <a:pos x="127" y="13"/>
                </a:cxn>
                <a:cxn ang="0">
                  <a:pos x="88" y="25"/>
                </a:cxn>
                <a:cxn ang="0">
                  <a:pos x="37" y="115"/>
                </a:cxn>
              </a:cxnLst>
              <a:rect l="0" t="0" r="r" b="b"/>
              <a:pathLst>
                <a:path w="575" h="411">
                  <a:moveTo>
                    <a:pt x="165" y="89"/>
                  </a:moveTo>
                  <a:cubicBezTo>
                    <a:pt x="114" y="102"/>
                    <a:pt x="80" y="111"/>
                    <a:pt x="37" y="141"/>
                  </a:cubicBezTo>
                  <a:cubicBezTo>
                    <a:pt x="17" y="199"/>
                    <a:pt x="0" y="233"/>
                    <a:pt x="37" y="307"/>
                  </a:cubicBezTo>
                  <a:cubicBezTo>
                    <a:pt x="51" y="335"/>
                    <a:pt x="117" y="361"/>
                    <a:pt x="152" y="371"/>
                  </a:cubicBezTo>
                  <a:cubicBezTo>
                    <a:pt x="186" y="380"/>
                    <a:pt x="255" y="397"/>
                    <a:pt x="255" y="397"/>
                  </a:cubicBezTo>
                  <a:cubicBezTo>
                    <a:pt x="353" y="393"/>
                    <a:pt x="455" y="411"/>
                    <a:pt x="549" y="384"/>
                  </a:cubicBezTo>
                  <a:cubicBezTo>
                    <a:pt x="575" y="377"/>
                    <a:pt x="575" y="307"/>
                    <a:pt x="575" y="307"/>
                  </a:cubicBezTo>
                  <a:cubicBezTo>
                    <a:pt x="571" y="260"/>
                    <a:pt x="569" y="213"/>
                    <a:pt x="562" y="166"/>
                  </a:cubicBezTo>
                  <a:cubicBezTo>
                    <a:pt x="549" y="77"/>
                    <a:pt x="447" y="26"/>
                    <a:pt x="370" y="0"/>
                  </a:cubicBezTo>
                  <a:cubicBezTo>
                    <a:pt x="289" y="4"/>
                    <a:pt x="208" y="6"/>
                    <a:pt x="127" y="13"/>
                  </a:cubicBezTo>
                  <a:cubicBezTo>
                    <a:pt x="113" y="14"/>
                    <a:pt x="98" y="15"/>
                    <a:pt x="88" y="25"/>
                  </a:cubicBezTo>
                  <a:cubicBezTo>
                    <a:pt x="73" y="39"/>
                    <a:pt x="61" y="91"/>
                    <a:pt x="37" y="115"/>
                  </a:cubicBezTo>
                </a:path>
              </a:pathLst>
            </a:custGeom>
            <a:pattFill prst="lgConfetti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244" name="Freeform 28"/>
            <p:cNvSpPr>
              <a:spLocks/>
            </p:cNvSpPr>
            <p:nvPr/>
          </p:nvSpPr>
          <p:spPr bwMode="auto">
            <a:xfrm>
              <a:off x="2321" y="3360"/>
              <a:ext cx="255" cy="290"/>
            </a:xfrm>
            <a:custGeom>
              <a:avLst/>
              <a:gdLst/>
              <a:ahLst/>
              <a:cxnLst>
                <a:cxn ang="0">
                  <a:pos x="112" y="312"/>
                </a:cxn>
                <a:cxn ang="0">
                  <a:pos x="16" y="360"/>
                </a:cxn>
                <a:cxn ang="0">
                  <a:pos x="16" y="216"/>
                </a:cxn>
                <a:cxn ang="0">
                  <a:pos x="64" y="24"/>
                </a:cxn>
                <a:cxn ang="0">
                  <a:pos x="256" y="72"/>
                </a:cxn>
                <a:cxn ang="0">
                  <a:pos x="400" y="264"/>
                </a:cxn>
                <a:cxn ang="0">
                  <a:pos x="352" y="360"/>
                </a:cxn>
                <a:cxn ang="0">
                  <a:pos x="208" y="120"/>
                </a:cxn>
                <a:cxn ang="0">
                  <a:pos x="112" y="72"/>
                </a:cxn>
                <a:cxn ang="0">
                  <a:pos x="112" y="312"/>
                </a:cxn>
              </a:cxnLst>
              <a:rect l="0" t="0" r="r" b="b"/>
              <a:pathLst>
                <a:path w="416" h="384">
                  <a:moveTo>
                    <a:pt x="112" y="312"/>
                  </a:moveTo>
                  <a:cubicBezTo>
                    <a:pt x="96" y="360"/>
                    <a:pt x="32" y="376"/>
                    <a:pt x="16" y="360"/>
                  </a:cubicBezTo>
                  <a:cubicBezTo>
                    <a:pt x="0" y="344"/>
                    <a:pt x="8" y="272"/>
                    <a:pt x="16" y="216"/>
                  </a:cubicBezTo>
                  <a:cubicBezTo>
                    <a:pt x="24" y="160"/>
                    <a:pt x="24" y="48"/>
                    <a:pt x="64" y="24"/>
                  </a:cubicBezTo>
                  <a:cubicBezTo>
                    <a:pt x="104" y="0"/>
                    <a:pt x="200" y="32"/>
                    <a:pt x="256" y="72"/>
                  </a:cubicBezTo>
                  <a:cubicBezTo>
                    <a:pt x="312" y="112"/>
                    <a:pt x="384" y="216"/>
                    <a:pt x="400" y="264"/>
                  </a:cubicBezTo>
                  <a:cubicBezTo>
                    <a:pt x="416" y="312"/>
                    <a:pt x="384" y="384"/>
                    <a:pt x="352" y="360"/>
                  </a:cubicBezTo>
                  <a:cubicBezTo>
                    <a:pt x="320" y="336"/>
                    <a:pt x="248" y="168"/>
                    <a:pt x="208" y="120"/>
                  </a:cubicBezTo>
                  <a:cubicBezTo>
                    <a:pt x="168" y="72"/>
                    <a:pt x="128" y="48"/>
                    <a:pt x="112" y="72"/>
                  </a:cubicBezTo>
                  <a:cubicBezTo>
                    <a:pt x="96" y="96"/>
                    <a:pt x="128" y="264"/>
                    <a:pt x="112" y="312"/>
                  </a:cubicBezTo>
                  <a:close/>
                </a:path>
              </a:pathLst>
            </a:custGeom>
            <a:solidFill>
              <a:srgbClr val="00297A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245" name="Freeform 29"/>
          <p:cNvSpPr>
            <a:spLocks/>
          </p:cNvSpPr>
          <p:nvPr/>
        </p:nvSpPr>
        <p:spPr bwMode="auto">
          <a:xfrm>
            <a:off x="4778377" y="2252667"/>
            <a:ext cx="327025" cy="2619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96"/>
              </a:cxn>
              <a:cxn ang="0">
                <a:pos x="144" y="192"/>
              </a:cxn>
              <a:cxn ang="0">
                <a:pos x="144" y="48"/>
              </a:cxn>
              <a:cxn ang="0">
                <a:pos x="240" y="48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240" h="192">
                <a:moveTo>
                  <a:pt x="0" y="144"/>
                </a:moveTo>
                <a:lnTo>
                  <a:pt x="96" y="96"/>
                </a:lnTo>
                <a:lnTo>
                  <a:pt x="144" y="192"/>
                </a:lnTo>
                <a:lnTo>
                  <a:pt x="144" y="48"/>
                </a:lnTo>
                <a:lnTo>
                  <a:pt x="240" y="48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4878390" y="2235204"/>
            <a:ext cx="130175" cy="130175"/>
          </a:xfrm>
          <a:prstGeom prst="ellipse">
            <a:avLst/>
          </a:prstGeom>
          <a:solidFill>
            <a:srgbClr val="00297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4703765" y="990600"/>
            <a:ext cx="327025" cy="4587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8" name="Line 32"/>
          <p:cNvSpPr>
            <a:spLocks noChangeShapeType="1"/>
          </p:cNvSpPr>
          <p:nvPr/>
        </p:nvSpPr>
        <p:spPr bwMode="auto">
          <a:xfrm>
            <a:off x="3865564" y="1828800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49" name="Line 33"/>
          <p:cNvSpPr>
            <a:spLocks noChangeShapeType="1"/>
          </p:cNvSpPr>
          <p:nvPr/>
        </p:nvSpPr>
        <p:spPr bwMode="auto">
          <a:xfrm>
            <a:off x="4302125" y="18288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0" name="Line 34"/>
          <p:cNvSpPr>
            <a:spLocks noChangeShapeType="1"/>
          </p:cNvSpPr>
          <p:nvPr/>
        </p:nvSpPr>
        <p:spPr bwMode="auto">
          <a:xfrm flipV="1">
            <a:off x="4322763" y="12954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1" name="Line 35"/>
          <p:cNvSpPr>
            <a:spLocks noChangeShapeType="1"/>
          </p:cNvSpPr>
          <p:nvPr/>
        </p:nvSpPr>
        <p:spPr bwMode="auto">
          <a:xfrm>
            <a:off x="4932363" y="2438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551363" y="2590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vỡ</a:t>
            </a: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4495800" y="3352800"/>
            <a:ext cx="935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enzim</a:t>
            </a:r>
          </a:p>
        </p:txBody>
      </p:sp>
      <p:sp>
        <p:nvSpPr>
          <p:cNvPr id="9254" name="Line 38"/>
          <p:cNvSpPr>
            <a:spLocks noChangeShapeType="1"/>
          </p:cNvSpPr>
          <p:nvPr/>
        </p:nvSpPr>
        <p:spPr bwMode="auto">
          <a:xfrm>
            <a:off x="49530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5" name="Line 39"/>
          <p:cNvSpPr>
            <a:spLocks noChangeShapeType="1"/>
          </p:cNvSpPr>
          <p:nvPr/>
        </p:nvSpPr>
        <p:spPr bwMode="auto">
          <a:xfrm flipV="1">
            <a:off x="3200400" y="1828800"/>
            <a:ext cx="685800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 flipV="1">
            <a:off x="3124200" y="4392613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3352800" y="4371975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 flipV="1">
            <a:off x="3243263" y="4357688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3581400" y="4343400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 flipV="1">
            <a:off x="3686175" y="4351338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3457575" y="4371975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 flipV="1">
            <a:off x="3810000" y="4371975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3962400" y="4364038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 flipV="1">
            <a:off x="4114800" y="4343400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5" name="Text Box 49"/>
          <p:cNvSpPr txBox="1">
            <a:spLocks noChangeArrowheads="1"/>
          </p:cNvSpPr>
          <p:nvPr/>
        </p:nvSpPr>
        <p:spPr bwMode="auto">
          <a:xfrm>
            <a:off x="2819400" y="4419604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Chất sinh tơ máu</a:t>
            </a:r>
          </a:p>
        </p:txBody>
      </p:sp>
      <p:sp>
        <p:nvSpPr>
          <p:cNvPr id="9266" name="Line 50"/>
          <p:cNvSpPr>
            <a:spLocks noChangeShapeType="1"/>
          </p:cNvSpPr>
          <p:nvPr/>
        </p:nvSpPr>
        <p:spPr bwMode="auto">
          <a:xfrm>
            <a:off x="4254500" y="4475163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4967288" y="37338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68" name="Text Box 52"/>
          <p:cNvSpPr txBox="1">
            <a:spLocks noChangeArrowheads="1"/>
          </p:cNvSpPr>
          <p:nvPr/>
        </p:nvSpPr>
        <p:spPr bwMode="auto">
          <a:xfrm>
            <a:off x="4786313" y="446881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Ca</a:t>
            </a:r>
            <a:r>
              <a:rPr lang="en-US" sz="2400" u="none" baseline="30000">
                <a:latin typeface="Times New Roman" pitchFamily="18" charset="0"/>
              </a:rPr>
              <a:t>2+</a:t>
            </a:r>
            <a:endParaRPr lang="en-US" sz="2400" u="none">
              <a:latin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7280277" y="1682750"/>
            <a:ext cx="1863725" cy="1898650"/>
            <a:chOff x="4058" y="820"/>
            <a:chExt cx="1174" cy="1196"/>
          </a:xfrm>
        </p:grpSpPr>
        <p:grpSp>
          <p:nvGrpSpPr>
            <p:cNvPr id="7285" name="Group 54"/>
            <p:cNvGrpSpPr>
              <a:grpSpLocks/>
            </p:cNvGrpSpPr>
            <p:nvPr/>
          </p:nvGrpSpPr>
          <p:grpSpPr bwMode="auto">
            <a:xfrm>
              <a:off x="4206" y="1252"/>
              <a:ext cx="1026" cy="764"/>
              <a:chOff x="1130" y="1540"/>
              <a:chExt cx="1026" cy="764"/>
            </a:xfrm>
          </p:grpSpPr>
          <p:sp>
            <p:nvSpPr>
              <p:cNvPr id="9271" name="Oval 55"/>
              <p:cNvSpPr>
                <a:spLocks noChangeArrowheads="1"/>
              </p:cNvSpPr>
              <p:nvPr/>
            </p:nvSpPr>
            <p:spPr bwMode="auto">
              <a:xfrm>
                <a:off x="2012" y="216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2" name="Oval 56"/>
              <p:cNvSpPr>
                <a:spLocks noChangeArrowheads="1"/>
              </p:cNvSpPr>
              <p:nvPr/>
            </p:nvSpPr>
            <p:spPr bwMode="auto">
              <a:xfrm>
                <a:off x="2060" y="21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3" name="Oval 57"/>
              <p:cNvSpPr>
                <a:spLocks noChangeArrowheads="1"/>
              </p:cNvSpPr>
              <p:nvPr/>
            </p:nvSpPr>
            <p:spPr bwMode="auto">
              <a:xfrm>
                <a:off x="2012" y="206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4" name="Oval 58"/>
              <p:cNvSpPr>
                <a:spLocks noChangeArrowheads="1"/>
              </p:cNvSpPr>
              <p:nvPr/>
            </p:nvSpPr>
            <p:spPr bwMode="auto">
              <a:xfrm>
                <a:off x="1964" y="201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5" name="Oval 59"/>
              <p:cNvSpPr>
                <a:spLocks noChangeArrowheads="1"/>
              </p:cNvSpPr>
              <p:nvPr/>
            </p:nvSpPr>
            <p:spPr bwMode="auto">
              <a:xfrm>
                <a:off x="1964" y="192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6" name="Oval 60"/>
              <p:cNvSpPr>
                <a:spLocks noChangeArrowheads="1"/>
              </p:cNvSpPr>
              <p:nvPr/>
            </p:nvSpPr>
            <p:spPr bwMode="auto">
              <a:xfrm>
                <a:off x="1929" y="192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7" name="Oval 61"/>
              <p:cNvSpPr>
                <a:spLocks noChangeArrowheads="1"/>
              </p:cNvSpPr>
              <p:nvPr/>
            </p:nvSpPr>
            <p:spPr bwMode="auto">
              <a:xfrm>
                <a:off x="1881" y="18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8" name="Oval 62"/>
              <p:cNvSpPr>
                <a:spLocks noChangeArrowheads="1"/>
              </p:cNvSpPr>
              <p:nvPr/>
            </p:nvSpPr>
            <p:spPr bwMode="auto">
              <a:xfrm>
                <a:off x="1885" y="180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79" name="Oval 63"/>
              <p:cNvSpPr>
                <a:spLocks noChangeArrowheads="1"/>
              </p:cNvSpPr>
              <p:nvPr/>
            </p:nvSpPr>
            <p:spPr bwMode="auto">
              <a:xfrm>
                <a:off x="1815" y="177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0" name="Oval 6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1" name="Oval 6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2" name="Oval 66"/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3" name="Oval 67"/>
              <p:cNvSpPr>
                <a:spLocks noChangeArrowheads="1"/>
              </p:cNvSpPr>
              <p:nvPr/>
            </p:nvSpPr>
            <p:spPr bwMode="auto">
              <a:xfrm>
                <a:off x="1667" y="194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4" name="Oval 68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5" name="Oval 69"/>
              <p:cNvSpPr>
                <a:spLocks noChangeArrowheads="1"/>
              </p:cNvSpPr>
              <p:nvPr/>
            </p:nvSpPr>
            <p:spPr bwMode="auto">
              <a:xfrm>
                <a:off x="1632" y="206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6" name="Oval 70"/>
              <p:cNvSpPr>
                <a:spLocks noChangeArrowheads="1"/>
              </p:cNvSpPr>
              <p:nvPr/>
            </p:nvSpPr>
            <p:spPr bwMode="auto">
              <a:xfrm>
                <a:off x="1632" y="21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7" name="Oval 71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8" name="Oval 72"/>
              <p:cNvSpPr>
                <a:spLocks noChangeArrowheads="1"/>
              </p:cNvSpPr>
              <p:nvPr/>
            </p:nvSpPr>
            <p:spPr bwMode="auto">
              <a:xfrm>
                <a:off x="1584" y="220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89" name="Oval 73"/>
              <p:cNvSpPr>
                <a:spLocks noChangeArrowheads="1"/>
              </p:cNvSpPr>
              <p:nvPr/>
            </p:nvSpPr>
            <p:spPr bwMode="auto">
              <a:xfrm>
                <a:off x="1488" y="220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0" name="Oval 74"/>
              <p:cNvSpPr>
                <a:spLocks noChangeArrowheads="1"/>
              </p:cNvSpPr>
              <p:nvPr/>
            </p:nvSpPr>
            <p:spPr bwMode="auto">
              <a:xfrm>
                <a:off x="1440" y="216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1" name="Oval 75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2" name="Oval 76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3" name="Oval 77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4" name="Oval 78"/>
              <p:cNvSpPr>
                <a:spLocks noChangeArrowheads="1"/>
              </p:cNvSpPr>
              <p:nvPr/>
            </p:nvSpPr>
            <p:spPr bwMode="auto">
              <a:xfrm>
                <a:off x="1344" y="192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5" name="Oval 79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6" name="Oval 80"/>
              <p:cNvSpPr>
                <a:spLocks noChangeArrowheads="1"/>
              </p:cNvSpPr>
              <p:nvPr/>
            </p:nvSpPr>
            <p:spPr bwMode="auto">
              <a:xfrm>
                <a:off x="1383" y="181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7" name="Oval 81"/>
              <p:cNvSpPr>
                <a:spLocks noChangeArrowheads="1"/>
              </p:cNvSpPr>
              <p:nvPr/>
            </p:nvSpPr>
            <p:spPr bwMode="auto">
              <a:xfrm>
                <a:off x="1383" y="175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8" name="Oval 82"/>
              <p:cNvSpPr>
                <a:spLocks noChangeArrowheads="1"/>
              </p:cNvSpPr>
              <p:nvPr/>
            </p:nvSpPr>
            <p:spPr bwMode="auto">
              <a:xfrm>
                <a:off x="1431" y="170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299" name="Oval 83"/>
              <p:cNvSpPr>
                <a:spLocks noChangeArrowheads="1"/>
              </p:cNvSpPr>
              <p:nvPr/>
            </p:nvSpPr>
            <p:spPr bwMode="auto">
              <a:xfrm>
                <a:off x="1431" y="161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0" name="Oval 84"/>
              <p:cNvSpPr>
                <a:spLocks noChangeArrowheads="1"/>
              </p:cNvSpPr>
              <p:nvPr/>
            </p:nvSpPr>
            <p:spPr bwMode="auto">
              <a:xfrm>
                <a:off x="1479" y="154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1" name="Oval 85"/>
              <p:cNvSpPr>
                <a:spLocks noChangeArrowheads="1"/>
              </p:cNvSpPr>
              <p:nvPr/>
            </p:nvSpPr>
            <p:spPr bwMode="auto">
              <a:xfrm>
                <a:off x="1383" y="156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2" name="Oval 86"/>
              <p:cNvSpPr>
                <a:spLocks noChangeArrowheads="1"/>
              </p:cNvSpPr>
              <p:nvPr/>
            </p:nvSpPr>
            <p:spPr bwMode="auto">
              <a:xfrm>
                <a:off x="1335" y="156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3" name="Oval 87"/>
              <p:cNvSpPr>
                <a:spLocks noChangeArrowheads="1"/>
              </p:cNvSpPr>
              <p:nvPr/>
            </p:nvSpPr>
            <p:spPr bwMode="auto">
              <a:xfrm>
                <a:off x="1287" y="156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4" name="Oval 88"/>
              <p:cNvSpPr>
                <a:spLocks noChangeArrowheads="1"/>
              </p:cNvSpPr>
              <p:nvPr/>
            </p:nvSpPr>
            <p:spPr bwMode="auto">
              <a:xfrm>
                <a:off x="1256" y="157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5" name="Oval 89"/>
              <p:cNvSpPr>
                <a:spLocks noChangeArrowheads="1"/>
              </p:cNvSpPr>
              <p:nvPr/>
            </p:nvSpPr>
            <p:spPr bwMode="auto">
              <a:xfrm>
                <a:off x="1160" y="1623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6" name="Oval 90"/>
              <p:cNvSpPr>
                <a:spLocks noChangeArrowheads="1"/>
              </p:cNvSpPr>
              <p:nvPr/>
            </p:nvSpPr>
            <p:spPr bwMode="auto">
              <a:xfrm>
                <a:off x="1147" y="168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7" name="Oval 91"/>
              <p:cNvSpPr>
                <a:spLocks noChangeArrowheads="1"/>
              </p:cNvSpPr>
              <p:nvPr/>
            </p:nvSpPr>
            <p:spPr bwMode="auto">
              <a:xfrm>
                <a:off x="1138" y="175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8" name="Oval 92"/>
              <p:cNvSpPr>
                <a:spLocks noChangeArrowheads="1"/>
              </p:cNvSpPr>
              <p:nvPr/>
            </p:nvSpPr>
            <p:spPr bwMode="auto">
              <a:xfrm>
                <a:off x="1143" y="181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09" name="Oval 93"/>
              <p:cNvSpPr>
                <a:spLocks noChangeArrowheads="1"/>
              </p:cNvSpPr>
              <p:nvPr/>
            </p:nvSpPr>
            <p:spPr bwMode="auto">
              <a:xfrm>
                <a:off x="1130" y="190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286" name="Group 94"/>
            <p:cNvGrpSpPr>
              <a:grpSpLocks/>
            </p:cNvGrpSpPr>
            <p:nvPr/>
          </p:nvGrpSpPr>
          <p:grpSpPr bwMode="auto">
            <a:xfrm rot="7163431">
              <a:off x="4198" y="1100"/>
              <a:ext cx="1026" cy="764"/>
              <a:chOff x="1130" y="1540"/>
              <a:chExt cx="1026" cy="764"/>
            </a:xfrm>
          </p:grpSpPr>
          <p:sp>
            <p:nvSpPr>
              <p:cNvPr id="9311" name="Oval 95"/>
              <p:cNvSpPr>
                <a:spLocks noChangeArrowheads="1"/>
              </p:cNvSpPr>
              <p:nvPr/>
            </p:nvSpPr>
            <p:spPr bwMode="auto">
              <a:xfrm>
                <a:off x="2008" y="216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2" name="Oval 96"/>
              <p:cNvSpPr>
                <a:spLocks noChangeArrowheads="1"/>
              </p:cNvSpPr>
              <p:nvPr/>
            </p:nvSpPr>
            <p:spPr bwMode="auto">
              <a:xfrm>
                <a:off x="2059" y="212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3" name="Oval 97"/>
              <p:cNvSpPr>
                <a:spLocks noChangeArrowheads="1"/>
              </p:cNvSpPr>
              <p:nvPr/>
            </p:nvSpPr>
            <p:spPr bwMode="auto">
              <a:xfrm>
                <a:off x="2012" y="206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4" name="Oval 98"/>
              <p:cNvSpPr>
                <a:spLocks noChangeArrowheads="1"/>
              </p:cNvSpPr>
              <p:nvPr/>
            </p:nvSpPr>
            <p:spPr bwMode="auto">
              <a:xfrm>
                <a:off x="1963" y="201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5" name="Oval 99"/>
              <p:cNvSpPr>
                <a:spLocks noChangeArrowheads="1"/>
              </p:cNvSpPr>
              <p:nvPr/>
            </p:nvSpPr>
            <p:spPr bwMode="auto">
              <a:xfrm>
                <a:off x="1963" y="192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6" name="Oval 100"/>
              <p:cNvSpPr>
                <a:spLocks noChangeArrowheads="1"/>
              </p:cNvSpPr>
              <p:nvPr/>
            </p:nvSpPr>
            <p:spPr bwMode="auto">
              <a:xfrm>
                <a:off x="1929" y="192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7" name="Oval 101"/>
              <p:cNvSpPr>
                <a:spLocks noChangeArrowheads="1"/>
              </p:cNvSpPr>
              <p:nvPr/>
            </p:nvSpPr>
            <p:spPr bwMode="auto">
              <a:xfrm>
                <a:off x="1881" y="18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8" name="Oval 102"/>
              <p:cNvSpPr>
                <a:spLocks noChangeArrowheads="1"/>
              </p:cNvSpPr>
              <p:nvPr/>
            </p:nvSpPr>
            <p:spPr bwMode="auto">
              <a:xfrm>
                <a:off x="1885" y="180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19" name="Oval 103"/>
              <p:cNvSpPr>
                <a:spLocks noChangeArrowheads="1"/>
              </p:cNvSpPr>
              <p:nvPr/>
            </p:nvSpPr>
            <p:spPr bwMode="auto">
              <a:xfrm>
                <a:off x="1815" y="178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0" name="Oval 104"/>
              <p:cNvSpPr>
                <a:spLocks noChangeArrowheads="1"/>
              </p:cNvSpPr>
              <p:nvPr/>
            </p:nvSpPr>
            <p:spPr bwMode="auto">
              <a:xfrm>
                <a:off x="1727" y="178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1" name="Oval 105"/>
              <p:cNvSpPr>
                <a:spLocks noChangeArrowheads="1"/>
              </p:cNvSpPr>
              <p:nvPr/>
            </p:nvSpPr>
            <p:spPr bwMode="auto">
              <a:xfrm>
                <a:off x="1728" y="182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2" name="Oval 106"/>
              <p:cNvSpPr>
                <a:spLocks noChangeArrowheads="1"/>
              </p:cNvSpPr>
              <p:nvPr/>
            </p:nvSpPr>
            <p:spPr bwMode="auto">
              <a:xfrm>
                <a:off x="1680" y="18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3" name="Oval 107"/>
              <p:cNvSpPr>
                <a:spLocks noChangeArrowheads="1"/>
              </p:cNvSpPr>
              <p:nvPr/>
            </p:nvSpPr>
            <p:spPr bwMode="auto">
              <a:xfrm>
                <a:off x="1666" y="194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4" name="Oval 108"/>
              <p:cNvSpPr>
                <a:spLocks noChangeArrowheads="1"/>
              </p:cNvSpPr>
              <p:nvPr/>
            </p:nvSpPr>
            <p:spPr bwMode="auto">
              <a:xfrm>
                <a:off x="1632" y="201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" name="Oval 109"/>
              <p:cNvSpPr>
                <a:spLocks noChangeArrowheads="1"/>
              </p:cNvSpPr>
              <p:nvPr/>
            </p:nvSpPr>
            <p:spPr bwMode="auto">
              <a:xfrm>
                <a:off x="1631" y="206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6" name="Oval 110"/>
              <p:cNvSpPr>
                <a:spLocks noChangeArrowheads="1"/>
              </p:cNvSpPr>
              <p:nvPr/>
            </p:nvSpPr>
            <p:spPr bwMode="auto">
              <a:xfrm>
                <a:off x="1631" y="211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7" name="Oval 111"/>
              <p:cNvSpPr>
                <a:spLocks noChangeArrowheads="1"/>
              </p:cNvSpPr>
              <p:nvPr/>
            </p:nvSpPr>
            <p:spPr bwMode="auto">
              <a:xfrm>
                <a:off x="1584" y="216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8" name="Oval 112"/>
              <p:cNvSpPr>
                <a:spLocks noChangeArrowheads="1"/>
              </p:cNvSpPr>
              <p:nvPr/>
            </p:nvSpPr>
            <p:spPr bwMode="auto">
              <a:xfrm>
                <a:off x="1584" y="220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29" name="Oval 113"/>
              <p:cNvSpPr>
                <a:spLocks noChangeArrowheads="1"/>
              </p:cNvSpPr>
              <p:nvPr/>
            </p:nvSpPr>
            <p:spPr bwMode="auto">
              <a:xfrm>
                <a:off x="1487" y="220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0" name="Oval 114"/>
              <p:cNvSpPr>
                <a:spLocks noChangeArrowheads="1"/>
              </p:cNvSpPr>
              <p:nvPr/>
            </p:nvSpPr>
            <p:spPr bwMode="auto">
              <a:xfrm>
                <a:off x="1440" y="216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1" name="Oval 115"/>
              <p:cNvSpPr>
                <a:spLocks noChangeArrowheads="1"/>
              </p:cNvSpPr>
              <p:nvPr/>
            </p:nvSpPr>
            <p:spPr bwMode="auto">
              <a:xfrm>
                <a:off x="1392" y="21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2" name="Oval 116"/>
              <p:cNvSpPr>
                <a:spLocks noChangeArrowheads="1"/>
              </p:cNvSpPr>
              <p:nvPr/>
            </p:nvSpPr>
            <p:spPr bwMode="auto">
              <a:xfrm>
                <a:off x="1341" y="20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3" name="Oval 117"/>
              <p:cNvSpPr>
                <a:spLocks noChangeArrowheads="1"/>
              </p:cNvSpPr>
              <p:nvPr/>
            </p:nvSpPr>
            <p:spPr bwMode="auto">
              <a:xfrm>
                <a:off x="1344" y="196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Oval 118"/>
              <p:cNvSpPr>
                <a:spLocks noChangeArrowheads="1"/>
              </p:cNvSpPr>
              <p:nvPr/>
            </p:nvSpPr>
            <p:spPr bwMode="auto">
              <a:xfrm>
                <a:off x="1342" y="192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Oval 119"/>
              <p:cNvSpPr>
                <a:spLocks noChangeArrowheads="1"/>
              </p:cNvSpPr>
              <p:nvPr/>
            </p:nvSpPr>
            <p:spPr bwMode="auto">
              <a:xfrm>
                <a:off x="1342" y="187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Oval 120"/>
              <p:cNvSpPr>
                <a:spLocks noChangeArrowheads="1"/>
              </p:cNvSpPr>
              <p:nvPr/>
            </p:nvSpPr>
            <p:spPr bwMode="auto">
              <a:xfrm>
                <a:off x="1381" y="182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7" name="Oval 121"/>
              <p:cNvSpPr>
                <a:spLocks noChangeArrowheads="1"/>
              </p:cNvSpPr>
              <p:nvPr/>
            </p:nvSpPr>
            <p:spPr bwMode="auto">
              <a:xfrm>
                <a:off x="1383" y="175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8" name="Oval 122"/>
              <p:cNvSpPr>
                <a:spLocks noChangeArrowheads="1"/>
              </p:cNvSpPr>
              <p:nvPr/>
            </p:nvSpPr>
            <p:spPr bwMode="auto">
              <a:xfrm>
                <a:off x="1431" y="170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39" name="Oval 123"/>
              <p:cNvSpPr>
                <a:spLocks noChangeArrowheads="1"/>
              </p:cNvSpPr>
              <p:nvPr/>
            </p:nvSpPr>
            <p:spPr bwMode="auto">
              <a:xfrm>
                <a:off x="1428" y="161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0" name="Oval 124"/>
              <p:cNvSpPr>
                <a:spLocks noChangeArrowheads="1"/>
              </p:cNvSpPr>
              <p:nvPr/>
            </p:nvSpPr>
            <p:spPr bwMode="auto">
              <a:xfrm>
                <a:off x="1479" y="154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1" name="Oval 125"/>
              <p:cNvSpPr>
                <a:spLocks noChangeArrowheads="1"/>
              </p:cNvSpPr>
              <p:nvPr/>
            </p:nvSpPr>
            <p:spPr bwMode="auto">
              <a:xfrm>
                <a:off x="1382" y="1563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2" name="Oval 126"/>
              <p:cNvSpPr>
                <a:spLocks noChangeArrowheads="1"/>
              </p:cNvSpPr>
              <p:nvPr/>
            </p:nvSpPr>
            <p:spPr bwMode="auto">
              <a:xfrm>
                <a:off x="1335" y="156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3" name="Oval 127"/>
              <p:cNvSpPr>
                <a:spLocks noChangeArrowheads="1"/>
              </p:cNvSpPr>
              <p:nvPr/>
            </p:nvSpPr>
            <p:spPr bwMode="auto">
              <a:xfrm>
                <a:off x="1287" y="1563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4" name="Oval 128"/>
              <p:cNvSpPr>
                <a:spLocks noChangeArrowheads="1"/>
              </p:cNvSpPr>
              <p:nvPr/>
            </p:nvSpPr>
            <p:spPr bwMode="auto">
              <a:xfrm>
                <a:off x="1255" y="157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5" name="Oval 129"/>
              <p:cNvSpPr>
                <a:spLocks noChangeArrowheads="1"/>
              </p:cNvSpPr>
              <p:nvPr/>
            </p:nvSpPr>
            <p:spPr bwMode="auto">
              <a:xfrm>
                <a:off x="1160" y="1623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6" name="Oval 130"/>
              <p:cNvSpPr>
                <a:spLocks noChangeArrowheads="1"/>
              </p:cNvSpPr>
              <p:nvPr/>
            </p:nvSpPr>
            <p:spPr bwMode="auto">
              <a:xfrm>
                <a:off x="1146" y="168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7" name="Oval 131"/>
              <p:cNvSpPr>
                <a:spLocks noChangeArrowheads="1"/>
              </p:cNvSpPr>
              <p:nvPr/>
            </p:nvSpPr>
            <p:spPr bwMode="auto">
              <a:xfrm>
                <a:off x="1136" y="176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8" name="Oval 132"/>
              <p:cNvSpPr>
                <a:spLocks noChangeArrowheads="1"/>
              </p:cNvSpPr>
              <p:nvPr/>
            </p:nvSpPr>
            <p:spPr bwMode="auto">
              <a:xfrm>
                <a:off x="1143" y="181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49" name="Oval 133"/>
              <p:cNvSpPr>
                <a:spLocks noChangeArrowheads="1"/>
              </p:cNvSpPr>
              <p:nvPr/>
            </p:nvSpPr>
            <p:spPr bwMode="auto">
              <a:xfrm>
                <a:off x="1130" y="19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287" name="Group 134"/>
            <p:cNvGrpSpPr>
              <a:grpSpLocks/>
            </p:cNvGrpSpPr>
            <p:nvPr/>
          </p:nvGrpSpPr>
          <p:grpSpPr bwMode="auto">
            <a:xfrm rot="-4318676">
              <a:off x="3927" y="951"/>
              <a:ext cx="1026" cy="764"/>
              <a:chOff x="1130" y="1540"/>
              <a:chExt cx="1026" cy="764"/>
            </a:xfrm>
          </p:grpSpPr>
          <p:sp>
            <p:nvSpPr>
              <p:cNvPr id="9351" name="Oval 135"/>
              <p:cNvSpPr>
                <a:spLocks noChangeArrowheads="1"/>
              </p:cNvSpPr>
              <p:nvPr/>
            </p:nvSpPr>
            <p:spPr bwMode="auto">
              <a:xfrm>
                <a:off x="2015" y="215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2" name="Oval 136"/>
              <p:cNvSpPr>
                <a:spLocks noChangeArrowheads="1"/>
              </p:cNvSpPr>
              <p:nvPr/>
            </p:nvSpPr>
            <p:spPr bwMode="auto">
              <a:xfrm>
                <a:off x="2060" y="21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3" name="Oval 137"/>
              <p:cNvSpPr>
                <a:spLocks noChangeArrowheads="1"/>
              </p:cNvSpPr>
              <p:nvPr/>
            </p:nvSpPr>
            <p:spPr bwMode="auto">
              <a:xfrm>
                <a:off x="2016" y="205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4" name="Oval 138"/>
              <p:cNvSpPr>
                <a:spLocks noChangeArrowheads="1"/>
              </p:cNvSpPr>
              <p:nvPr/>
            </p:nvSpPr>
            <p:spPr bwMode="auto">
              <a:xfrm>
                <a:off x="1964" y="201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5" name="Oval 139"/>
              <p:cNvSpPr>
                <a:spLocks noChangeArrowheads="1"/>
              </p:cNvSpPr>
              <p:nvPr/>
            </p:nvSpPr>
            <p:spPr bwMode="auto">
              <a:xfrm>
                <a:off x="1969" y="190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6" name="Oval 140"/>
              <p:cNvSpPr>
                <a:spLocks noChangeArrowheads="1"/>
              </p:cNvSpPr>
              <p:nvPr/>
            </p:nvSpPr>
            <p:spPr bwMode="auto">
              <a:xfrm>
                <a:off x="1932" y="19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7" name="Oval 141"/>
              <p:cNvSpPr>
                <a:spLocks noChangeArrowheads="1"/>
              </p:cNvSpPr>
              <p:nvPr/>
            </p:nvSpPr>
            <p:spPr bwMode="auto">
              <a:xfrm>
                <a:off x="1882" y="186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8" name="Oval 142"/>
              <p:cNvSpPr>
                <a:spLocks noChangeArrowheads="1"/>
              </p:cNvSpPr>
              <p:nvPr/>
            </p:nvSpPr>
            <p:spPr bwMode="auto">
              <a:xfrm>
                <a:off x="1887" y="179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59" name="Oval 143"/>
              <p:cNvSpPr>
                <a:spLocks noChangeArrowheads="1"/>
              </p:cNvSpPr>
              <p:nvPr/>
            </p:nvSpPr>
            <p:spPr bwMode="auto">
              <a:xfrm>
                <a:off x="1816" y="1773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0" name="Oval 144"/>
              <p:cNvSpPr>
                <a:spLocks noChangeArrowheads="1"/>
              </p:cNvSpPr>
              <p:nvPr/>
            </p:nvSpPr>
            <p:spPr bwMode="auto">
              <a:xfrm>
                <a:off x="1730" y="176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1" name="Oval 145"/>
              <p:cNvSpPr>
                <a:spLocks noChangeArrowheads="1"/>
              </p:cNvSpPr>
              <p:nvPr/>
            </p:nvSpPr>
            <p:spPr bwMode="auto">
              <a:xfrm>
                <a:off x="1729" y="182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2" name="Oval 146"/>
              <p:cNvSpPr>
                <a:spLocks noChangeArrowheads="1"/>
              </p:cNvSpPr>
              <p:nvPr/>
            </p:nvSpPr>
            <p:spPr bwMode="auto">
              <a:xfrm>
                <a:off x="1680" y="187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3" name="Oval 147"/>
              <p:cNvSpPr>
                <a:spLocks noChangeArrowheads="1"/>
              </p:cNvSpPr>
              <p:nvPr/>
            </p:nvSpPr>
            <p:spPr bwMode="auto">
              <a:xfrm>
                <a:off x="1668" y="194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4" name="Oval 148"/>
              <p:cNvSpPr>
                <a:spLocks noChangeArrowheads="1"/>
              </p:cNvSpPr>
              <p:nvPr/>
            </p:nvSpPr>
            <p:spPr bwMode="auto">
              <a:xfrm>
                <a:off x="1634" y="201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5" name="Oval 149"/>
              <p:cNvSpPr>
                <a:spLocks noChangeArrowheads="1"/>
              </p:cNvSpPr>
              <p:nvPr/>
            </p:nvSpPr>
            <p:spPr bwMode="auto">
              <a:xfrm>
                <a:off x="1636" y="205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6" name="Oval 150"/>
              <p:cNvSpPr>
                <a:spLocks noChangeArrowheads="1"/>
              </p:cNvSpPr>
              <p:nvPr/>
            </p:nvSpPr>
            <p:spPr bwMode="auto">
              <a:xfrm>
                <a:off x="1633" y="210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7" name="Oval 151"/>
              <p:cNvSpPr>
                <a:spLocks noChangeArrowheads="1"/>
              </p:cNvSpPr>
              <p:nvPr/>
            </p:nvSpPr>
            <p:spPr bwMode="auto">
              <a:xfrm>
                <a:off x="1585" y="215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8" name="Oval 152"/>
              <p:cNvSpPr>
                <a:spLocks noChangeArrowheads="1"/>
              </p:cNvSpPr>
              <p:nvPr/>
            </p:nvSpPr>
            <p:spPr bwMode="auto">
              <a:xfrm>
                <a:off x="1589" y="220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69" name="Oval 153"/>
              <p:cNvSpPr>
                <a:spLocks noChangeArrowheads="1"/>
              </p:cNvSpPr>
              <p:nvPr/>
            </p:nvSpPr>
            <p:spPr bwMode="auto">
              <a:xfrm>
                <a:off x="1491" y="2196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0" name="Oval 154"/>
              <p:cNvSpPr>
                <a:spLocks noChangeArrowheads="1"/>
              </p:cNvSpPr>
              <p:nvPr/>
            </p:nvSpPr>
            <p:spPr bwMode="auto">
              <a:xfrm>
                <a:off x="1442" y="215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1" name="Oval 155"/>
              <p:cNvSpPr>
                <a:spLocks noChangeArrowheads="1"/>
              </p:cNvSpPr>
              <p:nvPr/>
            </p:nvSpPr>
            <p:spPr bwMode="auto">
              <a:xfrm>
                <a:off x="1393" y="210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2" name="Oval 156"/>
              <p:cNvSpPr>
                <a:spLocks noChangeArrowheads="1"/>
              </p:cNvSpPr>
              <p:nvPr/>
            </p:nvSpPr>
            <p:spPr bwMode="auto">
              <a:xfrm>
                <a:off x="1344" y="206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3" name="Oval 157"/>
              <p:cNvSpPr>
                <a:spLocks noChangeArrowheads="1"/>
              </p:cNvSpPr>
              <p:nvPr/>
            </p:nvSpPr>
            <p:spPr bwMode="auto">
              <a:xfrm>
                <a:off x="1345" y="196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4" name="Oval 158"/>
              <p:cNvSpPr>
                <a:spLocks noChangeArrowheads="1"/>
              </p:cNvSpPr>
              <p:nvPr/>
            </p:nvSpPr>
            <p:spPr bwMode="auto">
              <a:xfrm>
                <a:off x="1346" y="191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5" name="Oval 159"/>
              <p:cNvSpPr>
                <a:spLocks noChangeArrowheads="1"/>
              </p:cNvSpPr>
              <p:nvPr/>
            </p:nvSpPr>
            <p:spPr bwMode="auto">
              <a:xfrm>
                <a:off x="1344" y="187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6" name="Oval 160"/>
              <p:cNvSpPr>
                <a:spLocks noChangeArrowheads="1"/>
              </p:cNvSpPr>
              <p:nvPr/>
            </p:nvSpPr>
            <p:spPr bwMode="auto">
              <a:xfrm>
                <a:off x="1383" y="1815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7" name="Oval 161"/>
              <p:cNvSpPr>
                <a:spLocks noChangeArrowheads="1"/>
              </p:cNvSpPr>
              <p:nvPr/>
            </p:nvSpPr>
            <p:spPr bwMode="auto">
              <a:xfrm>
                <a:off x="1383" y="175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8" name="Oval 162"/>
              <p:cNvSpPr>
                <a:spLocks noChangeArrowheads="1"/>
              </p:cNvSpPr>
              <p:nvPr/>
            </p:nvSpPr>
            <p:spPr bwMode="auto">
              <a:xfrm>
                <a:off x="1438" y="169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79" name="Oval 163"/>
              <p:cNvSpPr>
                <a:spLocks noChangeArrowheads="1"/>
              </p:cNvSpPr>
              <p:nvPr/>
            </p:nvSpPr>
            <p:spPr bwMode="auto">
              <a:xfrm>
                <a:off x="1431" y="1610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0" name="Oval 164"/>
              <p:cNvSpPr>
                <a:spLocks noChangeArrowheads="1"/>
              </p:cNvSpPr>
              <p:nvPr/>
            </p:nvSpPr>
            <p:spPr bwMode="auto">
              <a:xfrm>
                <a:off x="1486" y="152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1" name="Oval 165"/>
              <p:cNvSpPr>
                <a:spLocks noChangeArrowheads="1"/>
              </p:cNvSpPr>
              <p:nvPr/>
            </p:nvSpPr>
            <p:spPr bwMode="auto">
              <a:xfrm>
                <a:off x="1384" y="155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2" name="Oval 166"/>
              <p:cNvSpPr>
                <a:spLocks noChangeArrowheads="1"/>
              </p:cNvSpPr>
              <p:nvPr/>
            </p:nvSpPr>
            <p:spPr bwMode="auto">
              <a:xfrm>
                <a:off x="1341" y="155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3" name="Oval 167"/>
              <p:cNvSpPr>
                <a:spLocks noChangeArrowheads="1"/>
              </p:cNvSpPr>
              <p:nvPr/>
            </p:nvSpPr>
            <p:spPr bwMode="auto">
              <a:xfrm>
                <a:off x="1287" y="1562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4" name="Oval 168"/>
              <p:cNvSpPr>
                <a:spLocks noChangeArrowheads="1"/>
              </p:cNvSpPr>
              <p:nvPr/>
            </p:nvSpPr>
            <p:spPr bwMode="auto">
              <a:xfrm>
                <a:off x="1259" y="1569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5" name="Oval 169"/>
              <p:cNvSpPr>
                <a:spLocks noChangeArrowheads="1"/>
              </p:cNvSpPr>
              <p:nvPr/>
            </p:nvSpPr>
            <p:spPr bwMode="auto">
              <a:xfrm>
                <a:off x="1160" y="1617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6" name="Oval 170"/>
              <p:cNvSpPr>
                <a:spLocks noChangeArrowheads="1"/>
              </p:cNvSpPr>
              <p:nvPr/>
            </p:nvSpPr>
            <p:spPr bwMode="auto">
              <a:xfrm>
                <a:off x="1151" y="1678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7" name="Oval 171"/>
              <p:cNvSpPr>
                <a:spLocks noChangeArrowheads="1"/>
              </p:cNvSpPr>
              <p:nvPr/>
            </p:nvSpPr>
            <p:spPr bwMode="auto">
              <a:xfrm>
                <a:off x="1140" y="1754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8" name="Oval 172"/>
              <p:cNvSpPr>
                <a:spLocks noChangeArrowheads="1"/>
              </p:cNvSpPr>
              <p:nvPr/>
            </p:nvSpPr>
            <p:spPr bwMode="auto">
              <a:xfrm>
                <a:off x="1143" y="1811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389" name="Oval 173"/>
              <p:cNvSpPr>
                <a:spLocks noChangeArrowheads="1"/>
              </p:cNvSpPr>
              <p:nvPr/>
            </p:nvSpPr>
            <p:spPr bwMode="auto">
              <a:xfrm>
                <a:off x="1131" y="1903"/>
                <a:ext cx="96" cy="96"/>
              </a:xfrm>
              <a:prstGeom prst="ellipse">
                <a:avLst/>
              </a:prstGeom>
              <a:solidFill>
                <a:srgbClr val="9B69FF"/>
              </a:solidFill>
              <a:ln w="9525">
                <a:solidFill>
                  <a:srgbClr val="00297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9390" name="AutoShape 174"/>
          <p:cNvSpPr>
            <a:spLocks/>
          </p:cNvSpPr>
          <p:nvPr/>
        </p:nvSpPr>
        <p:spPr bwMode="auto">
          <a:xfrm>
            <a:off x="7010400" y="1143000"/>
            <a:ext cx="152400" cy="3733800"/>
          </a:xfrm>
          <a:prstGeom prst="rightBrace">
            <a:avLst>
              <a:gd name="adj1" fmla="val 204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92" name="Freeform 176"/>
          <p:cNvSpPr>
            <a:spLocks/>
          </p:cNvSpPr>
          <p:nvPr/>
        </p:nvSpPr>
        <p:spPr bwMode="auto">
          <a:xfrm>
            <a:off x="2362200" y="5791200"/>
            <a:ext cx="4724400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8" y="336"/>
              </a:cxn>
              <a:cxn ang="0">
                <a:pos x="2160" y="336"/>
              </a:cxn>
            </a:cxnLst>
            <a:rect l="0" t="0" r="r" b="b"/>
            <a:pathLst>
              <a:path w="2160" h="336">
                <a:moveTo>
                  <a:pt x="0" y="0"/>
                </a:moveTo>
                <a:lnTo>
                  <a:pt x="288" y="336"/>
                </a:lnTo>
                <a:lnTo>
                  <a:pt x="2160" y="336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393" name="Text Box 177">
            <a:hlinkClick r:id="rId2" action="ppaction://hlinkfile"/>
          </p:cNvPr>
          <p:cNvSpPr txBox="1">
            <a:spLocks noChangeArrowheads="1"/>
          </p:cNvSpPr>
          <p:nvPr/>
        </p:nvSpPr>
        <p:spPr bwMode="auto">
          <a:xfrm>
            <a:off x="7086600" y="563880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Huyết thanh</a:t>
            </a:r>
          </a:p>
        </p:txBody>
      </p:sp>
      <p:sp>
        <p:nvSpPr>
          <p:cNvPr id="9394" name="Text Box 178"/>
          <p:cNvSpPr txBox="1">
            <a:spLocks noChangeArrowheads="1"/>
          </p:cNvSpPr>
          <p:nvPr/>
        </p:nvSpPr>
        <p:spPr bwMode="auto">
          <a:xfrm>
            <a:off x="7924800" y="3810003"/>
            <a:ext cx="99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Khối máu đông</a:t>
            </a:r>
          </a:p>
        </p:txBody>
      </p:sp>
      <p:sp>
        <p:nvSpPr>
          <p:cNvPr id="9395" name="Text Box 179"/>
          <p:cNvSpPr txBox="1">
            <a:spLocks noChangeArrowheads="1"/>
          </p:cNvSpPr>
          <p:nvPr/>
        </p:nvSpPr>
        <p:spPr bwMode="auto">
          <a:xfrm>
            <a:off x="5715000" y="4419604"/>
            <a:ext cx="114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Tơ máu (fibrin)</a:t>
            </a:r>
          </a:p>
        </p:txBody>
      </p:sp>
      <p:sp>
        <p:nvSpPr>
          <p:cNvPr id="9396" name="Text Box 180"/>
          <p:cNvSpPr txBox="1">
            <a:spLocks noChangeArrowheads="1"/>
          </p:cNvSpPr>
          <p:nvPr/>
        </p:nvSpPr>
        <p:spPr bwMode="auto">
          <a:xfrm>
            <a:off x="5029200" y="10350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Hồng cầu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5257800" y="1676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Bạch  cầu</a:t>
            </a:r>
          </a:p>
        </p:txBody>
      </p:sp>
      <p:sp>
        <p:nvSpPr>
          <p:cNvPr id="9398" name="Text Box 182"/>
          <p:cNvSpPr txBox="1">
            <a:spLocks noChangeArrowheads="1"/>
          </p:cNvSpPr>
          <p:nvPr/>
        </p:nvSpPr>
        <p:spPr bwMode="auto">
          <a:xfrm>
            <a:off x="5105400" y="2209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u="none">
                <a:latin typeface="Times New Roman" pitchFamily="18" charset="0"/>
              </a:rPr>
              <a:t>Tiểu  cầu</a:t>
            </a:r>
          </a:p>
        </p:txBody>
      </p:sp>
      <p:sp>
        <p:nvSpPr>
          <p:cNvPr id="9399" name="Line 183"/>
          <p:cNvSpPr>
            <a:spLocks noChangeShapeType="1"/>
          </p:cNvSpPr>
          <p:nvPr/>
        </p:nvSpPr>
        <p:spPr bwMode="auto">
          <a:xfrm flipV="1">
            <a:off x="2362200" y="48768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0" name="Oval 184"/>
          <p:cNvSpPr>
            <a:spLocks noChangeArrowheads="1"/>
          </p:cNvSpPr>
          <p:nvPr/>
        </p:nvSpPr>
        <p:spPr bwMode="auto">
          <a:xfrm flipV="1">
            <a:off x="5929313" y="4448175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1" name="Oval 185"/>
          <p:cNvSpPr>
            <a:spLocks noChangeArrowheads="1"/>
          </p:cNvSpPr>
          <p:nvPr/>
        </p:nvSpPr>
        <p:spPr bwMode="auto">
          <a:xfrm>
            <a:off x="6005513" y="4427538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2" name="Oval 186"/>
          <p:cNvSpPr>
            <a:spLocks noChangeArrowheads="1"/>
          </p:cNvSpPr>
          <p:nvPr/>
        </p:nvSpPr>
        <p:spPr bwMode="auto">
          <a:xfrm flipV="1">
            <a:off x="6081713" y="4413250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3" name="Oval 187"/>
          <p:cNvSpPr>
            <a:spLocks noChangeArrowheads="1"/>
          </p:cNvSpPr>
          <p:nvPr/>
        </p:nvSpPr>
        <p:spPr bwMode="auto">
          <a:xfrm>
            <a:off x="6157913" y="4398963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4" name="Oval 188"/>
          <p:cNvSpPr>
            <a:spLocks noChangeArrowheads="1"/>
          </p:cNvSpPr>
          <p:nvPr/>
        </p:nvSpPr>
        <p:spPr bwMode="auto">
          <a:xfrm flipV="1">
            <a:off x="6234113" y="4406900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5" name="Oval 189"/>
          <p:cNvSpPr>
            <a:spLocks noChangeArrowheads="1"/>
          </p:cNvSpPr>
          <p:nvPr/>
        </p:nvSpPr>
        <p:spPr bwMode="auto">
          <a:xfrm>
            <a:off x="6310313" y="4427538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6" name="Oval 190"/>
          <p:cNvSpPr>
            <a:spLocks noChangeArrowheads="1"/>
          </p:cNvSpPr>
          <p:nvPr/>
        </p:nvSpPr>
        <p:spPr bwMode="auto">
          <a:xfrm flipV="1">
            <a:off x="6386513" y="4427538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7" name="Oval 191"/>
          <p:cNvSpPr>
            <a:spLocks noChangeArrowheads="1"/>
          </p:cNvSpPr>
          <p:nvPr/>
        </p:nvSpPr>
        <p:spPr bwMode="auto">
          <a:xfrm>
            <a:off x="6462713" y="4419600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08" name="Oval 192"/>
          <p:cNvSpPr>
            <a:spLocks noChangeArrowheads="1"/>
          </p:cNvSpPr>
          <p:nvPr/>
        </p:nvSpPr>
        <p:spPr bwMode="auto">
          <a:xfrm flipV="1">
            <a:off x="6553200" y="4419600"/>
            <a:ext cx="76200" cy="762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11" name="Oval 195"/>
          <p:cNvSpPr>
            <a:spLocks noChangeArrowheads="1"/>
          </p:cNvSpPr>
          <p:nvPr/>
        </p:nvSpPr>
        <p:spPr bwMode="auto">
          <a:xfrm>
            <a:off x="7696200" y="1981200"/>
            <a:ext cx="533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14" name="Oval 198"/>
          <p:cNvSpPr>
            <a:spLocks noChangeArrowheads="1"/>
          </p:cNvSpPr>
          <p:nvPr/>
        </p:nvSpPr>
        <p:spPr bwMode="auto">
          <a:xfrm flipV="1">
            <a:off x="8458200" y="2438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15" name="Oval 199"/>
          <p:cNvSpPr>
            <a:spLocks noChangeArrowheads="1"/>
          </p:cNvSpPr>
          <p:nvPr/>
        </p:nvSpPr>
        <p:spPr bwMode="auto">
          <a:xfrm flipV="1">
            <a:off x="8534400" y="2438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18" name="Oval 202"/>
          <p:cNvSpPr>
            <a:spLocks noChangeArrowheads="1"/>
          </p:cNvSpPr>
          <p:nvPr/>
        </p:nvSpPr>
        <p:spPr bwMode="auto">
          <a:xfrm flipV="1">
            <a:off x="8229600" y="2590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22" name="Oval 206"/>
          <p:cNvSpPr>
            <a:spLocks noChangeArrowheads="1"/>
          </p:cNvSpPr>
          <p:nvPr/>
        </p:nvSpPr>
        <p:spPr bwMode="auto">
          <a:xfrm>
            <a:off x="7467600" y="2819400"/>
            <a:ext cx="533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5" name="Group 207"/>
          <p:cNvGrpSpPr>
            <a:grpSpLocks/>
          </p:cNvGrpSpPr>
          <p:nvPr/>
        </p:nvGrpSpPr>
        <p:grpSpPr bwMode="auto">
          <a:xfrm>
            <a:off x="7467602" y="2209800"/>
            <a:ext cx="601663" cy="484188"/>
            <a:chOff x="2208" y="3341"/>
            <a:chExt cx="442" cy="355"/>
          </a:xfrm>
        </p:grpSpPr>
        <p:sp>
          <p:nvSpPr>
            <p:cNvPr id="9424" name="Freeform 208" descr="Large confetti"/>
            <p:cNvSpPr>
              <a:spLocks/>
            </p:cNvSpPr>
            <p:nvPr/>
          </p:nvSpPr>
          <p:spPr bwMode="auto">
            <a:xfrm>
              <a:off x="2208" y="3341"/>
              <a:ext cx="442" cy="355"/>
            </a:xfrm>
            <a:custGeom>
              <a:avLst/>
              <a:gdLst/>
              <a:ahLst/>
              <a:cxnLst>
                <a:cxn ang="0">
                  <a:pos x="165" y="89"/>
                </a:cxn>
                <a:cxn ang="0">
                  <a:pos x="37" y="141"/>
                </a:cxn>
                <a:cxn ang="0">
                  <a:pos x="37" y="307"/>
                </a:cxn>
                <a:cxn ang="0">
                  <a:pos x="152" y="371"/>
                </a:cxn>
                <a:cxn ang="0">
                  <a:pos x="255" y="397"/>
                </a:cxn>
                <a:cxn ang="0">
                  <a:pos x="549" y="384"/>
                </a:cxn>
                <a:cxn ang="0">
                  <a:pos x="575" y="307"/>
                </a:cxn>
                <a:cxn ang="0">
                  <a:pos x="562" y="166"/>
                </a:cxn>
                <a:cxn ang="0">
                  <a:pos x="370" y="0"/>
                </a:cxn>
                <a:cxn ang="0">
                  <a:pos x="127" y="13"/>
                </a:cxn>
                <a:cxn ang="0">
                  <a:pos x="88" y="25"/>
                </a:cxn>
                <a:cxn ang="0">
                  <a:pos x="37" y="115"/>
                </a:cxn>
              </a:cxnLst>
              <a:rect l="0" t="0" r="r" b="b"/>
              <a:pathLst>
                <a:path w="575" h="411">
                  <a:moveTo>
                    <a:pt x="165" y="89"/>
                  </a:moveTo>
                  <a:cubicBezTo>
                    <a:pt x="114" y="102"/>
                    <a:pt x="80" y="111"/>
                    <a:pt x="37" y="141"/>
                  </a:cubicBezTo>
                  <a:cubicBezTo>
                    <a:pt x="17" y="199"/>
                    <a:pt x="0" y="233"/>
                    <a:pt x="37" y="307"/>
                  </a:cubicBezTo>
                  <a:cubicBezTo>
                    <a:pt x="51" y="335"/>
                    <a:pt x="117" y="361"/>
                    <a:pt x="152" y="371"/>
                  </a:cubicBezTo>
                  <a:cubicBezTo>
                    <a:pt x="186" y="380"/>
                    <a:pt x="255" y="397"/>
                    <a:pt x="255" y="397"/>
                  </a:cubicBezTo>
                  <a:cubicBezTo>
                    <a:pt x="353" y="393"/>
                    <a:pt x="455" y="411"/>
                    <a:pt x="549" y="384"/>
                  </a:cubicBezTo>
                  <a:cubicBezTo>
                    <a:pt x="575" y="377"/>
                    <a:pt x="575" y="307"/>
                    <a:pt x="575" y="307"/>
                  </a:cubicBezTo>
                  <a:cubicBezTo>
                    <a:pt x="571" y="260"/>
                    <a:pt x="569" y="213"/>
                    <a:pt x="562" y="166"/>
                  </a:cubicBezTo>
                  <a:cubicBezTo>
                    <a:pt x="549" y="77"/>
                    <a:pt x="447" y="26"/>
                    <a:pt x="370" y="0"/>
                  </a:cubicBezTo>
                  <a:cubicBezTo>
                    <a:pt x="289" y="4"/>
                    <a:pt x="208" y="6"/>
                    <a:pt x="127" y="13"/>
                  </a:cubicBezTo>
                  <a:cubicBezTo>
                    <a:pt x="113" y="14"/>
                    <a:pt x="98" y="15"/>
                    <a:pt x="88" y="25"/>
                  </a:cubicBezTo>
                  <a:cubicBezTo>
                    <a:pt x="73" y="39"/>
                    <a:pt x="61" y="91"/>
                    <a:pt x="37" y="115"/>
                  </a:cubicBezTo>
                </a:path>
              </a:pathLst>
            </a:custGeom>
            <a:pattFill prst="lgConfetti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25" name="Freeform 209"/>
            <p:cNvSpPr>
              <a:spLocks/>
            </p:cNvSpPr>
            <p:nvPr/>
          </p:nvSpPr>
          <p:spPr bwMode="auto">
            <a:xfrm>
              <a:off x="2321" y="3360"/>
              <a:ext cx="255" cy="290"/>
            </a:xfrm>
            <a:custGeom>
              <a:avLst/>
              <a:gdLst/>
              <a:ahLst/>
              <a:cxnLst>
                <a:cxn ang="0">
                  <a:pos x="112" y="312"/>
                </a:cxn>
                <a:cxn ang="0">
                  <a:pos x="16" y="360"/>
                </a:cxn>
                <a:cxn ang="0">
                  <a:pos x="16" y="216"/>
                </a:cxn>
                <a:cxn ang="0">
                  <a:pos x="64" y="24"/>
                </a:cxn>
                <a:cxn ang="0">
                  <a:pos x="256" y="72"/>
                </a:cxn>
                <a:cxn ang="0">
                  <a:pos x="400" y="264"/>
                </a:cxn>
                <a:cxn ang="0">
                  <a:pos x="352" y="360"/>
                </a:cxn>
                <a:cxn ang="0">
                  <a:pos x="208" y="120"/>
                </a:cxn>
                <a:cxn ang="0">
                  <a:pos x="112" y="72"/>
                </a:cxn>
                <a:cxn ang="0">
                  <a:pos x="112" y="312"/>
                </a:cxn>
              </a:cxnLst>
              <a:rect l="0" t="0" r="r" b="b"/>
              <a:pathLst>
                <a:path w="416" h="384">
                  <a:moveTo>
                    <a:pt x="112" y="312"/>
                  </a:moveTo>
                  <a:cubicBezTo>
                    <a:pt x="96" y="360"/>
                    <a:pt x="32" y="376"/>
                    <a:pt x="16" y="360"/>
                  </a:cubicBezTo>
                  <a:cubicBezTo>
                    <a:pt x="0" y="344"/>
                    <a:pt x="8" y="272"/>
                    <a:pt x="16" y="216"/>
                  </a:cubicBezTo>
                  <a:cubicBezTo>
                    <a:pt x="24" y="160"/>
                    <a:pt x="24" y="48"/>
                    <a:pt x="64" y="24"/>
                  </a:cubicBezTo>
                  <a:cubicBezTo>
                    <a:pt x="104" y="0"/>
                    <a:pt x="200" y="32"/>
                    <a:pt x="256" y="72"/>
                  </a:cubicBezTo>
                  <a:cubicBezTo>
                    <a:pt x="312" y="112"/>
                    <a:pt x="384" y="216"/>
                    <a:pt x="400" y="264"/>
                  </a:cubicBezTo>
                  <a:cubicBezTo>
                    <a:pt x="416" y="312"/>
                    <a:pt x="384" y="384"/>
                    <a:pt x="352" y="360"/>
                  </a:cubicBezTo>
                  <a:cubicBezTo>
                    <a:pt x="320" y="336"/>
                    <a:pt x="248" y="168"/>
                    <a:pt x="208" y="120"/>
                  </a:cubicBezTo>
                  <a:cubicBezTo>
                    <a:pt x="168" y="72"/>
                    <a:pt x="128" y="48"/>
                    <a:pt x="112" y="72"/>
                  </a:cubicBezTo>
                  <a:cubicBezTo>
                    <a:pt x="96" y="96"/>
                    <a:pt x="128" y="264"/>
                    <a:pt x="112" y="312"/>
                  </a:cubicBezTo>
                  <a:close/>
                </a:path>
              </a:pathLst>
            </a:custGeom>
            <a:solidFill>
              <a:srgbClr val="00297A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6" name="Group 210"/>
          <p:cNvGrpSpPr>
            <a:grpSpLocks/>
          </p:cNvGrpSpPr>
          <p:nvPr/>
        </p:nvGrpSpPr>
        <p:grpSpPr bwMode="auto">
          <a:xfrm>
            <a:off x="7932738" y="2819400"/>
            <a:ext cx="601662" cy="484188"/>
            <a:chOff x="2208" y="3341"/>
            <a:chExt cx="442" cy="355"/>
          </a:xfrm>
        </p:grpSpPr>
        <p:sp>
          <p:nvSpPr>
            <p:cNvPr id="9427" name="Freeform 211" descr="Large confetti"/>
            <p:cNvSpPr>
              <a:spLocks/>
            </p:cNvSpPr>
            <p:nvPr/>
          </p:nvSpPr>
          <p:spPr bwMode="auto">
            <a:xfrm>
              <a:off x="2208" y="3341"/>
              <a:ext cx="442" cy="355"/>
            </a:xfrm>
            <a:custGeom>
              <a:avLst/>
              <a:gdLst/>
              <a:ahLst/>
              <a:cxnLst>
                <a:cxn ang="0">
                  <a:pos x="165" y="89"/>
                </a:cxn>
                <a:cxn ang="0">
                  <a:pos x="37" y="141"/>
                </a:cxn>
                <a:cxn ang="0">
                  <a:pos x="37" y="307"/>
                </a:cxn>
                <a:cxn ang="0">
                  <a:pos x="152" y="371"/>
                </a:cxn>
                <a:cxn ang="0">
                  <a:pos x="255" y="397"/>
                </a:cxn>
                <a:cxn ang="0">
                  <a:pos x="549" y="384"/>
                </a:cxn>
                <a:cxn ang="0">
                  <a:pos x="575" y="307"/>
                </a:cxn>
                <a:cxn ang="0">
                  <a:pos x="562" y="166"/>
                </a:cxn>
                <a:cxn ang="0">
                  <a:pos x="370" y="0"/>
                </a:cxn>
                <a:cxn ang="0">
                  <a:pos x="127" y="13"/>
                </a:cxn>
                <a:cxn ang="0">
                  <a:pos x="88" y="25"/>
                </a:cxn>
                <a:cxn ang="0">
                  <a:pos x="37" y="115"/>
                </a:cxn>
              </a:cxnLst>
              <a:rect l="0" t="0" r="r" b="b"/>
              <a:pathLst>
                <a:path w="575" h="411">
                  <a:moveTo>
                    <a:pt x="165" y="89"/>
                  </a:moveTo>
                  <a:cubicBezTo>
                    <a:pt x="114" y="102"/>
                    <a:pt x="80" y="111"/>
                    <a:pt x="37" y="141"/>
                  </a:cubicBezTo>
                  <a:cubicBezTo>
                    <a:pt x="17" y="199"/>
                    <a:pt x="0" y="233"/>
                    <a:pt x="37" y="307"/>
                  </a:cubicBezTo>
                  <a:cubicBezTo>
                    <a:pt x="51" y="335"/>
                    <a:pt x="117" y="361"/>
                    <a:pt x="152" y="371"/>
                  </a:cubicBezTo>
                  <a:cubicBezTo>
                    <a:pt x="186" y="380"/>
                    <a:pt x="255" y="397"/>
                    <a:pt x="255" y="397"/>
                  </a:cubicBezTo>
                  <a:cubicBezTo>
                    <a:pt x="353" y="393"/>
                    <a:pt x="455" y="411"/>
                    <a:pt x="549" y="384"/>
                  </a:cubicBezTo>
                  <a:cubicBezTo>
                    <a:pt x="575" y="377"/>
                    <a:pt x="575" y="307"/>
                    <a:pt x="575" y="307"/>
                  </a:cubicBezTo>
                  <a:cubicBezTo>
                    <a:pt x="571" y="260"/>
                    <a:pt x="569" y="213"/>
                    <a:pt x="562" y="166"/>
                  </a:cubicBezTo>
                  <a:cubicBezTo>
                    <a:pt x="549" y="77"/>
                    <a:pt x="447" y="26"/>
                    <a:pt x="370" y="0"/>
                  </a:cubicBezTo>
                  <a:cubicBezTo>
                    <a:pt x="289" y="4"/>
                    <a:pt x="208" y="6"/>
                    <a:pt x="127" y="13"/>
                  </a:cubicBezTo>
                  <a:cubicBezTo>
                    <a:pt x="113" y="14"/>
                    <a:pt x="98" y="15"/>
                    <a:pt x="88" y="25"/>
                  </a:cubicBezTo>
                  <a:cubicBezTo>
                    <a:pt x="73" y="39"/>
                    <a:pt x="61" y="91"/>
                    <a:pt x="37" y="115"/>
                  </a:cubicBezTo>
                </a:path>
              </a:pathLst>
            </a:custGeom>
            <a:pattFill prst="lgConfetti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28" name="Freeform 212"/>
            <p:cNvSpPr>
              <a:spLocks/>
            </p:cNvSpPr>
            <p:nvPr/>
          </p:nvSpPr>
          <p:spPr bwMode="auto">
            <a:xfrm>
              <a:off x="2321" y="3360"/>
              <a:ext cx="255" cy="290"/>
            </a:xfrm>
            <a:custGeom>
              <a:avLst/>
              <a:gdLst/>
              <a:ahLst/>
              <a:cxnLst>
                <a:cxn ang="0">
                  <a:pos x="112" y="312"/>
                </a:cxn>
                <a:cxn ang="0">
                  <a:pos x="16" y="360"/>
                </a:cxn>
                <a:cxn ang="0">
                  <a:pos x="16" y="216"/>
                </a:cxn>
                <a:cxn ang="0">
                  <a:pos x="64" y="24"/>
                </a:cxn>
                <a:cxn ang="0">
                  <a:pos x="256" y="72"/>
                </a:cxn>
                <a:cxn ang="0">
                  <a:pos x="400" y="264"/>
                </a:cxn>
                <a:cxn ang="0">
                  <a:pos x="352" y="360"/>
                </a:cxn>
                <a:cxn ang="0">
                  <a:pos x="208" y="120"/>
                </a:cxn>
                <a:cxn ang="0">
                  <a:pos x="112" y="72"/>
                </a:cxn>
                <a:cxn ang="0">
                  <a:pos x="112" y="312"/>
                </a:cxn>
              </a:cxnLst>
              <a:rect l="0" t="0" r="r" b="b"/>
              <a:pathLst>
                <a:path w="416" h="384">
                  <a:moveTo>
                    <a:pt x="112" y="312"/>
                  </a:moveTo>
                  <a:cubicBezTo>
                    <a:pt x="96" y="360"/>
                    <a:pt x="32" y="376"/>
                    <a:pt x="16" y="360"/>
                  </a:cubicBezTo>
                  <a:cubicBezTo>
                    <a:pt x="0" y="344"/>
                    <a:pt x="8" y="272"/>
                    <a:pt x="16" y="216"/>
                  </a:cubicBezTo>
                  <a:cubicBezTo>
                    <a:pt x="24" y="160"/>
                    <a:pt x="24" y="48"/>
                    <a:pt x="64" y="24"/>
                  </a:cubicBezTo>
                  <a:cubicBezTo>
                    <a:pt x="104" y="0"/>
                    <a:pt x="200" y="32"/>
                    <a:pt x="256" y="72"/>
                  </a:cubicBezTo>
                  <a:cubicBezTo>
                    <a:pt x="312" y="112"/>
                    <a:pt x="384" y="216"/>
                    <a:pt x="400" y="264"/>
                  </a:cubicBezTo>
                  <a:cubicBezTo>
                    <a:pt x="416" y="312"/>
                    <a:pt x="384" y="384"/>
                    <a:pt x="352" y="360"/>
                  </a:cubicBezTo>
                  <a:cubicBezTo>
                    <a:pt x="320" y="336"/>
                    <a:pt x="248" y="168"/>
                    <a:pt x="208" y="120"/>
                  </a:cubicBezTo>
                  <a:cubicBezTo>
                    <a:pt x="168" y="72"/>
                    <a:pt x="128" y="48"/>
                    <a:pt x="112" y="72"/>
                  </a:cubicBezTo>
                  <a:cubicBezTo>
                    <a:pt x="96" y="96"/>
                    <a:pt x="128" y="264"/>
                    <a:pt x="112" y="312"/>
                  </a:cubicBezTo>
                  <a:close/>
                </a:path>
              </a:pathLst>
            </a:custGeom>
            <a:solidFill>
              <a:srgbClr val="00297A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429" name="Oval 213"/>
          <p:cNvSpPr>
            <a:spLocks noChangeArrowheads="1"/>
          </p:cNvSpPr>
          <p:nvPr/>
        </p:nvSpPr>
        <p:spPr bwMode="auto">
          <a:xfrm>
            <a:off x="8305800" y="2819400"/>
            <a:ext cx="533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30" name="Oval 214"/>
          <p:cNvSpPr>
            <a:spLocks noChangeArrowheads="1"/>
          </p:cNvSpPr>
          <p:nvPr/>
        </p:nvSpPr>
        <p:spPr bwMode="auto">
          <a:xfrm flipV="1">
            <a:off x="7543800" y="32766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7" name="Group 215"/>
          <p:cNvGrpSpPr>
            <a:grpSpLocks/>
          </p:cNvGrpSpPr>
          <p:nvPr/>
        </p:nvGrpSpPr>
        <p:grpSpPr bwMode="auto">
          <a:xfrm>
            <a:off x="8237538" y="2106617"/>
            <a:ext cx="601662" cy="484187"/>
            <a:chOff x="2208" y="3341"/>
            <a:chExt cx="442" cy="355"/>
          </a:xfrm>
        </p:grpSpPr>
        <p:sp>
          <p:nvSpPr>
            <p:cNvPr id="9432" name="Freeform 216" descr="Large confetti"/>
            <p:cNvSpPr>
              <a:spLocks/>
            </p:cNvSpPr>
            <p:nvPr/>
          </p:nvSpPr>
          <p:spPr bwMode="auto">
            <a:xfrm>
              <a:off x="2208" y="3341"/>
              <a:ext cx="442" cy="355"/>
            </a:xfrm>
            <a:custGeom>
              <a:avLst/>
              <a:gdLst/>
              <a:ahLst/>
              <a:cxnLst>
                <a:cxn ang="0">
                  <a:pos x="165" y="89"/>
                </a:cxn>
                <a:cxn ang="0">
                  <a:pos x="37" y="141"/>
                </a:cxn>
                <a:cxn ang="0">
                  <a:pos x="37" y="307"/>
                </a:cxn>
                <a:cxn ang="0">
                  <a:pos x="152" y="371"/>
                </a:cxn>
                <a:cxn ang="0">
                  <a:pos x="255" y="397"/>
                </a:cxn>
                <a:cxn ang="0">
                  <a:pos x="549" y="384"/>
                </a:cxn>
                <a:cxn ang="0">
                  <a:pos x="575" y="307"/>
                </a:cxn>
                <a:cxn ang="0">
                  <a:pos x="562" y="166"/>
                </a:cxn>
                <a:cxn ang="0">
                  <a:pos x="370" y="0"/>
                </a:cxn>
                <a:cxn ang="0">
                  <a:pos x="127" y="13"/>
                </a:cxn>
                <a:cxn ang="0">
                  <a:pos x="88" y="25"/>
                </a:cxn>
                <a:cxn ang="0">
                  <a:pos x="37" y="115"/>
                </a:cxn>
              </a:cxnLst>
              <a:rect l="0" t="0" r="r" b="b"/>
              <a:pathLst>
                <a:path w="575" h="411">
                  <a:moveTo>
                    <a:pt x="165" y="89"/>
                  </a:moveTo>
                  <a:cubicBezTo>
                    <a:pt x="114" y="102"/>
                    <a:pt x="80" y="111"/>
                    <a:pt x="37" y="141"/>
                  </a:cubicBezTo>
                  <a:cubicBezTo>
                    <a:pt x="17" y="199"/>
                    <a:pt x="0" y="233"/>
                    <a:pt x="37" y="307"/>
                  </a:cubicBezTo>
                  <a:cubicBezTo>
                    <a:pt x="51" y="335"/>
                    <a:pt x="117" y="361"/>
                    <a:pt x="152" y="371"/>
                  </a:cubicBezTo>
                  <a:cubicBezTo>
                    <a:pt x="186" y="380"/>
                    <a:pt x="255" y="397"/>
                    <a:pt x="255" y="397"/>
                  </a:cubicBezTo>
                  <a:cubicBezTo>
                    <a:pt x="353" y="393"/>
                    <a:pt x="455" y="411"/>
                    <a:pt x="549" y="384"/>
                  </a:cubicBezTo>
                  <a:cubicBezTo>
                    <a:pt x="575" y="377"/>
                    <a:pt x="575" y="307"/>
                    <a:pt x="575" y="307"/>
                  </a:cubicBezTo>
                  <a:cubicBezTo>
                    <a:pt x="571" y="260"/>
                    <a:pt x="569" y="213"/>
                    <a:pt x="562" y="166"/>
                  </a:cubicBezTo>
                  <a:cubicBezTo>
                    <a:pt x="549" y="77"/>
                    <a:pt x="447" y="26"/>
                    <a:pt x="370" y="0"/>
                  </a:cubicBezTo>
                  <a:cubicBezTo>
                    <a:pt x="289" y="4"/>
                    <a:pt x="208" y="6"/>
                    <a:pt x="127" y="13"/>
                  </a:cubicBezTo>
                  <a:cubicBezTo>
                    <a:pt x="113" y="14"/>
                    <a:pt x="98" y="15"/>
                    <a:pt x="88" y="25"/>
                  </a:cubicBezTo>
                  <a:cubicBezTo>
                    <a:pt x="73" y="39"/>
                    <a:pt x="61" y="91"/>
                    <a:pt x="37" y="115"/>
                  </a:cubicBezTo>
                </a:path>
              </a:pathLst>
            </a:custGeom>
            <a:pattFill prst="lgConfetti">
              <a:fgClr>
                <a:srgbClr val="FF0000"/>
              </a:fgClr>
              <a:bgClr>
                <a:schemeClr val="bg1"/>
              </a:bgClr>
            </a:patt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433" name="Freeform 217"/>
            <p:cNvSpPr>
              <a:spLocks/>
            </p:cNvSpPr>
            <p:nvPr/>
          </p:nvSpPr>
          <p:spPr bwMode="auto">
            <a:xfrm>
              <a:off x="2321" y="3360"/>
              <a:ext cx="255" cy="290"/>
            </a:xfrm>
            <a:custGeom>
              <a:avLst/>
              <a:gdLst/>
              <a:ahLst/>
              <a:cxnLst>
                <a:cxn ang="0">
                  <a:pos x="112" y="312"/>
                </a:cxn>
                <a:cxn ang="0">
                  <a:pos x="16" y="360"/>
                </a:cxn>
                <a:cxn ang="0">
                  <a:pos x="16" y="216"/>
                </a:cxn>
                <a:cxn ang="0">
                  <a:pos x="64" y="24"/>
                </a:cxn>
                <a:cxn ang="0">
                  <a:pos x="256" y="72"/>
                </a:cxn>
                <a:cxn ang="0">
                  <a:pos x="400" y="264"/>
                </a:cxn>
                <a:cxn ang="0">
                  <a:pos x="352" y="360"/>
                </a:cxn>
                <a:cxn ang="0">
                  <a:pos x="208" y="120"/>
                </a:cxn>
                <a:cxn ang="0">
                  <a:pos x="112" y="72"/>
                </a:cxn>
                <a:cxn ang="0">
                  <a:pos x="112" y="312"/>
                </a:cxn>
              </a:cxnLst>
              <a:rect l="0" t="0" r="r" b="b"/>
              <a:pathLst>
                <a:path w="416" h="384">
                  <a:moveTo>
                    <a:pt x="112" y="312"/>
                  </a:moveTo>
                  <a:cubicBezTo>
                    <a:pt x="96" y="360"/>
                    <a:pt x="32" y="376"/>
                    <a:pt x="16" y="360"/>
                  </a:cubicBezTo>
                  <a:cubicBezTo>
                    <a:pt x="0" y="344"/>
                    <a:pt x="8" y="272"/>
                    <a:pt x="16" y="216"/>
                  </a:cubicBezTo>
                  <a:cubicBezTo>
                    <a:pt x="24" y="160"/>
                    <a:pt x="24" y="48"/>
                    <a:pt x="64" y="24"/>
                  </a:cubicBezTo>
                  <a:cubicBezTo>
                    <a:pt x="104" y="0"/>
                    <a:pt x="200" y="32"/>
                    <a:pt x="256" y="72"/>
                  </a:cubicBezTo>
                  <a:cubicBezTo>
                    <a:pt x="312" y="112"/>
                    <a:pt x="384" y="216"/>
                    <a:pt x="400" y="264"/>
                  </a:cubicBezTo>
                  <a:cubicBezTo>
                    <a:pt x="416" y="312"/>
                    <a:pt x="384" y="384"/>
                    <a:pt x="352" y="360"/>
                  </a:cubicBezTo>
                  <a:cubicBezTo>
                    <a:pt x="320" y="336"/>
                    <a:pt x="248" y="168"/>
                    <a:pt x="208" y="120"/>
                  </a:cubicBezTo>
                  <a:cubicBezTo>
                    <a:pt x="168" y="72"/>
                    <a:pt x="128" y="48"/>
                    <a:pt x="112" y="72"/>
                  </a:cubicBezTo>
                  <a:cubicBezTo>
                    <a:pt x="96" y="96"/>
                    <a:pt x="128" y="264"/>
                    <a:pt x="112" y="312"/>
                  </a:cubicBezTo>
                  <a:close/>
                </a:path>
              </a:pathLst>
            </a:custGeom>
            <a:solidFill>
              <a:srgbClr val="00297A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434" name="Oval 218"/>
          <p:cNvSpPr>
            <a:spLocks noChangeArrowheads="1"/>
          </p:cNvSpPr>
          <p:nvPr/>
        </p:nvSpPr>
        <p:spPr bwMode="auto">
          <a:xfrm>
            <a:off x="8458200" y="2209800"/>
            <a:ext cx="533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35" name="Oval 219"/>
          <p:cNvSpPr>
            <a:spLocks noChangeArrowheads="1"/>
          </p:cNvSpPr>
          <p:nvPr/>
        </p:nvSpPr>
        <p:spPr bwMode="auto">
          <a:xfrm>
            <a:off x="8153400" y="2514600"/>
            <a:ext cx="533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36" name="Oval 220"/>
          <p:cNvSpPr>
            <a:spLocks noChangeArrowheads="1"/>
          </p:cNvSpPr>
          <p:nvPr/>
        </p:nvSpPr>
        <p:spPr bwMode="auto">
          <a:xfrm>
            <a:off x="7620000" y="2362200"/>
            <a:ext cx="5334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37" name="Oval 221"/>
          <p:cNvSpPr>
            <a:spLocks noChangeArrowheads="1"/>
          </p:cNvSpPr>
          <p:nvPr/>
        </p:nvSpPr>
        <p:spPr bwMode="auto">
          <a:xfrm flipV="1">
            <a:off x="8077200" y="1981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38" name="Oval 222"/>
          <p:cNvSpPr>
            <a:spLocks noChangeArrowheads="1"/>
          </p:cNvSpPr>
          <p:nvPr/>
        </p:nvSpPr>
        <p:spPr bwMode="auto">
          <a:xfrm flipV="1">
            <a:off x="7848600" y="1905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39" name="Oval 223"/>
          <p:cNvSpPr>
            <a:spLocks noChangeArrowheads="1"/>
          </p:cNvSpPr>
          <p:nvPr/>
        </p:nvSpPr>
        <p:spPr bwMode="auto">
          <a:xfrm flipV="1">
            <a:off x="7924800" y="1981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0" name="Oval 224"/>
          <p:cNvSpPr>
            <a:spLocks noChangeArrowheads="1"/>
          </p:cNvSpPr>
          <p:nvPr/>
        </p:nvSpPr>
        <p:spPr bwMode="auto">
          <a:xfrm flipV="1">
            <a:off x="7772400" y="1981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1" name="Oval 225"/>
          <p:cNvSpPr>
            <a:spLocks noChangeArrowheads="1"/>
          </p:cNvSpPr>
          <p:nvPr/>
        </p:nvSpPr>
        <p:spPr bwMode="auto">
          <a:xfrm flipV="1">
            <a:off x="7696200" y="2057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2" name="Oval 226"/>
          <p:cNvSpPr>
            <a:spLocks noChangeArrowheads="1"/>
          </p:cNvSpPr>
          <p:nvPr/>
        </p:nvSpPr>
        <p:spPr bwMode="auto">
          <a:xfrm flipV="1">
            <a:off x="7696200" y="21336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3" name="Oval 227"/>
          <p:cNvSpPr>
            <a:spLocks noChangeArrowheads="1"/>
          </p:cNvSpPr>
          <p:nvPr/>
        </p:nvSpPr>
        <p:spPr bwMode="auto">
          <a:xfrm flipV="1">
            <a:off x="7848600" y="2209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4" name="Oval 228"/>
          <p:cNvSpPr>
            <a:spLocks noChangeArrowheads="1"/>
          </p:cNvSpPr>
          <p:nvPr/>
        </p:nvSpPr>
        <p:spPr bwMode="auto">
          <a:xfrm flipV="1">
            <a:off x="7924800" y="2209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5" name="Oval 229"/>
          <p:cNvSpPr>
            <a:spLocks noChangeArrowheads="1"/>
          </p:cNvSpPr>
          <p:nvPr/>
        </p:nvSpPr>
        <p:spPr bwMode="auto">
          <a:xfrm flipV="1">
            <a:off x="8077200" y="2209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6" name="Oval 230"/>
          <p:cNvSpPr>
            <a:spLocks noChangeArrowheads="1"/>
          </p:cNvSpPr>
          <p:nvPr/>
        </p:nvSpPr>
        <p:spPr bwMode="auto">
          <a:xfrm flipV="1">
            <a:off x="8229600" y="2209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7" name="Oval 231"/>
          <p:cNvSpPr>
            <a:spLocks noChangeArrowheads="1"/>
          </p:cNvSpPr>
          <p:nvPr/>
        </p:nvSpPr>
        <p:spPr bwMode="auto">
          <a:xfrm flipV="1">
            <a:off x="8305800" y="2286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8" name="Oval 232"/>
          <p:cNvSpPr>
            <a:spLocks noChangeArrowheads="1"/>
          </p:cNvSpPr>
          <p:nvPr/>
        </p:nvSpPr>
        <p:spPr bwMode="auto">
          <a:xfrm flipV="1">
            <a:off x="8382000" y="2362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49" name="Oval 233"/>
          <p:cNvSpPr>
            <a:spLocks noChangeArrowheads="1"/>
          </p:cNvSpPr>
          <p:nvPr/>
        </p:nvSpPr>
        <p:spPr bwMode="auto">
          <a:xfrm flipV="1">
            <a:off x="8534400" y="2438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0" name="Oval 234"/>
          <p:cNvSpPr>
            <a:spLocks noChangeArrowheads="1"/>
          </p:cNvSpPr>
          <p:nvPr/>
        </p:nvSpPr>
        <p:spPr bwMode="auto">
          <a:xfrm flipV="1">
            <a:off x="8610600" y="2590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1" name="Oval 235"/>
          <p:cNvSpPr>
            <a:spLocks noChangeArrowheads="1"/>
          </p:cNvSpPr>
          <p:nvPr/>
        </p:nvSpPr>
        <p:spPr bwMode="auto">
          <a:xfrm flipV="1">
            <a:off x="8153400" y="25146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2" name="Oval 236"/>
          <p:cNvSpPr>
            <a:spLocks noChangeArrowheads="1"/>
          </p:cNvSpPr>
          <p:nvPr/>
        </p:nvSpPr>
        <p:spPr bwMode="auto">
          <a:xfrm flipV="1">
            <a:off x="8077200" y="2667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3" name="Oval 237"/>
          <p:cNvSpPr>
            <a:spLocks noChangeArrowheads="1"/>
          </p:cNvSpPr>
          <p:nvPr/>
        </p:nvSpPr>
        <p:spPr bwMode="auto">
          <a:xfrm flipV="1">
            <a:off x="8001000" y="2667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4" name="Oval 238"/>
          <p:cNvSpPr>
            <a:spLocks noChangeArrowheads="1"/>
          </p:cNvSpPr>
          <p:nvPr/>
        </p:nvSpPr>
        <p:spPr bwMode="auto">
          <a:xfrm flipV="1">
            <a:off x="7848600" y="2667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5" name="Oval 239"/>
          <p:cNvSpPr>
            <a:spLocks noChangeArrowheads="1"/>
          </p:cNvSpPr>
          <p:nvPr/>
        </p:nvSpPr>
        <p:spPr bwMode="auto">
          <a:xfrm flipV="1">
            <a:off x="7772400" y="2667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6" name="Oval 240"/>
          <p:cNvSpPr>
            <a:spLocks noChangeArrowheads="1"/>
          </p:cNvSpPr>
          <p:nvPr/>
        </p:nvSpPr>
        <p:spPr bwMode="auto">
          <a:xfrm flipV="1">
            <a:off x="7620000" y="2667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7" name="Oval 241"/>
          <p:cNvSpPr>
            <a:spLocks noChangeArrowheads="1"/>
          </p:cNvSpPr>
          <p:nvPr/>
        </p:nvSpPr>
        <p:spPr bwMode="auto">
          <a:xfrm flipV="1">
            <a:off x="7543800" y="2590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8" name="Oval 242"/>
          <p:cNvSpPr>
            <a:spLocks noChangeArrowheads="1"/>
          </p:cNvSpPr>
          <p:nvPr/>
        </p:nvSpPr>
        <p:spPr bwMode="auto">
          <a:xfrm flipV="1">
            <a:off x="8610600" y="2743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59" name="Oval 243"/>
          <p:cNvSpPr>
            <a:spLocks noChangeArrowheads="1"/>
          </p:cNvSpPr>
          <p:nvPr/>
        </p:nvSpPr>
        <p:spPr bwMode="auto">
          <a:xfrm flipV="1">
            <a:off x="8686800" y="28956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0" name="Oval 244"/>
          <p:cNvSpPr>
            <a:spLocks noChangeArrowheads="1"/>
          </p:cNvSpPr>
          <p:nvPr/>
        </p:nvSpPr>
        <p:spPr bwMode="auto">
          <a:xfrm flipV="1">
            <a:off x="8229600" y="2819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1" name="Oval 245"/>
          <p:cNvSpPr>
            <a:spLocks noChangeArrowheads="1"/>
          </p:cNvSpPr>
          <p:nvPr/>
        </p:nvSpPr>
        <p:spPr bwMode="auto">
          <a:xfrm flipV="1">
            <a:off x="8229600" y="28956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2" name="Oval 246"/>
          <p:cNvSpPr>
            <a:spLocks noChangeArrowheads="1"/>
          </p:cNvSpPr>
          <p:nvPr/>
        </p:nvSpPr>
        <p:spPr bwMode="auto">
          <a:xfrm flipV="1">
            <a:off x="8229600" y="30480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3" name="Oval 247"/>
          <p:cNvSpPr>
            <a:spLocks noChangeArrowheads="1"/>
          </p:cNvSpPr>
          <p:nvPr/>
        </p:nvSpPr>
        <p:spPr bwMode="auto">
          <a:xfrm flipV="1">
            <a:off x="8305800" y="3200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4" name="Oval 248"/>
          <p:cNvSpPr>
            <a:spLocks noChangeArrowheads="1"/>
          </p:cNvSpPr>
          <p:nvPr/>
        </p:nvSpPr>
        <p:spPr bwMode="auto">
          <a:xfrm flipV="1">
            <a:off x="8534400" y="2743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5" name="Oval 249"/>
          <p:cNvSpPr>
            <a:spLocks noChangeArrowheads="1"/>
          </p:cNvSpPr>
          <p:nvPr/>
        </p:nvSpPr>
        <p:spPr bwMode="auto">
          <a:xfrm flipV="1">
            <a:off x="8382000" y="27432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6" name="Oval 250"/>
          <p:cNvSpPr>
            <a:spLocks noChangeArrowheads="1"/>
          </p:cNvSpPr>
          <p:nvPr/>
        </p:nvSpPr>
        <p:spPr bwMode="auto">
          <a:xfrm flipV="1">
            <a:off x="7467600" y="33528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7" name="Oval 251"/>
          <p:cNvSpPr>
            <a:spLocks noChangeArrowheads="1"/>
          </p:cNvSpPr>
          <p:nvPr/>
        </p:nvSpPr>
        <p:spPr bwMode="auto">
          <a:xfrm flipV="1">
            <a:off x="8001000" y="17526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8" name="Oval 252"/>
          <p:cNvSpPr>
            <a:spLocks noChangeArrowheads="1"/>
          </p:cNvSpPr>
          <p:nvPr/>
        </p:nvSpPr>
        <p:spPr bwMode="auto">
          <a:xfrm flipV="1">
            <a:off x="8077200" y="1676400"/>
            <a:ext cx="152400" cy="152400"/>
          </a:xfrm>
          <a:prstGeom prst="ellipse">
            <a:avLst/>
          </a:prstGeom>
          <a:solidFill>
            <a:srgbClr val="9B69FF"/>
          </a:solidFill>
          <a:ln w="9525">
            <a:solidFill>
              <a:srgbClr val="00297A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9" name="Text Box 253"/>
          <p:cNvSpPr txBox="1">
            <a:spLocks noChangeArrowheads="1"/>
          </p:cNvSpPr>
          <p:nvPr/>
        </p:nvSpPr>
        <p:spPr bwMode="auto">
          <a:xfrm>
            <a:off x="2362200" y="60198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Sơ đồ cơ chế đông máu</a:t>
            </a:r>
          </a:p>
        </p:txBody>
      </p:sp>
      <p:sp>
        <p:nvSpPr>
          <p:cNvPr id="9473" name="Freeform 257"/>
          <p:cNvSpPr>
            <a:spLocks/>
          </p:cNvSpPr>
          <p:nvPr/>
        </p:nvSpPr>
        <p:spPr bwMode="auto">
          <a:xfrm>
            <a:off x="990602" y="3624267"/>
            <a:ext cx="327025" cy="2619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96"/>
              </a:cxn>
              <a:cxn ang="0">
                <a:pos x="144" y="192"/>
              </a:cxn>
              <a:cxn ang="0">
                <a:pos x="144" y="48"/>
              </a:cxn>
              <a:cxn ang="0">
                <a:pos x="240" y="48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240" h="192">
                <a:moveTo>
                  <a:pt x="0" y="144"/>
                </a:moveTo>
                <a:lnTo>
                  <a:pt x="96" y="96"/>
                </a:lnTo>
                <a:lnTo>
                  <a:pt x="144" y="192"/>
                </a:lnTo>
                <a:lnTo>
                  <a:pt x="144" y="48"/>
                </a:lnTo>
                <a:lnTo>
                  <a:pt x="240" y="48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77" name="Freeform 261"/>
          <p:cNvSpPr>
            <a:spLocks/>
          </p:cNvSpPr>
          <p:nvPr/>
        </p:nvSpPr>
        <p:spPr bwMode="auto">
          <a:xfrm rot="7922344">
            <a:off x="456408" y="3156746"/>
            <a:ext cx="327025" cy="2619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96" y="96"/>
              </a:cxn>
              <a:cxn ang="0">
                <a:pos x="144" y="192"/>
              </a:cxn>
              <a:cxn ang="0">
                <a:pos x="144" y="48"/>
              </a:cxn>
              <a:cxn ang="0">
                <a:pos x="240" y="48"/>
              </a:cxn>
              <a:cxn ang="0">
                <a:pos x="96" y="0"/>
              </a:cxn>
              <a:cxn ang="0">
                <a:pos x="0" y="144"/>
              </a:cxn>
            </a:cxnLst>
            <a:rect l="0" t="0" r="r" b="b"/>
            <a:pathLst>
              <a:path w="240" h="192">
                <a:moveTo>
                  <a:pt x="0" y="144"/>
                </a:moveTo>
                <a:lnTo>
                  <a:pt x="96" y="96"/>
                </a:lnTo>
                <a:lnTo>
                  <a:pt x="144" y="192"/>
                </a:lnTo>
                <a:lnTo>
                  <a:pt x="144" y="48"/>
                </a:lnTo>
                <a:lnTo>
                  <a:pt x="240" y="48"/>
                </a:lnTo>
                <a:lnTo>
                  <a:pt x="96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78" name="Oval 262"/>
          <p:cNvSpPr>
            <a:spLocks noChangeArrowheads="1"/>
          </p:cNvSpPr>
          <p:nvPr/>
        </p:nvSpPr>
        <p:spPr bwMode="auto">
          <a:xfrm>
            <a:off x="631827" y="3298829"/>
            <a:ext cx="130175" cy="130175"/>
          </a:xfrm>
          <a:prstGeom prst="ellipse">
            <a:avLst/>
          </a:prstGeom>
          <a:solidFill>
            <a:srgbClr val="00297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79" name="Oval 263"/>
          <p:cNvSpPr>
            <a:spLocks noChangeArrowheads="1"/>
          </p:cNvSpPr>
          <p:nvPr/>
        </p:nvSpPr>
        <p:spPr bwMode="auto">
          <a:xfrm>
            <a:off x="1012827" y="3603629"/>
            <a:ext cx="130175" cy="130175"/>
          </a:xfrm>
          <a:prstGeom prst="ellipse">
            <a:avLst/>
          </a:prstGeom>
          <a:solidFill>
            <a:srgbClr val="00297A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7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 VÀ NGUYÊN TẮC TRUYỀN MÁU</a:t>
            </a:r>
          </a:p>
        </p:txBody>
      </p:sp>
      <p:sp>
        <p:nvSpPr>
          <p:cNvPr id="253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I.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640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9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9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9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9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9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9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9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9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9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9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9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9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5" dur="2000"/>
                                        <p:tgtEl>
                                          <p:spTgt spid="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 animBg="1"/>
      <p:bldP spid="9237" grpId="0"/>
      <p:bldP spid="9240" grpId="0"/>
      <p:bldP spid="9241" grpId="0"/>
      <p:bldP spid="9246" grpId="0" animBg="1"/>
      <p:bldP spid="9247" grpId="0" animBg="1"/>
      <p:bldP spid="9252" grpId="0"/>
      <p:bldP spid="9253" grpId="0"/>
      <p:bldP spid="9256" grpId="0" animBg="1"/>
      <p:bldP spid="9257" grpId="0" animBg="1"/>
      <p:bldP spid="9258" grpId="0" animBg="1"/>
      <p:bldP spid="9259" grpId="0" animBg="1"/>
      <p:bldP spid="9260" grpId="0" animBg="1"/>
      <p:bldP spid="9261" grpId="0" animBg="1"/>
      <p:bldP spid="9262" grpId="0" animBg="1"/>
      <p:bldP spid="9263" grpId="0" animBg="1"/>
      <p:bldP spid="9264" grpId="0" animBg="1"/>
      <p:bldP spid="9265" grpId="0"/>
      <p:bldP spid="9268" grpId="0"/>
      <p:bldP spid="9390" grpId="0" animBg="1"/>
      <p:bldP spid="9393" grpId="0"/>
      <p:bldP spid="9394" grpId="0"/>
      <p:bldP spid="9395" grpId="0"/>
      <p:bldP spid="9396" grpId="0"/>
      <p:bldP spid="9397" grpId="0"/>
      <p:bldP spid="9398" grpId="0"/>
      <p:bldP spid="9400" grpId="0" animBg="1"/>
      <p:bldP spid="9401" grpId="0" animBg="1"/>
      <p:bldP spid="9402" grpId="0" animBg="1"/>
      <p:bldP spid="9403" grpId="0" animBg="1"/>
      <p:bldP spid="9404" grpId="0" animBg="1"/>
      <p:bldP spid="9405" grpId="0" animBg="1"/>
      <p:bldP spid="9406" grpId="0" animBg="1"/>
      <p:bldP spid="9407" grpId="0" animBg="1"/>
      <p:bldP spid="9408" grpId="0" animBg="1"/>
      <p:bldP spid="9411" grpId="0" animBg="1"/>
      <p:bldP spid="9414" grpId="0" animBg="1"/>
      <p:bldP spid="9415" grpId="0" animBg="1"/>
      <p:bldP spid="9418" grpId="0" animBg="1"/>
      <p:bldP spid="9422" grpId="0" animBg="1"/>
      <p:bldP spid="9429" grpId="0" animBg="1"/>
      <p:bldP spid="9430" grpId="0" animBg="1"/>
      <p:bldP spid="9434" grpId="0" animBg="1"/>
      <p:bldP spid="9435" grpId="0" animBg="1"/>
      <p:bldP spid="9436" grpId="0" animBg="1"/>
      <p:bldP spid="9437" grpId="0" animBg="1"/>
      <p:bldP spid="9438" grpId="0" animBg="1"/>
      <p:bldP spid="9439" grpId="0" animBg="1"/>
      <p:bldP spid="9440" grpId="0" animBg="1"/>
      <p:bldP spid="9441" grpId="0" animBg="1"/>
      <p:bldP spid="9442" grpId="0" animBg="1"/>
      <p:bldP spid="9443" grpId="0" animBg="1"/>
      <p:bldP spid="9444" grpId="0" animBg="1"/>
      <p:bldP spid="9445" grpId="0" animBg="1"/>
      <p:bldP spid="9446" grpId="0" animBg="1"/>
      <p:bldP spid="9447" grpId="0" animBg="1"/>
      <p:bldP spid="9448" grpId="0" animBg="1"/>
      <p:bldP spid="9449" grpId="0" animBg="1"/>
      <p:bldP spid="9450" grpId="0" animBg="1"/>
      <p:bldP spid="9451" grpId="0" animBg="1"/>
      <p:bldP spid="9452" grpId="0" animBg="1"/>
      <p:bldP spid="9453" grpId="0" animBg="1"/>
      <p:bldP spid="9454" grpId="0" animBg="1"/>
      <p:bldP spid="9455" grpId="0" animBg="1"/>
      <p:bldP spid="9456" grpId="0" animBg="1"/>
      <p:bldP spid="9457" grpId="0" animBg="1"/>
      <p:bldP spid="9458" grpId="0" animBg="1"/>
      <p:bldP spid="9459" grpId="0" animBg="1"/>
      <p:bldP spid="9460" grpId="0" animBg="1"/>
      <p:bldP spid="9461" grpId="0" animBg="1"/>
      <p:bldP spid="9462" grpId="0" animBg="1"/>
      <p:bldP spid="9463" grpId="0" animBg="1"/>
      <p:bldP spid="9464" grpId="0" animBg="1"/>
      <p:bldP spid="9465" grpId="0" animBg="1"/>
      <p:bldP spid="9466" grpId="0" animBg="1"/>
      <p:bldP spid="9467" grpId="0" animBg="1"/>
      <p:bldP spid="9468" grpId="0" animBg="1"/>
      <p:bldP spid="9469" grpId="0"/>
      <p:bldP spid="9478" grpId="0" animBg="1"/>
      <p:bldP spid="94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15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none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MÁU VÀ NGUYÊN TẮC TRUYỀN MÁU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533400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71500" indent="-571500" eaLnBrk="1" hangingPunct="1">
              <a:spcBef>
                <a:spcPct val="50000"/>
              </a:spcBef>
              <a:buAutoNum type="romanUcPeriod"/>
              <a:defRPr/>
            </a:pP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Đông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máu</a:t>
            </a: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219200"/>
            <a:ext cx="8763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- Đông máu là hiện tượng hình thành khối máu đông hàn kín vết thương.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Cơ chế: </a:t>
            </a:r>
            <a:endParaRPr lang="en-US" sz="2400" u="sng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+ Khi thành mạch máu bị rách tiểu cầu vỡ giải phóng enzim và ion Ca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+ Enzim, ion Ca</a:t>
            </a:r>
            <a:r>
              <a:rPr lang="pt-BR" sz="2400" baseline="30000" dirty="0">
                <a:latin typeface="Arial" pitchFamily="34" charset="0"/>
                <a:cs typeface="Arial" pitchFamily="34" charset="0"/>
              </a:rPr>
              <a:t>2+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 biến chất sinh tơ máu thành tơ máu.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+ Tơ máu kết thành mạng lưới neo giữ các tế bào máu hình thành khối máu đông.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pt-BR" sz="2400" u="sng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- Ý nghĩa 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Sự đông máu giúp cho cơ thể không bị mất nhiều máu khi bị thương.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9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5863" y="457200"/>
            <a:ext cx="891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  <a:buFontTx/>
              <a:buChar char="-"/>
            </a:pP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bình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thường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khoảng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200-300 </a:t>
            </a:r>
            <a:r>
              <a:rPr lang="en-US" sz="24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nghìn</a:t>
            </a:r>
            <a:r>
              <a:rPr lang="en-US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/ml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lượng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 35000/ml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u="none" dirty="0" err="1">
                <a:latin typeface="Arial" pitchFamily="34" charset="0"/>
                <a:cs typeface="Arial" pitchFamily="34" charset="0"/>
              </a:rPr>
              <a:t>máu</a:t>
            </a:r>
            <a:r>
              <a:rPr lang="en-US" sz="2400" b="1" u="none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04800" y="3865925"/>
            <a:ext cx="86106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3333FF"/>
              </a:buClr>
              <a:buFontTx/>
              <a:buChar char="•"/>
            </a:pP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Vận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tốc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chảy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đều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ổn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>
                <a:srgbClr val="3333FF"/>
              </a:buClr>
              <a:buFontTx/>
              <a:buChar char="•"/>
            </a:pP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hệ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mạch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rất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nhẵn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trơn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nên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tiểu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bị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vỡ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phóng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spcBef>
                <a:spcPct val="50000"/>
              </a:spcBef>
              <a:buClr>
                <a:srgbClr val="3333FF"/>
              </a:buClr>
              <a:buFontTx/>
              <a:buChar char="•"/>
            </a:pP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yếu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tố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chống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nhiên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muối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oxalat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xitrat</a:t>
            </a:r>
            <a:r>
              <a:rPr lang="en-US" sz="240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32509" y="1295400"/>
            <a:ext cx="8371974" cy="2570525"/>
            <a:chOff x="332509" y="1295400"/>
            <a:chExt cx="8371974" cy="2570525"/>
          </a:xfrm>
        </p:grpSpPr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332509" y="2650698"/>
              <a:ext cx="5247410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Tại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sao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máu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chảy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hệ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mạch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lại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không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bị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u="none" dirty="0" err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đông</a:t>
              </a:r>
              <a:r>
                <a:rPr lang="en-US" b="1" u="non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2400" b="1" u="none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8" r="2860"/>
            <a:stretch/>
          </p:blipFill>
          <p:spPr bwMode="auto">
            <a:xfrm>
              <a:off x="5257800" y="1295400"/>
              <a:ext cx="3446683" cy="2570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121458" y="1288197"/>
            <a:ext cx="5136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=&gt;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mắc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bệnh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máu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đông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54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563" y="1142998"/>
            <a:ext cx="8464201" cy="5714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" y="381000"/>
            <a:ext cx="784860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7620" algn="ctr">
              <a:lnSpc>
                <a:spcPct val="100000"/>
              </a:lnSpc>
              <a:spcBef>
                <a:spcPts val="95"/>
              </a:spcBef>
            </a:pPr>
            <a:r>
              <a:rPr lang="vi-VN"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Vậy với những vết</a:t>
            </a:r>
            <a:r>
              <a:rPr lang="vi-VN" sz="2800" b="1" spc="-12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th</a:t>
            </a:r>
            <a:r>
              <a:rPr lang="en-US" sz="28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ư</a:t>
            </a:r>
            <a:r>
              <a:rPr lang="vi-VN" sz="2800" b="1" spc="-130" dirty="0">
                <a:solidFill>
                  <a:srgbClr val="C00000"/>
                </a:solidFill>
                <a:latin typeface="Times New Roman"/>
                <a:cs typeface="Times New Roman"/>
              </a:rPr>
              <a:t>ơng</a:t>
            </a:r>
            <a:r>
              <a:rPr lang="vi-VN" sz="2800" b="1" spc="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nhỏ 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215" dirty="0">
                <a:solidFill>
                  <a:srgbClr val="C00000"/>
                </a:solidFill>
                <a:latin typeface="Times New Roman"/>
                <a:cs typeface="Times New Roman"/>
              </a:rPr>
              <a:t>t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a</a:t>
            </a:r>
            <a:r>
              <a:rPr lang="vi-VN" sz="2800" b="1" spc="-1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cầ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n</a:t>
            </a:r>
            <a:r>
              <a:rPr lang="vi-VN" sz="2800" b="1" spc="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làm gì</a:t>
            </a:r>
            <a:r>
              <a:rPr lang="vi-VN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để  nhanh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chóng</a:t>
            </a:r>
            <a:r>
              <a:rPr lang="vi-VN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bịt </a:t>
            </a:r>
            <a:r>
              <a:rPr lang="vi-VN" sz="2800" b="1" spc="-68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5" dirty="0">
                <a:solidFill>
                  <a:srgbClr val="C00000"/>
                </a:solidFill>
                <a:latin typeface="Times New Roman"/>
                <a:cs typeface="Times New Roman"/>
              </a:rPr>
              <a:t>kín</a:t>
            </a:r>
            <a:r>
              <a:rPr lang="vi-VN" sz="2800" b="1" spc="-6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0" dirty="0">
                <a:solidFill>
                  <a:srgbClr val="C00000"/>
                </a:solidFill>
                <a:latin typeface="Times New Roman"/>
                <a:cs typeface="Times New Roman"/>
              </a:rPr>
              <a:t>vết</a:t>
            </a:r>
            <a:r>
              <a:rPr lang="vi-VN" sz="2800" b="1" spc="-120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lang="vi-VN"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th</a:t>
            </a:r>
            <a:r>
              <a:rPr lang="en-US"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ư</a:t>
            </a:r>
            <a:r>
              <a:rPr lang="vi-VN" sz="2800" b="1" spc="-114" dirty="0">
                <a:solidFill>
                  <a:srgbClr val="C00000"/>
                </a:solidFill>
                <a:latin typeface="Times New Roman"/>
                <a:cs typeface="Times New Roman"/>
              </a:rPr>
              <a:t>ơng?</a:t>
            </a:r>
            <a:endParaRPr lang="vi-VN" sz="2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01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64902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2631</Words>
  <Application>Microsoft Office PowerPoint</Application>
  <PresentationFormat>On-screen Show (4:3)</PresentationFormat>
  <Paragraphs>739</Paragraphs>
  <Slides>38</Slides>
  <Notes>0</Notes>
  <HiddenSlides>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.VnAristote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CHỦ ĐỀ: TUẦN HOÀN TIẾT 15 - BÀI 15:   ĐÔNG MÁU  VÀ NGUYÊN TẮC  TRUYỀN MÁU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Tỉ lệ nhóm máu ở Việt Nam</vt:lpstr>
      <vt:lpstr>PowerPoint Presentation</vt:lpstr>
      <vt:lpstr>Trò chơi “Từ khóa bí mật ”</vt:lpstr>
      <vt:lpstr>HIẾN MÁU  NHÂN ĐẠO</vt:lpstr>
      <vt:lpstr>PowerPoint Presentation</vt:lpstr>
      <vt:lpstr>PowerPoint Presentation</vt:lpstr>
      <vt:lpstr>Câu hỏi 3: Mẹ có nhóm máu O có 3 người con.  Một người nhóm máu A một người nhóm máu  B, một người nhóm máu O. Người con nào có  thể truyền máu cho mẹ? vì sao?</vt:lpstr>
      <vt:lpstr>Câu hỏi 4. Nhóm máu có quyết định huyết thống  hay không?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Pham Thi Thao</cp:lastModifiedBy>
  <cp:revision>41</cp:revision>
  <cp:lastPrinted>2021-07-01T16:57:06Z</cp:lastPrinted>
  <dcterms:created xsi:type="dcterms:W3CDTF">2021-06-30T03:49:08Z</dcterms:created>
  <dcterms:modified xsi:type="dcterms:W3CDTF">2021-10-30T02:06:29Z</dcterms:modified>
</cp:coreProperties>
</file>